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2"/>
  </p:notesMasterIdLst>
  <p:sldIdLst>
    <p:sldId id="625" r:id="rId2"/>
    <p:sldId id="630" r:id="rId3"/>
    <p:sldId id="652" r:id="rId4"/>
    <p:sldId id="633" r:id="rId5"/>
    <p:sldId id="523" r:id="rId6"/>
    <p:sldId id="524" r:id="rId7"/>
    <p:sldId id="525" r:id="rId8"/>
    <p:sldId id="527" r:id="rId9"/>
    <p:sldId id="529" r:id="rId10"/>
    <p:sldId id="643" r:id="rId11"/>
    <p:sldId id="532" r:id="rId12"/>
    <p:sldId id="533" r:id="rId13"/>
    <p:sldId id="544" r:id="rId14"/>
    <p:sldId id="646" r:id="rId15"/>
    <p:sldId id="647" r:id="rId16"/>
    <p:sldId id="548" r:id="rId17"/>
    <p:sldId id="547" r:id="rId18"/>
    <p:sldId id="639" r:id="rId19"/>
    <p:sldId id="648" r:id="rId20"/>
    <p:sldId id="650" r:id="rId21"/>
    <p:sldId id="651" r:id="rId22"/>
    <p:sldId id="641" r:id="rId23"/>
    <p:sldId id="550" r:id="rId24"/>
    <p:sldId id="551" r:id="rId25"/>
    <p:sldId id="553" r:id="rId26"/>
    <p:sldId id="556" r:id="rId27"/>
    <p:sldId id="554" r:id="rId28"/>
    <p:sldId id="558" r:id="rId29"/>
    <p:sldId id="632" r:id="rId30"/>
    <p:sldId id="514"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CCFF"/>
    <a:srgbClr val="FFF40A"/>
    <a:srgbClr val="F3E816"/>
    <a:srgbClr val="FFFFFF"/>
    <a:srgbClr val="008000"/>
    <a:srgbClr val="82A0FF"/>
    <a:srgbClr val="0011B2"/>
    <a:srgbClr val="DE00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8" autoAdjust="0"/>
    <p:restoredTop sz="84621"/>
  </p:normalViewPr>
  <p:slideViewPr>
    <p:cSldViewPr snapToGrid="0" snapToObjects="1">
      <p:cViewPr>
        <p:scale>
          <a:sx n="99" d="100"/>
          <a:sy n="99" d="100"/>
        </p:scale>
        <p:origin x="1920" y="-24"/>
      </p:cViewPr>
      <p:guideLst>
        <p:guide orient="horz" pos="2160"/>
        <p:guide pos="2880"/>
      </p:guideLst>
    </p:cSldViewPr>
  </p:slideViewPr>
  <p:notesTextViewPr>
    <p:cViewPr>
      <p:scale>
        <a:sx n="100" d="100"/>
        <a:sy n="100" d="100"/>
      </p:scale>
      <p:origin x="0" y="0"/>
    </p:cViewPr>
  </p:notesTextViewPr>
  <p:sorterViewPr>
    <p:cViewPr>
      <p:scale>
        <a:sx n="127" d="100"/>
        <a:sy n="127" d="100"/>
      </p:scale>
      <p:origin x="0" y="179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1E4532-0A1D-7741-B7F8-C491C4C533AD}" type="datetimeFigureOut">
              <a:rPr lang="en-US" smtClean="0"/>
              <a:t>12/5/16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F37516-47F0-4541-821C-B489248754D7}" type="slidenum">
              <a:rPr lang="en-US" smtClean="0"/>
              <a:t>‹#›</a:t>
            </a:fld>
            <a:endParaRPr lang="en-US"/>
          </a:p>
        </p:txBody>
      </p:sp>
    </p:spTree>
    <p:extLst>
      <p:ext uri="{BB962C8B-B14F-4D97-AF65-F5344CB8AC3E}">
        <p14:creationId xmlns:p14="http://schemas.microsoft.com/office/powerpoint/2010/main" val="17808457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F37516-47F0-4541-821C-B489248754D7}" type="slidenum">
              <a:rPr lang="en-US" smtClean="0"/>
              <a:t>1</a:t>
            </a:fld>
            <a:endParaRPr lang="en-US"/>
          </a:p>
        </p:txBody>
      </p:sp>
    </p:spTree>
    <p:extLst>
      <p:ext uri="{BB962C8B-B14F-4D97-AF65-F5344CB8AC3E}">
        <p14:creationId xmlns:p14="http://schemas.microsoft.com/office/powerpoint/2010/main" val="64493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distributions that occur in practice</a:t>
            </a:r>
            <a:r>
              <a:rPr lang="en-US" baseline="0" dirty="0" smtClean="0"/>
              <a:t> that fuzzy extractors provide no security for.  This is because they often use this kind of bound which is what comes from coding theory.  </a:t>
            </a:r>
            <a:r>
              <a:rPr lang="en-US" dirty="0" smtClean="0"/>
              <a:t>Would adding Gaussian</a:t>
            </a:r>
            <a:r>
              <a:rPr lang="en-US" baseline="0" dirty="0" smtClean="0"/>
              <a:t> noise fix this?</a:t>
            </a:r>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10</a:t>
            </a:fld>
            <a:endParaRPr lang="en-US"/>
          </a:p>
        </p:txBody>
      </p:sp>
    </p:spTree>
    <p:extLst>
      <p:ext uri="{BB962C8B-B14F-4D97-AF65-F5344CB8AC3E}">
        <p14:creationId xmlns:p14="http://schemas.microsoft.com/office/powerpoint/2010/main" val="888991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11</a:t>
            </a:fld>
            <a:endParaRPr lang="en-US"/>
          </a:p>
        </p:txBody>
      </p:sp>
    </p:spTree>
    <p:extLst>
      <p:ext uri="{BB962C8B-B14F-4D97-AF65-F5344CB8AC3E}">
        <p14:creationId xmlns:p14="http://schemas.microsoft.com/office/powerpoint/2010/main" val="2570286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consider Hamming distance.</a:t>
            </a:r>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12</a:t>
            </a:fld>
            <a:endParaRPr lang="en-US"/>
          </a:p>
        </p:txBody>
      </p:sp>
    </p:spTree>
    <p:extLst>
      <p:ext uri="{BB962C8B-B14F-4D97-AF65-F5344CB8AC3E}">
        <p14:creationId xmlns:p14="http://schemas.microsoft.com/office/powerpoint/2010/main" val="2570286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13</a:t>
            </a:fld>
            <a:endParaRPr lang="en-US"/>
          </a:p>
        </p:txBody>
      </p:sp>
    </p:spTree>
    <p:extLst>
      <p:ext uri="{BB962C8B-B14F-4D97-AF65-F5344CB8AC3E}">
        <p14:creationId xmlns:p14="http://schemas.microsoft.com/office/powerpoint/2010/main" val="2570286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haven’t heard the terms privacy amplification</a:t>
            </a:r>
            <a:r>
              <a:rPr lang="en-US" baseline="0" dirty="0" smtClean="0"/>
              <a:t> and information reconciliation don’t worry about it.  They are just what is listed here.</a:t>
            </a:r>
          </a:p>
          <a:p>
            <a:endParaRPr lang="en-US" baseline="0" dirty="0" smtClean="0"/>
          </a:p>
          <a:p>
            <a:r>
              <a:rPr lang="en-US" baseline="0" dirty="0" smtClean="0"/>
              <a:t>As a warm up we’re going to look at the way that the vast majority of fuzzy extractors are built.  We’ll prove impossibility of this approach and then use similar techniques for our other results.</a:t>
            </a:r>
          </a:p>
          <a:p>
            <a:endParaRPr lang="en-US" baseline="0" dirty="0" smtClean="0"/>
          </a:p>
        </p:txBody>
      </p:sp>
      <p:sp>
        <p:nvSpPr>
          <p:cNvPr id="4" name="Slide Number Placeholder 3"/>
          <p:cNvSpPr>
            <a:spLocks noGrp="1"/>
          </p:cNvSpPr>
          <p:nvPr>
            <p:ph type="sldNum" sz="quarter" idx="10"/>
          </p:nvPr>
        </p:nvSpPr>
        <p:spPr/>
        <p:txBody>
          <a:bodyPr/>
          <a:lstStyle/>
          <a:p>
            <a:fld id="{FFABBE6B-6949-4B0B-BB52-F8D70DF7AEAF}" type="slidenum">
              <a:rPr lang="en-US" smtClean="0"/>
              <a:pPr/>
              <a:t>14</a:t>
            </a:fld>
            <a:endParaRPr lang="en-US"/>
          </a:p>
        </p:txBody>
      </p:sp>
    </p:spTree>
    <p:extLst>
      <p:ext uri="{BB962C8B-B14F-4D97-AF65-F5344CB8AC3E}">
        <p14:creationId xmlns:p14="http://schemas.microsoft.com/office/powerpoint/2010/main" val="1427636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15</a:t>
            </a:fld>
            <a:endParaRPr lang="en-US"/>
          </a:p>
        </p:txBody>
      </p:sp>
    </p:spTree>
    <p:extLst>
      <p:ext uri="{BB962C8B-B14F-4D97-AF65-F5344CB8AC3E}">
        <p14:creationId xmlns:p14="http://schemas.microsoft.com/office/powerpoint/2010/main" val="1621159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16</a:t>
            </a:fld>
            <a:endParaRPr lang="en-US"/>
          </a:p>
        </p:txBody>
      </p:sp>
    </p:spTree>
    <p:extLst>
      <p:ext uri="{BB962C8B-B14F-4D97-AF65-F5344CB8AC3E}">
        <p14:creationId xmlns:p14="http://schemas.microsoft.com/office/powerpoint/2010/main" val="2570286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17</a:t>
            </a:fld>
            <a:endParaRPr lang="en-US"/>
          </a:p>
        </p:txBody>
      </p:sp>
    </p:spTree>
    <p:extLst>
      <p:ext uri="{BB962C8B-B14F-4D97-AF65-F5344CB8AC3E}">
        <p14:creationId xmlns:p14="http://schemas.microsoft.com/office/powerpoint/2010/main" val="2570286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18</a:t>
            </a:fld>
            <a:endParaRPr lang="en-US"/>
          </a:p>
        </p:txBody>
      </p:sp>
    </p:spTree>
    <p:extLst>
      <p:ext uri="{BB962C8B-B14F-4D97-AF65-F5344CB8AC3E}">
        <p14:creationId xmlns:p14="http://schemas.microsoft.com/office/powerpoint/2010/main" val="2570286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19</a:t>
            </a:fld>
            <a:endParaRPr lang="en-US"/>
          </a:p>
        </p:txBody>
      </p:sp>
    </p:spTree>
    <p:extLst>
      <p:ext uri="{BB962C8B-B14F-4D97-AF65-F5344CB8AC3E}">
        <p14:creationId xmlns:p14="http://schemas.microsoft.com/office/powerpoint/2010/main" val="1848028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http://</a:t>
            </a:r>
            <a:r>
              <a:rPr lang="en-US" sz="1200" dirty="0" err="1" smtClean="0"/>
              <a:t>sigma.octopart.com</a:t>
            </a:r>
            <a:r>
              <a:rPr lang="en-US" sz="1200" dirty="0" smtClean="0"/>
              <a:t>/14152599/image/Microchip-TC14433EPG.jpg</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http://</a:t>
            </a:r>
            <a:r>
              <a:rPr lang="en-US" sz="1200" dirty="0" err="1" smtClean="0"/>
              <a:t>www.drgaelriverz.com</a:t>
            </a:r>
            <a:r>
              <a:rPr lang="en-US" sz="1200" dirty="0" smtClean="0"/>
              <a:t>/images/</a:t>
            </a:r>
            <a:r>
              <a:rPr lang="en-US" sz="1200" dirty="0" err="1" smtClean="0"/>
              <a:t>Round_Eye.JPG</a:t>
            </a:r>
            <a:r>
              <a:rPr lang="en-US" sz="1200" dirty="0" smtClean="0"/>
              <a:t/>
            </a:r>
            <a:br>
              <a:rPr lang="en-US" sz="1200" dirty="0" smtClean="0"/>
            </a:br>
            <a:endParaRPr lang="en-US" sz="120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sz="2400" dirty="0" smtClean="0">
                <a:latin typeface="Arial" charset="0"/>
                <a:cs typeface="Arial" charset="0"/>
              </a:rPr>
              <a:t>E.g., self-enforcing, rather than server-enforced, authorization</a:t>
            </a:r>
            <a:endParaRPr lang="en-US" sz="2400" dirty="0" smtClean="0">
              <a:latin typeface="Times New Roman" charset="0"/>
              <a:cs typeface="Times New Roman"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endParaRPr lang="en-US" baseline="0" dirty="0" smtClean="0"/>
          </a:p>
        </p:txBody>
      </p:sp>
      <p:sp>
        <p:nvSpPr>
          <p:cNvPr id="4" name="Slide Number Placeholder 3"/>
          <p:cNvSpPr>
            <a:spLocks noGrp="1"/>
          </p:cNvSpPr>
          <p:nvPr>
            <p:ph type="sldNum" sz="quarter" idx="10"/>
          </p:nvPr>
        </p:nvSpPr>
        <p:spPr/>
        <p:txBody>
          <a:bodyPr/>
          <a:lstStyle/>
          <a:p>
            <a:fld id="{78F37516-47F0-4541-821C-B489248754D7}" type="slidenum">
              <a:rPr lang="en-US" smtClean="0"/>
              <a:t>2</a:t>
            </a:fld>
            <a:endParaRPr lang="en-US"/>
          </a:p>
        </p:txBody>
      </p:sp>
    </p:spTree>
    <p:extLst>
      <p:ext uri="{BB962C8B-B14F-4D97-AF65-F5344CB8AC3E}">
        <p14:creationId xmlns:p14="http://schemas.microsoft.com/office/powerpoint/2010/main" val="2725941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20</a:t>
            </a:fld>
            <a:endParaRPr lang="en-US"/>
          </a:p>
        </p:txBody>
      </p:sp>
    </p:spTree>
    <p:extLst>
      <p:ext uri="{BB962C8B-B14F-4D97-AF65-F5344CB8AC3E}">
        <p14:creationId xmlns:p14="http://schemas.microsoft.com/office/powerpoint/2010/main" val="1692905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Slow</a:t>
            </a:r>
            <a:r>
              <a:rPr lang="en-US" baseline="0" dirty="0" smtClean="0"/>
              <a:t> down and talk about why these balls would exist</a:t>
            </a:r>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21</a:t>
            </a:fld>
            <a:endParaRPr lang="en-US"/>
          </a:p>
        </p:txBody>
      </p:sp>
    </p:spTree>
    <p:extLst>
      <p:ext uri="{BB962C8B-B14F-4D97-AF65-F5344CB8AC3E}">
        <p14:creationId xmlns:p14="http://schemas.microsoft.com/office/powerpoint/2010/main" val="1039970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Write the number as a small</a:t>
            </a:r>
            <a:r>
              <a:rPr lang="en-US" baseline="0" dirty="0" smtClean="0"/>
              <a:t> constant and then say its actually 2</a:t>
            </a:r>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22</a:t>
            </a:fld>
            <a:endParaRPr lang="en-US"/>
          </a:p>
        </p:txBody>
      </p:sp>
    </p:spTree>
    <p:extLst>
      <p:ext uri="{BB962C8B-B14F-4D97-AF65-F5344CB8AC3E}">
        <p14:creationId xmlns:p14="http://schemas.microsoft.com/office/powerpoint/2010/main" val="2570286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23</a:t>
            </a:fld>
            <a:endParaRPr lang="en-US"/>
          </a:p>
        </p:txBody>
      </p:sp>
    </p:spTree>
    <p:extLst>
      <p:ext uri="{BB962C8B-B14F-4D97-AF65-F5344CB8AC3E}">
        <p14:creationId xmlns:p14="http://schemas.microsoft.com/office/powerpoint/2010/main" val="25702868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24</a:t>
            </a:fld>
            <a:endParaRPr lang="en-US"/>
          </a:p>
        </p:txBody>
      </p:sp>
    </p:spTree>
    <p:extLst>
      <p:ext uri="{BB962C8B-B14F-4D97-AF65-F5344CB8AC3E}">
        <p14:creationId xmlns:p14="http://schemas.microsoft.com/office/powerpoint/2010/main" val="25702868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25</a:t>
            </a:fld>
            <a:endParaRPr lang="en-US"/>
          </a:p>
        </p:txBody>
      </p:sp>
    </p:spTree>
    <p:extLst>
      <p:ext uri="{BB962C8B-B14F-4D97-AF65-F5344CB8AC3E}">
        <p14:creationId xmlns:p14="http://schemas.microsoft.com/office/powerpoint/2010/main" val="25702868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26</a:t>
            </a:fld>
            <a:endParaRPr lang="en-US"/>
          </a:p>
        </p:txBody>
      </p:sp>
    </p:spTree>
    <p:extLst>
      <p:ext uri="{BB962C8B-B14F-4D97-AF65-F5344CB8AC3E}">
        <p14:creationId xmlns:p14="http://schemas.microsoft.com/office/powerpoint/2010/main" val="2570286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27</a:t>
            </a:fld>
            <a:endParaRPr lang="en-US"/>
          </a:p>
        </p:txBody>
      </p:sp>
    </p:spTree>
    <p:extLst>
      <p:ext uri="{BB962C8B-B14F-4D97-AF65-F5344CB8AC3E}">
        <p14:creationId xmlns:p14="http://schemas.microsoft.com/office/powerpoint/2010/main" val="2570286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28</a:t>
            </a:fld>
            <a:endParaRPr lang="en-US"/>
          </a:p>
        </p:txBody>
      </p:sp>
    </p:spTree>
    <p:extLst>
      <p:ext uri="{BB962C8B-B14F-4D97-AF65-F5344CB8AC3E}">
        <p14:creationId xmlns:p14="http://schemas.microsoft.com/office/powerpoint/2010/main" val="25702868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29</a:t>
            </a:fld>
            <a:endParaRPr lang="en-US"/>
          </a:p>
        </p:txBody>
      </p:sp>
    </p:spTree>
    <p:extLst>
      <p:ext uri="{BB962C8B-B14F-4D97-AF65-F5344CB8AC3E}">
        <p14:creationId xmlns:p14="http://schemas.microsoft.com/office/powerpoint/2010/main" val="2570286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8F37516-47F0-4541-821C-B489248754D7}" type="slidenum">
              <a:rPr lang="en-US" smtClean="0"/>
              <a:t>3</a:t>
            </a:fld>
            <a:endParaRPr lang="en-US"/>
          </a:p>
        </p:txBody>
      </p:sp>
    </p:spTree>
    <p:extLst>
      <p:ext uri="{BB962C8B-B14F-4D97-AF65-F5344CB8AC3E}">
        <p14:creationId xmlns:p14="http://schemas.microsoft.com/office/powerpoint/2010/main" val="5405561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8F37516-47F0-4541-821C-B489248754D7}" type="slidenum">
              <a:rPr lang="en-US" smtClean="0"/>
              <a:t>30</a:t>
            </a:fld>
            <a:endParaRPr lang="en-US"/>
          </a:p>
        </p:txBody>
      </p:sp>
    </p:spTree>
    <p:extLst>
      <p:ext uri="{BB962C8B-B14F-4D97-AF65-F5344CB8AC3E}">
        <p14:creationId xmlns:p14="http://schemas.microsoft.com/office/powerpoint/2010/main" val="2389442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4</a:t>
            </a:fld>
            <a:endParaRPr lang="en-US"/>
          </a:p>
        </p:txBody>
      </p:sp>
    </p:spTree>
    <p:extLst>
      <p:ext uri="{BB962C8B-B14F-4D97-AF65-F5344CB8AC3E}">
        <p14:creationId xmlns:p14="http://schemas.microsoft.com/office/powerpoint/2010/main" val="2570286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5</a:t>
            </a:fld>
            <a:endParaRPr lang="en-US"/>
          </a:p>
        </p:txBody>
      </p:sp>
    </p:spTree>
    <p:extLst>
      <p:ext uri="{BB962C8B-B14F-4D97-AF65-F5344CB8AC3E}">
        <p14:creationId xmlns:p14="http://schemas.microsoft.com/office/powerpoint/2010/main" val="2570286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6</a:t>
            </a:fld>
            <a:endParaRPr lang="en-US"/>
          </a:p>
        </p:txBody>
      </p:sp>
    </p:spTree>
    <p:extLst>
      <p:ext uri="{BB962C8B-B14F-4D97-AF65-F5344CB8AC3E}">
        <p14:creationId xmlns:p14="http://schemas.microsoft.com/office/powerpoint/2010/main" val="2570286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7</a:t>
            </a:fld>
            <a:endParaRPr lang="en-US"/>
          </a:p>
        </p:txBody>
      </p:sp>
    </p:spTree>
    <p:extLst>
      <p:ext uri="{BB962C8B-B14F-4D97-AF65-F5344CB8AC3E}">
        <p14:creationId xmlns:p14="http://schemas.microsoft.com/office/powerpoint/2010/main" val="2570286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8</a:t>
            </a:fld>
            <a:endParaRPr lang="en-US"/>
          </a:p>
        </p:txBody>
      </p:sp>
    </p:spTree>
    <p:extLst>
      <p:ext uri="{BB962C8B-B14F-4D97-AF65-F5344CB8AC3E}">
        <p14:creationId xmlns:p14="http://schemas.microsoft.com/office/powerpoint/2010/main" val="2570286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9</a:t>
            </a:fld>
            <a:endParaRPr lang="en-US"/>
          </a:p>
        </p:txBody>
      </p:sp>
    </p:spTree>
    <p:extLst>
      <p:ext uri="{BB962C8B-B14F-4D97-AF65-F5344CB8AC3E}">
        <p14:creationId xmlns:p14="http://schemas.microsoft.com/office/powerpoint/2010/main" val="2570286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12/05/16</a:t>
            </a:r>
            <a:endParaRPr lang="en-US" dirty="0"/>
          </a:p>
        </p:txBody>
      </p:sp>
      <p:sp>
        <p:nvSpPr>
          <p:cNvPr id="5" name="Footer Placeholder 4"/>
          <p:cNvSpPr>
            <a:spLocks noGrp="1"/>
          </p:cNvSpPr>
          <p:nvPr>
            <p:ph type="ftr" sz="quarter" idx="11"/>
          </p:nvPr>
        </p:nvSpPr>
        <p:spPr/>
        <p:txBody>
          <a:bodyPr/>
          <a:lstStyle/>
          <a:p>
            <a:r>
              <a:rPr lang="uk-UA" smtClean="0"/>
              <a:t>&lt;#&gt;</a:t>
            </a:r>
            <a:endParaRPr lang="en-US"/>
          </a:p>
        </p:txBody>
      </p:sp>
      <p:sp>
        <p:nvSpPr>
          <p:cNvPr id="6" name="Slide Number Placeholder 5"/>
          <p:cNvSpPr>
            <a:spLocks noGrp="1"/>
          </p:cNvSpPr>
          <p:nvPr>
            <p:ph type="sldNum" sz="quarter" idx="12"/>
          </p:nvPr>
        </p:nvSpPr>
        <p:spPr/>
        <p:txBody>
          <a:bodyPr/>
          <a:lstStyle/>
          <a:p>
            <a:fld id="{9ED7421F-71E7-F748-8E9F-5BC3CDBE49C2}" type="slidenum">
              <a:rPr lang="en-US" smtClean="0"/>
              <a:t>‹#›</a:t>
            </a:fld>
            <a:endParaRPr lang="en-US"/>
          </a:p>
        </p:txBody>
      </p:sp>
    </p:spTree>
    <p:extLst>
      <p:ext uri="{BB962C8B-B14F-4D97-AF65-F5344CB8AC3E}">
        <p14:creationId xmlns:p14="http://schemas.microsoft.com/office/powerpoint/2010/main" val="427189180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12/05/16</a:t>
            </a:r>
            <a:endParaRPr lang="en-US"/>
          </a:p>
        </p:txBody>
      </p:sp>
      <p:sp>
        <p:nvSpPr>
          <p:cNvPr id="5" name="Footer Placeholder 4"/>
          <p:cNvSpPr>
            <a:spLocks noGrp="1"/>
          </p:cNvSpPr>
          <p:nvPr>
            <p:ph type="ftr" sz="quarter" idx="11"/>
          </p:nvPr>
        </p:nvSpPr>
        <p:spPr/>
        <p:txBody>
          <a:bodyPr/>
          <a:lstStyle/>
          <a:p>
            <a:r>
              <a:rPr lang="uk-UA" smtClean="0"/>
              <a:t>&lt;#&gt;</a:t>
            </a:r>
            <a:endParaRPr lang="en-US"/>
          </a:p>
        </p:txBody>
      </p:sp>
      <p:sp>
        <p:nvSpPr>
          <p:cNvPr id="6" name="Slide Number Placeholder 5"/>
          <p:cNvSpPr>
            <a:spLocks noGrp="1"/>
          </p:cNvSpPr>
          <p:nvPr>
            <p:ph type="sldNum" sz="quarter" idx="12"/>
          </p:nvPr>
        </p:nvSpPr>
        <p:spPr/>
        <p:txBody>
          <a:bodyPr/>
          <a:lstStyle/>
          <a:p>
            <a:fld id="{9ED7421F-71E7-F748-8E9F-5BC3CDBE49C2}" type="slidenum">
              <a:rPr lang="en-US" smtClean="0"/>
              <a:t>‹#›</a:t>
            </a:fld>
            <a:endParaRPr lang="en-US"/>
          </a:p>
        </p:txBody>
      </p:sp>
    </p:spTree>
    <p:extLst>
      <p:ext uri="{BB962C8B-B14F-4D97-AF65-F5344CB8AC3E}">
        <p14:creationId xmlns:p14="http://schemas.microsoft.com/office/powerpoint/2010/main" val="216481252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12/05/16</a:t>
            </a:r>
            <a:endParaRPr lang="en-US"/>
          </a:p>
        </p:txBody>
      </p:sp>
      <p:sp>
        <p:nvSpPr>
          <p:cNvPr id="5" name="Footer Placeholder 4"/>
          <p:cNvSpPr>
            <a:spLocks noGrp="1"/>
          </p:cNvSpPr>
          <p:nvPr>
            <p:ph type="ftr" sz="quarter" idx="11"/>
          </p:nvPr>
        </p:nvSpPr>
        <p:spPr/>
        <p:txBody>
          <a:bodyPr/>
          <a:lstStyle/>
          <a:p>
            <a:r>
              <a:rPr lang="uk-UA" smtClean="0"/>
              <a:t>&lt;#&gt;</a:t>
            </a:r>
            <a:endParaRPr lang="en-US"/>
          </a:p>
        </p:txBody>
      </p:sp>
      <p:sp>
        <p:nvSpPr>
          <p:cNvPr id="6" name="Slide Number Placeholder 5"/>
          <p:cNvSpPr>
            <a:spLocks noGrp="1"/>
          </p:cNvSpPr>
          <p:nvPr>
            <p:ph type="sldNum" sz="quarter" idx="12"/>
          </p:nvPr>
        </p:nvSpPr>
        <p:spPr/>
        <p:txBody>
          <a:bodyPr/>
          <a:lstStyle/>
          <a:p>
            <a:fld id="{9ED7421F-71E7-F748-8E9F-5BC3CDBE49C2}" type="slidenum">
              <a:rPr lang="en-US" smtClean="0"/>
              <a:t>‹#›</a:t>
            </a:fld>
            <a:endParaRPr lang="en-US"/>
          </a:p>
        </p:txBody>
      </p:sp>
    </p:spTree>
    <p:extLst>
      <p:ext uri="{BB962C8B-B14F-4D97-AF65-F5344CB8AC3E}">
        <p14:creationId xmlns:p14="http://schemas.microsoft.com/office/powerpoint/2010/main" val="19822259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12/05/16</a:t>
            </a:r>
            <a:endParaRPr lang="en-US" dirty="0"/>
          </a:p>
        </p:txBody>
      </p:sp>
      <p:sp>
        <p:nvSpPr>
          <p:cNvPr id="8" name="Footer Placeholder 7"/>
          <p:cNvSpPr>
            <a:spLocks noGrp="1"/>
          </p:cNvSpPr>
          <p:nvPr>
            <p:ph type="ftr" sz="quarter" idx="11"/>
          </p:nvPr>
        </p:nvSpPr>
        <p:spPr/>
        <p:txBody>
          <a:bodyPr/>
          <a:lstStyle/>
          <a:p>
            <a:r>
              <a:rPr lang="uk-UA" smtClean="0"/>
              <a:t>&lt;#&gt;</a:t>
            </a:r>
            <a:endParaRPr lang="en-US"/>
          </a:p>
        </p:txBody>
      </p:sp>
      <p:sp>
        <p:nvSpPr>
          <p:cNvPr id="9" name="Slide Number Placeholder 8"/>
          <p:cNvSpPr>
            <a:spLocks noGrp="1"/>
          </p:cNvSpPr>
          <p:nvPr>
            <p:ph type="sldNum" sz="quarter" idx="12"/>
          </p:nvPr>
        </p:nvSpPr>
        <p:spPr/>
        <p:txBody>
          <a:bodyPr/>
          <a:lstStyle/>
          <a:p>
            <a:fld id="{9ED7421F-71E7-F748-8E9F-5BC3CDBE49C2}" type="slidenum">
              <a:rPr lang="en-US" smtClean="0"/>
              <a:t>‹#›</a:t>
            </a:fld>
            <a:endParaRPr lang="en-US"/>
          </a:p>
        </p:txBody>
      </p:sp>
    </p:spTree>
    <p:extLst>
      <p:ext uri="{BB962C8B-B14F-4D97-AF65-F5344CB8AC3E}">
        <p14:creationId xmlns:p14="http://schemas.microsoft.com/office/powerpoint/2010/main" val="2253664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12/05/16</a:t>
            </a:r>
            <a:endParaRPr lang="en-US"/>
          </a:p>
        </p:txBody>
      </p:sp>
      <p:sp>
        <p:nvSpPr>
          <p:cNvPr id="5" name="Footer Placeholder 4"/>
          <p:cNvSpPr>
            <a:spLocks noGrp="1"/>
          </p:cNvSpPr>
          <p:nvPr>
            <p:ph type="ftr" sz="quarter" idx="11"/>
          </p:nvPr>
        </p:nvSpPr>
        <p:spPr/>
        <p:txBody>
          <a:bodyPr/>
          <a:lstStyle/>
          <a:p>
            <a:r>
              <a:rPr lang="uk-UA" smtClean="0"/>
              <a:t>&lt;#&gt;</a:t>
            </a:r>
            <a:endParaRPr lang="en-US"/>
          </a:p>
        </p:txBody>
      </p:sp>
      <p:sp>
        <p:nvSpPr>
          <p:cNvPr id="6" name="Slide Number Placeholder 5"/>
          <p:cNvSpPr>
            <a:spLocks noGrp="1"/>
          </p:cNvSpPr>
          <p:nvPr>
            <p:ph type="sldNum" sz="quarter" idx="12"/>
          </p:nvPr>
        </p:nvSpPr>
        <p:spPr/>
        <p:txBody>
          <a:bodyPr/>
          <a:lstStyle/>
          <a:p>
            <a:fld id="{9ED7421F-71E7-F748-8E9F-5BC3CDBE49C2}" type="slidenum">
              <a:rPr lang="en-US" smtClean="0"/>
              <a:t>‹#›</a:t>
            </a:fld>
            <a:endParaRPr lang="en-US"/>
          </a:p>
        </p:txBody>
      </p:sp>
    </p:spTree>
    <p:extLst>
      <p:ext uri="{BB962C8B-B14F-4D97-AF65-F5344CB8AC3E}">
        <p14:creationId xmlns:p14="http://schemas.microsoft.com/office/powerpoint/2010/main" val="410155230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12/05/16</a:t>
            </a:r>
            <a:endParaRPr lang="en-US"/>
          </a:p>
        </p:txBody>
      </p:sp>
      <p:sp>
        <p:nvSpPr>
          <p:cNvPr id="6" name="Footer Placeholder 5"/>
          <p:cNvSpPr>
            <a:spLocks noGrp="1"/>
          </p:cNvSpPr>
          <p:nvPr>
            <p:ph type="ftr" sz="quarter" idx="11"/>
          </p:nvPr>
        </p:nvSpPr>
        <p:spPr/>
        <p:txBody>
          <a:bodyPr/>
          <a:lstStyle/>
          <a:p>
            <a:r>
              <a:rPr lang="uk-UA" smtClean="0"/>
              <a:t>&lt;#&gt;</a:t>
            </a:r>
            <a:endParaRPr lang="en-US"/>
          </a:p>
        </p:txBody>
      </p:sp>
      <p:sp>
        <p:nvSpPr>
          <p:cNvPr id="7" name="Slide Number Placeholder 6"/>
          <p:cNvSpPr>
            <a:spLocks noGrp="1"/>
          </p:cNvSpPr>
          <p:nvPr>
            <p:ph type="sldNum" sz="quarter" idx="12"/>
          </p:nvPr>
        </p:nvSpPr>
        <p:spPr/>
        <p:txBody>
          <a:bodyPr/>
          <a:lstStyle/>
          <a:p>
            <a:fld id="{9ED7421F-71E7-F748-8E9F-5BC3CDBE49C2}" type="slidenum">
              <a:rPr lang="en-US" smtClean="0"/>
              <a:t>‹#›</a:t>
            </a:fld>
            <a:endParaRPr lang="en-US"/>
          </a:p>
        </p:txBody>
      </p:sp>
    </p:spTree>
    <p:extLst>
      <p:ext uri="{BB962C8B-B14F-4D97-AF65-F5344CB8AC3E}">
        <p14:creationId xmlns:p14="http://schemas.microsoft.com/office/powerpoint/2010/main" val="406163605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12/05/16</a:t>
            </a:r>
            <a:endParaRPr lang="en-US"/>
          </a:p>
        </p:txBody>
      </p:sp>
      <p:sp>
        <p:nvSpPr>
          <p:cNvPr id="8" name="Footer Placeholder 7"/>
          <p:cNvSpPr>
            <a:spLocks noGrp="1"/>
          </p:cNvSpPr>
          <p:nvPr>
            <p:ph type="ftr" sz="quarter" idx="11"/>
          </p:nvPr>
        </p:nvSpPr>
        <p:spPr/>
        <p:txBody>
          <a:bodyPr/>
          <a:lstStyle/>
          <a:p>
            <a:r>
              <a:rPr lang="uk-UA" smtClean="0"/>
              <a:t>&lt;#&gt;</a:t>
            </a:r>
            <a:endParaRPr lang="en-US"/>
          </a:p>
        </p:txBody>
      </p:sp>
      <p:sp>
        <p:nvSpPr>
          <p:cNvPr id="9" name="Slide Number Placeholder 8"/>
          <p:cNvSpPr>
            <a:spLocks noGrp="1"/>
          </p:cNvSpPr>
          <p:nvPr>
            <p:ph type="sldNum" sz="quarter" idx="12"/>
          </p:nvPr>
        </p:nvSpPr>
        <p:spPr/>
        <p:txBody>
          <a:bodyPr/>
          <a:lstStyle/>
          <a:p>
            <a:fld id="{9ED7421F-71E7-F748-8E9F-5BC3CDBE49C2}" type="slidenum">
              <a:rPr lang="en-US" smtClean="0"/>
              <a:t>‹#›</a:t>
            </a:fld>
            <a:endParaRPr lang="en-US"/>
          </a:p>
        </p:txBody>
      </p:sp>
    </p:spTree>
    <p:extLst>
      <p:ext uri="{BB962C8B-B14F-4D97-AF65-F5344CB8AC3E}">
        <p14:creationId xmlns:p14="http://schemas.microsoft.com/office/powerpoint/2010/main" val="36032256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12/05/16</a:t>
            </a:r>
            <a:endParaRPr lang="en-US"/>
          </a:p>
        </p:txBody>
      </p:sp>
      <p:sp>
        <p:nvSpPr>
          <p:cNvPr id="4" name="Footer Placeholder 3"/>
          <p:cNvSpPr>
            <a:spLocks noGrp="1"/>
          </p:cNvSpPr>
          <p:nvPr>
            <p:ph type="ftr" sz="quarter" idx="11"/>
          </p:nvPr>
        </p:nvSpPr>
        <p:spPr/>
        <p:txBody>
          <a:bodyPr/>
          <a:lstStyle/>
          <a:p>
            <a:r>
              <a:rPr lang="uk-UA" smtClean="0"/>
              <a:t>&lt;#&gt;</a:t>
            </a:r>
            <a:endParaRPr lang="en-US"/>
          </a:p>
        </p:txBody>
      </p:sp>
      <p:sp>
        <p:nvSpPr>
          <p:cNvPr id="5" name="Slide Number Placeholder 4"/>
          <p:cNvSpPr>
            <a:spLocks noGrp="1"/>
          </p:cNvSpPr>
          <p:nvPr>
            <p:ph type="sldNum" sz="quarter" idx="12"/>
          </p:nvPr>
        </p:nvSpPr>
        <p:spPr/>
        <p:txBody>
          <a:bodyPr/>
          <a:lstStyle/>
          <a:p>
            <a:fld id="{9ED7421F-71E7-F748-8E9F-5BC3CDBE49C2}" type="slidenum">
              <a:rPr lang="en-US" smtClean="0"/>
              <a:t>‹#›</a:t>
            </a:fld>
            <a:endParaRPr lang="en-US"/>
          </a:p>
        </p:txBody>
      </p:sp>
    </p:spTree>
    <p:extLst>
      <p:ext uri="{BB962C8B-B14F-4D97-AF65-F5344CB8AC3E}">
        <p14:creationId xmlns:p14="http://schemas.microsoft.com/office/powerpoint/2010/main" val="157711356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12/05/16</a:t>
            </a:r>
            <a:endParaRPr lang="en-US"/>
          </a:p>
        </p:txBody>
      </p:sp>
      <p:sp>
        <p:nvSpPr>
          <p:cNvPr id="3" name="Footer Placeholder 2"/>
          <p:cNvSpPr>
            <a:spLocks noGrp="1"/>
          </p:cNvSpPr>
          <p:nvPr>
            <p:ph type="ftr" sz="quarter" idx="11"/>
          </p:nvPr>
        </p:nvSpPr>
        <p:spPr/>
        <p:txBody>
          <a:bodyPr/>
          <a:lstStyle/>
          <a:p>
            <a:r>
              <a:rPr lang="uk-UA" smtClean="0"/>
              <a:t>&lt;#&gt;</a:t>
            </a:r>
            <a:endParaRPr lang="en-US"/>
          </a:p>
        </p:txBody>
      </p:sp>
      <p:sp>
        <p:nvSpPr>
          <p:cNvPr id="4" name="Slide Number Placeholder 3"/>
          <p:cNvSpPr>
            <a:spLocks noGrp="1"/>
          </p:cNvSpPr>
          <p:nvPr>
            <p:ph type="sldNum" sz="quarter" idx="12"/>
          </p:nvPr>
        </p:nvSpPr>
        <p:spPr/>
        <p:txBody>
          <a:bodyPr/>
          <a:lstStyle/>
          <a:p>
            <a:fld id="{9ED7421F-71E7-F748-8E9F-5BC3CDBE49C2}" type="slidenum">
              <a:rPr lang="en-US" smtClean="0"/>
              <a:t>‹#›</a:t>
            </a:fld>
            <a:endParaRPr lang="en-US"/>
          </a:p>
        </p:txBody>
      </p:sp>
    </p:spTree>
    <p:extLst>
      <p:ext uri="{BB962C8B-B14F-4D97-AF65-F5344CB8AC3E}">
        <p14:creationId xmlns:p14="http://schemas.microsoft.com/office/powerpoint/2010/main" val="122125175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12/05/16</a:t>
            </a:r>
            <a:endParaRPr lang="en-US"/>
          </a:p>
        </p:txBody>
      </p:sp>
      <p:sp>
        <p:nvSpPr>
          <p:cNvPr id="6" name="Footer Placeholder 5"/>
          <p:cNvSpPr>
            <a:spLocks noGrp="1"/>
          </p:cNvSpPr>
          <p:nvPr>
            <p:ph type="ftr" sz="quarter" idx="11"/>
          </p:nvPr>
        </p:nvSpPr>
        <p:spPr/>
        <p:txBody>
          <a:bodyPr/>
          <a:lstStyle/>
          <a:p>
            <a:r>
              <a:rPr lang="uk-UA" smtClean="0"/>
              <a:t>&lt;#&gt;</a:t>
            </a:r>
            <a:endParaRPr lang="en-US"/>
          </a:p>
        </p:txBody>
      </p:sp>
      <p:sp>
        <p:nvSpPr>
          <p:cNvPr id="7" name="Slide Number Placeholder 6"/>
          <p:cNvSpPr>
            <a:spLocks noGrp="1"/>
          </p:cNvSpPr>
          <p:nvPr>
            <p:ph type="sldNum" sz="quarter" idx="12"/>
          </p:nvPr>
        </p:nvSpPr>
        <p:spPr/>
        <p:txBody>
          <a:bodyPr/>
          <a:lstStyle/>
          <a:p>
            <a:fld id="{9ED7421F-71E7-F748-8E9F-5BC3CDBE49C2}" type="slidenum">
              <a:rPr lang="en-US" smtClean="0"/>
              <a:t>‹#›</a:t>
            </a:fld>
            <a:endParaRPr lang="en-US"/>
          </a:p>
        </p:txBody>
      </p:sp>
    </p:spTree>
    <p:extLst>
      <p:ext uri="{BB962C8B-B14F-4D97-AF65-F5344CB8AC3E}">
        <p14:creationId xmlns:p14="http://schemas.microsoft.com/office/powerpoint/2010/main" val="34001400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12/05/16</a:t>
            </a:r>
            <a:endParaRPr lang="en-US"/>
          </a:p>
        </p:txBody>
      </p:sp>
      <p:sp>
        <p:nvSpPr>
          <p:cNvPr id="6" name="Footer Placeholder 5"/>
          <p:cNvSpPr>
            <a:spLocks noGrp="1"/>
          </p:cNvSpPr>
          <p:nvPr>
            <p:ph type="ftr" sz="quarter" idx="11"/>
          </p:nvPr>
        </p:nvSpPr>
        <p:spPr/>
        <p:txBody>
          <a:bodyPr/>
          <a:lstStyle/>
          <a:p>
            <a:r>
              <a:rPr lang="uk-UA" smtClean="0"/>
              <a:t>&lt;#&gt;</a:t>
            </a:r>
            <a:endParaRPr lang="en-US"/>
          </a:p>
        </p:txBody>
      </p:sp>
      <p:sp>
        <p:nvSpPr>
          <p:cNvPr id="7" name="Slide Number Placeholder 6"/>
          <p:cNvSpPr>
            <a:spLocks noGrp="1"/>
          </p:cNvSpPr>
          <p:nvPr>
            <p:ph type="sldNum" sz="quarter" idx="12"/>
          </p:nvPr>
        </p:nvSpPr>
        <p:spPr/>
        <p:txBody>
          <a:bodyPr/>
          <a:lstStyle/>
          <a:p>
            <a:fld id="{9ED7421F-71E7-F748-8E9F-5BC3CDBE49C2}" type="slidenum">
              <a:rPr lang="en-US" smtClean="0"/>
              <a:t>‹#›</a:t>
            </a:fld>
            <a:endParaRPr lang="en-US"/>
          </a:p>
        </p:txBody>
      </p:sp>
    </p:spTree>
    <p:extLst>
      <p:ext uri="{BB962C8B-B14F-4D97-AF65-F5344CB8AC3E}">
        <p14:creationId xmlns:p14="http://schemas.microsoft.com/office/powerpoint/2010/main" val="14448699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54258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12/05/16</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uk-UA" smtClean="0"/>
              <a:t>&lt;#&gt;</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D7421F-71E7-F748-8E9F-5BC3CDBE49C2}" type="slidenum">
              <a:rPr lang="en-US" smtClean="0"/>
              <a:t>‹#›</a:t>
            </a:fld>
            <a:endParaRPr lang="en-US"/>
          </a:p>
        </p:txBody>
      </p:sp>
    </p:spTree>
    <p:extLst>
      <p:ext uri="{BB962C8B-B14F-4D97-AF65-F5344CB8AC3E}">
        <p14:creationId xmlns:p14="http://schemas.microsoft.com/office/powerpoint/2010/main" val="698301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eprint.iacr.org/2014/961"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1150919"/>
            <a:ext cx="7772400"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When are </a:t>
            </a:r>
            <a:br>
              <a:rPr lang="en-US" dirty="0" smtClean="0"/>
            </a:br>
            <a:r>
              <a:rPr lang="en-US" dirty="0" smtClean="0"/>
              <a:t>Fuzzy Extractors</a:t>
            </a:r>
            <a:br>
              <a:rPr lang="en-US" dirty="0" smtClean="0"/>
            </a:br>
            <a:r>
              <a:rPr lang="en-US" dirty="0" smtClean="0"/>
              <a:t> Possible?</a:t>
            </a:r>
            <a:endParaRPr lang="en-US" dirty="0"/>
          </a:p>
        </p:txBody>
      </p:sp>
      <p:sp>
        <p:nvSpPr>
          <p:cNvPr id="7" name="Text Box 14"/>
          <p:cNvSpPr txBox="1">
            <a:spLocks noChangeArrowheads="1"/>
          </p:cNvSpPr>
          <p:nvPr/>
        </p:nvSpPr>
        <p:spPr>
          <a:xfrm>
            <a:off x="1155255" y="6044136"/>
            <a:ext cx="7349067" cy="648526"/>
          </a:xfrm>
          <a:prstGeom prst="rect">
            <a:avLst/>
          </a:prstGeom>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altLang="en-US" sz="2800" dirty="0" smtClean="0">
                <a:solidFill>
                  <a:srgbClr val="000000"/>
                </a:solidFill>
                <a:hlinkClick r:id="rId3"/>
              </a:rPr>
              <a:t>http://eprint.iacr.org/2014/961</a:t>
            </a:r>
            <a:r>
              <a:rPr lang="en-US" altLang="en-US" sz="2800" dirty="0" smtClean="0">
                <a:solidFill>
                  <a:srgbClr val="000000"/>
                </a:solidFill>
              </a:rPr>
              <a:t> </a:t>
            </a:r>
          </a:p>
        </p:txBody>
      </p:sp>
      <p:sp>
        <p:nvSpPr>
          <p:cNvPr id="5" name="Text Box 14"/>
          <p:cNvSpPr txBox="1">
            <a:spLocks noChangeArrowheads="1"/>
          </p:cNvSpPr>
          <p:nvPr/>
        </p:nvSpPr>
        <p:spPr>
          <a:xfrm>
            <a:off x="914400" y="3649606"/>
            <a:ext cx="7349067" cy="802192"/>
          </a:xfrm>
          <a:prstGeom prst="rect">
            <a:avLst/>
          </a:prstGeom>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altLang="en-US" sz="2800" i="1" dirty="0" smtClean="0">
                <a:solidFill>
                  <a:srgbClr val="000000"/>
                </a:solidFill>
              </a:rPr>
              <a:t>Benjamin Fuller   </a:t>
            </a:r>
            <a:r>
              <a:rPr lang="en-US" altLang="en-US" sz="2800" dirty="0" smtClean="0">
                <a:solidFill>
                  <a:srgbClr val="000000"/>
                </a:solidFill>
              </a:rPr>
              <a:t>Leonid Reyzin   Adam Smith</a:t>
            </a:r>
          </a:p>
        </p:txBody>
      </p:sp>
      <p:sp>
        <p:nvSpPr>
          <p:cNvPr id="8" name="Text Box 14"/>
          <p:cNvSpPr txBox="1">
            <a:spLocks noChangeArrowheads="1"/>
          </p:cNvSpPr>
          <p:nvPr/>
        </p:nvSpPr>
        <p:spPr>
          <a:xfrm>
            <a:off x="111625" y="4345133"/>
            <a:ext cx="4718163" cy="401096"/>
          </a:xfrm>
          <a:prstGeom prst="rect">
            <a:avLst/>
          </a:prstGeom>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altLang="en-US" sz="1800" dirty="0" smtClean="0">
                <a:solidFill>
                  <a:srgbClr val="000000"/>
                </a:solidFill>
              </a:rPr>
              <a:t>U. Connecticut</a:t>
            </a:r>
          </a:p>
        </p:txBody>
      </p:sp>
      <p:sp>
        <p:nvSpPr>
          <p:cNvPr id="10" name="Text Box 14"/>
          <p:cNvSpPr txBox="1">
            <a:spLocks noChangeArrowheads="1"/>
          </p:cNvSpPr>
          <p:nvPr/>
        </p:nvSpPr>
        <p:spPr>
          <a:xfrm>
            <a:off x="3372081" y="4348789"/>
            <a:ext cx="3028720" cy="616911"/>
          </a:xfrm>
          <a:prstGeom prst="rect">
            <a:avLst/>
          </a:prstGeom>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altLang="en-US" sz="1800" dirty="0" smtClean="0">
                <a:solidFill>
                  <a:srgbClr val="000000"/>
                </a:solidFill>
              </a:rPr>
              <a:t>Boston U. </a:t>
            </a:r>
          </a:p>
        </p:txBody>
      </p:sp>
      <p:sp>
        <p:nvSpPr>
          <p:cNvPr id="11" name="Text Box 14"/>
          <p:cNvSpPr txBox="1">
            <a:spLocks noChangeArrowheads="1"/>
          </p:cNvSpPr>
          <p:nvPr/>
        </p:nvSpPr>
        <p:spPr>
          <a:xfrm>
            <a:off x="5416780" y="4345133"/>
            <a:ext cx="3028720" cy="616911"/>
          </a:xfrm>
          <a:prstGeom prst="rect">
            <a:avLst/>
          </a:prstGeom>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altLang="en-US" sz="1800" dirty="0" smtClean="0">
                <a:solidFill>
                  <a:srgbClr val="000000"/>
                </a:solidFill>
              </a:rPr>
              <a:t>Pennsylvania State U.</a:t>
            </a:r>
          </a:p>
        </p:txBody>
      </p:sp>
      <p:sp>
        <p:nvSpPr>
          <p:cNvPr id="3" name="Slide Number Placeholder 2"/>
          <p:cNvSpPr>
            <a:spLocks noGrp="1"/>
          </p:cNvSpPr>
          <p:nvPr>
            <p:ph type="sldNum" sz="quarter" idx="12"/>
          </p:nvPr>
        </p:nvSpPr>
        <p:spPr/>
        <p:txBody>
          <a:bodyPr/>
          <a:lstStyle/>
          <a:p>
            <a:fld id="{9ED7421F-71E7-F748-8E9F-5BC3CDBE49C2}" type="slidenum">
              <a:rPr lang="en-US" smtClean="0"/>
              <a:t>1</a:t>
            </a:fld>
            <a:endParaRPr lang="en-US"/>
          </a:p>
        </p:txBody>
      </p:sp>
    </p:spTree>
    <p:extLst>
      <p:ext uri="{BB962C8B-B14F-4D97-AF65-F5344CB8AC3E}">
        <p14:creationId xmlns:p14="http://schemas.microsoft.com/office/powerpoint/2010/main" val="1639787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
          <p:cNvSpPr>
            <a:spLocks noGrp="1"/>
          </p:cNvSpPr>
          <p:nvPr>
            <p:ph type="title"/>
          </p:nvPr>
        </p:nvSpPr>
        <p:spPr>
          <a:xfrm>
            <a:off x="-493861" y="-235820"/>
            <a:ext cx="9887312" cy="861257"/>
          </a:xfrm>
        </p:spPr>
        <p:txBody>
          <a:bodyPr>
            <a:normAutofit/>
          </a:bodyPr>
          <a:lstStyle/>
          <a:p>
            <a:r>
              <a:rPr lang="en-US" dirty="0" smtClean="0"/>
              <a:t>When are fuzzy extractors possible?</a:t>
            </a:r>
            <a:endParaRPr lang="en-US" dirty="0"/>
          </a:p>
        </p:txBody>
      </p:sp>
      <p:grpSp>
        <p:nvGrpSpPr>
          <p:cNvPr id="1540" name="Group 1539"/>
          <p:cNvGrpSpPr/>
          <p:nvPr/>
        </p:nvGrpSpPr>
        <p:grpSpPr>
          <a:xfrm>
            <a:off x="5216823" y="2173086"/>
            <a:ext cx="3537122" cy="4473608"/>
            <a:chOff x="5200948" y="2025977"/>
            <a:chExt cx="3537122" cy="4473608"/>
          </a:xfrm>
        </p:grpSpPr>
        <p:sp>
          <p:nvSpPr>
            <p:cNvPr id="1541" name="Oval 1540"/>
            <p:cNvSpPr/>
            <p:nvPr/>
          </p:nvSpPr>
          <p:spPr>
            <a:xfrm>
              <a:off x="520094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2" name="Oval 1541"/>
            <p:cNvSpPr/>
            <p:nvPr/>
          </p:nvSpPr>
          <p:spPr>
            <a:xfrm>
              <a:off x="530757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3" name="Oval 1542"/>
            <p:cNvSpPr/>
            <p:nvPr/>
          </p:nvSpPr>
          <p:spPr>
            <a:xfrm>
              <a:off x="5520841"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4" name="Oval 1543"/>
            <p:cNvSpPr/>
            <p:nvPr/>
          </p:nvSpPr>
          <p:spPr>
            <a:xfrm>
              <a:off x="5734103"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5" name="Oval 1544"/>
            <p:cNvSpPr/>
            <p:nvPr/>
          </p:nvSpPr>
          <p:spPr>
            <a:xfrm>
              <a:off x="5947365"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6" name="Oval 1545"/>
            <p:cNvSpPr/>
            <p:nvPr/>
          </p:nvSpPr>
          <p:spPr>
            <a:xfrm>
              <a:off x="6160627"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7" name="Oval 1546"/>
            <p:cNvSpPr/>
            <p:nvPr/>
          </p:nvSpPr>
          <p:spPr>
            <a:xfrm>
              <a:off x="637388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8" name="Oval 1547"/>
            <p:cNvSpPr/>
            <p:nvPr/>
          </p:nvSpPr>
          <p:spPr>
            <a:xfrm>
              <a:off x="6587151"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9" name="Oval 1548"/>
            <p:cNvSpPr/>
            <p:nvPr/>
          </p:nvSpPr>
          <p:spPr>
            <a:xfrm>
              <a:off x="6800413"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0" name="Oval 1549"/>
            <p:cNvSpPr/>
            <p:nvPr/>
          </p:nvSpPr>
          <p:spPr>
            <a:xfrm>
              <a:off x="7013675"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1" name="Oval 1550"/>
            <p:cNvSpPr/>
            <p:nvPr/>
          </p:nvSpPr>
          <p:spPr>
            <a:xfrm>
              <a:off x="7226937"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2" name="Oval 1551"/>
            <p:cNvSpPr/>
            <p:nvPr/>
          </p:nvSpPr>
          <p:spPr>
            <a:xfrm>
              <a:off x="744019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3" name="Oval 1552"/>
            <p:cNvSpPr/>
            <p:nvPr/>
          </p:nvSpPr>
          <p:spPr>
            <a:xfrm>
              <a:off x="7653461"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4" name="Oval 1553"/>
            <p:cNvSpPr/>
            <p:nvPr/>
          </p:nvSpPr>
          <p:spPr>
            <a:xfrm>
              <a:off x="7866723"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5" name="Oval 1554"/>
            <p:cNvSpPr/>
            <p:nvPr/>
          </p:nvSpPr>
          <p:spPr>
            <a:xfrm>
              <a:off x="8079985"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6" name="Oval 1555"/>
            <p:cNvSpPr/>
            <p:nvPr/>
          </p:nvSpPr>
          <p:spPr>
            <a:xfrm>
              <a:off x="8293247"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7" name="Oval 1556"/>
            <p:cNvSpPr/>
            <p:nvPr/>
          </p:nvSpPr>
          <p:spPr>
            <a:xfrm>
              <a:off x="850650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8" name="Oval 1557"/>
            <p:cNvSpPr/>
            <p:nvPr/>
          </p:nvSpPr>
          <p:spPr>
            <a:xfrm>
              <a:off x="541421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9" name="Oval 1558"/>
            <p:cNvSpPr/>
            <p:nvPr/>
          </p:nvSpPr>
          <p:spPr>
            <a:xfrm>
              <a:off x="562747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0" name="Oval 1559"/>
            <p:cNvSpPr/>
            <p:nvPr/>
          </p:nvSpPr>
          <p:spPr>
            <a:xfrm>
              <a:off x="5840734"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1" name="Oval 1560"/>
            <p:cNvSpPr/>
            <p:nvPr/>
          </p:nvSpPr>
          <p:spPr>
            <a:xfrm>
              <a:off x="6053996"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2" name="Oval 1561"/>
            <p:cNvSpPr/>
            <p:nvPr/>
          </p:nvSpPr>
          <p:spPr>
            <a:xfrm>
              <a:off x="626725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3" name="Oval 1562"/>
            <p:cNvSpPr/>
            <p:nvPr/>
          </p:nvSpPr>
          <p:spPr>
            <a:xfrm>
              <a:off x="648052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4" name="Oval 1563"/>
            <p:cNvSpPr/>
            <p:nvPr/>
          </p:nvSpPr>
          <p:spPr>
            <a:xfrm>
              <a:off x="669378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5" name="Oval 1564"/>
            <p:cNvSpPr/>
            <p:nvPr/>
          </p:nvSpPr>
          <p:spPr>
            <a:xfrm>
              <a:off x="6907044"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6" name="Oval 1565"/>
            <p:cNvSpPr/>
            <p:nvPr/>
          </p:nvSpPr>
          <p:spPr>
            <a:xfrm>
              <a:off x="7120306"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7" name="Oval 1566"/>
            <p:cNvSpPr/>
            <p:nvPr/>
          </p:nvSpPr>
          <p:spPr>
            <a:xfrm>
              <a:off x="733356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8" name="Oval 1567"/>
            <p:cNvSpPr/>
            <p:nvPr/>
          </p:nvSpPr>
          <p:spPr>
            <a:xfrm>
              <a:off x="754683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9" name="Oval 1568"/>
            <p:cNvSpPr/>
            <p:nvPr/>
          </p:nvSpPr>
          <p:spPr>
            <a:xfrm>
              <a:off x="776009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0" name="Oval 1569"/>
            <p:cNvSpPr/>
            <p:nvPr/>
          </p:nvSpPr>
          <p:spPr>
            <a:xfrm>
              <a:off x="7973354"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1" name="Oval 1570"/>
            <p:cNvSpPr/>
            <p:nvPr/>
          </p:nvSpPr>
          <p:spPr>
            <a:xfrm>
              <a:off x="8186616"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2" name="Oval 1571"/>
            <p:cNvSpPr/>
            <p:nvPr/>
          </p:nvSpPr>
          <p:spPr>
            <a:xfrm>
              <a:off x="839987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3" name="Oval 1572"/>
            <p:cNvSpPr/>
            <p:nvPr/>
          </p:nvSpPr>
          <p:spPr>
            <a:xfrm>
              <a:off x="861314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4" name="Oval 1573"/>
            <p:cNvSpPr/>
            <p:nvPr/>
          </p:nvSpPr>
          <p:spPr>
            <a:xfrm>
              <a:off x="871978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5" name="Oval 1574"/>
            <p:cNvSpPr/>
            <p:nvPr/>
          </p:nvSpPr>
          <p:spPr>
            <a:xfrm>
              <a:off x="520094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6" name="Oval 1575"/>
            <p:cNvSpPr/>
            <p:nvPr/>
          </p:nvSpPr>
          <p:spPr>
            <a:xfrm>
              <a:off x="530757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7" name="Oval 1576"/>
            <p:cNvSpPr/>
            <p:nvPr/>
          </p:nvSpPr>
          <p:spPr>
            <a:xfrm>
              <a:off x="5520841"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8" name="Oval 1577"/>
            <p:cNvSpPr/>
            <p:nvPr/>
          </p:nvSpPr>
          <p:spPr>
            <a:xfrm>
              <a:off x="5734103"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9" name="Oval 1578"/>
            <p:cNvSpPr/>
            <p:nvPr/>
          </p:nvSpPr>
          <p:spPr>
            <a:xfrm>
              <a:off x="5947365"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0" name="Oval 1579"/>
            <p:cNvSpPr/>
            <p:nvPr/>
          </p:nvSpPr>
          <p:spPr>
            <a:xfrm>
              <a:off x="6160627"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1" name="Oval 1580"/>
            <p:cNvSpPr/>
            <p:nvPr/>
          </p:nvSpPr>
          <p:spPr>
            <a:xfrm>
              <a:off x="637388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2" name="Oval 1581"/>
            <p:cNvSpPr/>
            <p:nvPr/>
          </p:nvSpPr>
          <p:spPr>
            <a:xfrm>
              <a:off x="6587151"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3" name="Oval 1582"/>
            <p:cNvSpPr/>
            <p:nvPr/>
          </p:nvSpPr>
          <p:spPr>
            <a:xfrm>
              <a:off x="6800413"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4" name="Oval 1583"/>
            <p:cNvSpPr/>
            <p:nvPr/>
          </p:nvSpPr>
          <p:spPr>
            <a:xfrm>
              <a:off x="7013675"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5" name="Oval 1584"/>
            <p:cNvSpPr/>
            <p:nvPr/>
          </p:nvSpPr>
          <p:spPr>
            <a:xfrm>
              <a:off x="7226937"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6" name="Oval 1585"/>
            <p:cNvSpPr/>
            <p:nvPr/>
          </p:nvSpPr>
          <p:spPr>
            <a:xfrm>
              <a:off x="744019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7" name="Oval 1586"/>
            <p:cNvSpPr/>
            <p:nvPr/>
          </p:nvSpPr>
          <p:spPr>
            <a:xfrm>
              <a:off x="7653461"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8" name="Oval 1587"/>
            <p:cNvSpPr/>
            <p:nvPr/>
          </p:nvSpPr>
          <p:spPr>
            <a:xfrm>
              <a:off x="7866723"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9" name="Oval 1588"/>
            <p:cNvSpPr/>
            <p:nvPr/>
          </p:nvSpPr>
          <p:spPr>
            <a:xfrm>
              <a:off x="8079985"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0" name="Oval 1589"/>
            <p:cNvSpPr/>
            <p:nvPr/>
          </p:nvSpPr>
          <p:spPr>
            <a:xfrm>
              <a:off x="8293247"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1" name="Oval 1590"/>
            <p:cNvSpPr/>
            <p:nvPr/>
          </p:nvSpPr>
          <p:spPr>
            <a:xfrm>
              <a:off x="850650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2" name="Oval 1591"/>
            <p:cNvSpPr/>
            <p:nvPr/>
          </p:nvSpPr>
          <p:spPr>
            <a:xfrm>
              <a:off x="541421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3" name="Oval 1592"/>
            <p:cNvSpPr/>
            <p:nvPr/>
          </p:nvSpPr>
          <p:spPr>
            <a:xfrm>
              <a:off x="562747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4" name="Oval 1593"/>
            <p:cNvSpPr/>
            <p:nvPr/>
          </p:nvSpPr>
          <p:spPr>
            <a:xfrm>
              <a:off x="5840734"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5" name="Oval 1594"/>
            <p:cNvSpPr/>
            <p:nvPr/>
          </p:nvSpPr>
          <p:spPr>
            <a:xfrm>
              <a:off x="6053996"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6" name="Oval 1595"/>
            <p:cNvSpPr/>
            <p:nvPr/>
          </p:nvSpPr>
          <p:spPr>
            <a:xfrm>
              <a:off x="626725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7" name="Oval 1596"/>
            <p:cNvSpPr/>
            <p:nvPr/>
          </p:nvSpPr>
          <p:spPr>
            <a:xfrm>
              <a:off x="648052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8" name="Oval 1597"/>
            <p:cNvSpPr/>
            <p:nvPr/>
          </p:nvSpPr>
          <p:spPr>
            <a:xfrm>
              <a:off x="669378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9" name="Oval 1598"/>
            <p:cNvSpPr/>
            <p:nvPr/>
          </p:nvSpPr>
          <p:spPr>
            <a:xfrm>
              <a:off x="6907044"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0" name="Oval 1599"/>
            <p:cNvSpPr/>
            <p:nvPr/>
          </p:nvSpPr>
          <p:spPr>
            <a:xfrm>
              <a:off x="7120306"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1" name="Oval 1600"/>
            <p:cNvSpPr/>
            <p:nvPr/>
          </p:nvSpPr>
          <p:spPr>
            <a:xfrm>
              <a:off x="733356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2" name="Oval 1601"/>
            <p:cNvSpPr/>
            <p:nvPr/>
          </p:nvSpPr>
          <p:spPr>
            <a:xfrm>
              <a:off x="754683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3" name="Oval 1602"/>
            <p:cNvSpPr/>
            <p:nvPr/>
          </p:nvSpPr>
          <p:spPr>
            <a:xfrm>
              <a:off x="776009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4" name="Oval 1603"/>
            <p:cNvSpPr/>
            <p:nvPr/>
          </p:nvSpPr>
          <p:spPr>
            <a:xfrm>
              <a:off x="7973354"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5" name="Oval 1604"/>
            <p:cNvSpPr/>
            <p:nvPr/>
          </p:nvSpPr>
          <p:spPr>
            <a:xfrm>
              <a:off x="8186616"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6" name="Oval 1605"/>
            <p:cNvSpPr/>
            <p:nvPr/>
          </p:nvSpPr>
          <p:spPr>
            <a:xfrm>
              <a:off x="839987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7" name="Oval 1606"/>
            <p:cNvSpPr/>
            <p:nvPr/>
          </p:nvSpPr>
          <p:spPr>
            <a:xfrm>
              <a:off x="861314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8" name="Oval 1607"/>
            <p:cNvSpPr/>
            <p:nvPr/>
          </p:nvSpPr>
          <p:spPr>
            <a:xfrm>
              <a:off x="871978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9" name="Oval 1608"/>
            <p:cNvSpPr/>
            <p:nvPr/>
          </p:nvSpPr>
          <p:spPr>
            <a:xfrm>
              <a:off x="520094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0" name="Oval 1609"/>
            <p:cNvSpPr/>
            <p:nvPr/>
          </p:nvSpPr>
          <p:spPr>
            <a:xfrm>
              <a:off x="530757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1" name="Oval 1610"/>
            <p:cNvSpPr/>
            <p:nvPr/>
          </p:nvSpPr>
          <p:spPr>
            <a:xfrm>
              <a:off x="5520841"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2" name="Oval 1611"/>
            <p:cNvSpPr/>
            <p:nvPr/>
          </p:nvSpPr>
          <p:spPr>
            <a:xfrm>
              <a:off x="5734103"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3" name="Oval 1612"/>
            <p:cNvSpPr/>
            <p:nvPr/>
          </p:nvSpPr>
          <p:spPr>
            <a:xfrm>
              <a:off x="5947365"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4" name="Oval 1613"/>
            <p:cNvSpPr/>
            <p:nvPr/>
          </p:nvSpPr>
          <p:spPr>
            <a:xfrm>
              <a:off x="6160627"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5" name="Oval 1614"/>
            <p:cNvSpPr/>
            <p:nvPr/>
          </p:nvSpPr>
          <p:spPr>
            <a:xfrm>
              <a:off x="637388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6" name="Oval 1615"/>
            <p:cNvSpPr/>
            <p:nvPr/>
          </p:nvSpPr>
          <p:spPr>
            <a:xfrm>
              <a:off x="6587151"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7" name="Oval 1616"/>
            <p:cNvSpPr/>
            <p:nvPr/>
          </p:nvSpPr>
          <p:spPr>
            <a:xfrm>
              <a:off x="6800413"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8" name="Oval 1617"/>
            <p:cNvSpPr/>
            <p:nvPr/>
          </p:nvSpPr>
          <p:spPr>
            <a:xfrm>
              <a:off x="7013675"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9" name="Oval 1618"/>
            <p:cNvSpPr/>
            <p:nvPr/>
          </p:nvSpPr>
          <p:spPr>
            <a:xfrm>
              <a:off x="7226937"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0" name="Oval 1619"/>
            <p:cNvSpPr/>
            <p:nvPr/>
          </p:nvSpPr>
          <p:spPr>
            <a:xfrm>
              <a:off x="744019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1" name="Oval 1620"/>
            <p:cNvSpPr/>
            <p:nvPr/>
          </p:nvSpPr>
          <p:spPr>
            <a:xfrm>
              <a:off x="7653461"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2" name="Oval 1621"/>
            <p:cNvSpPr/>
            <p:nvPr/>
          </p:nvSpPr>
          <p:spPr>
            <a:xfrm>
              <a:off x="7866723"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3" name="Oval 1622"/>
            <p:cNvSpPr/>
            <p:nvPr/>
          </p:nvSpPr>
          <p:spPr>
            <a:xfrm>
              <a:off x="8079985"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4" name="Oval 1623"/>
            <p:cNvSpPr/>
            <p:nvPr/>
          </p:nvSpPr>
          <p:spPr>
            <a:xfrm>
              <a:off x="8293247"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5" name="Oval 1624"/>
            <p:cNvSpPr/>
            <p:nvPr/>
          </p:nvSpPr>
          <p:spPr>
            <a:xfrm>
              <a:off x="850650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6" name="Oval 1625"/>
            <p:cNvSpPr/>
            <p:nvPr/>
          </p:nvSpPr>
          <p:spPr>
            <a:xfrm>
              <a:off x="541421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7" name="Oval 1626"/>
            <p:cNvSpPr/>
            <p:nvPr/>
          </p:nvSpPr>
          <p:spPr>
            <a:xfrm>
              <a:off x="562747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8" name="Oval 1627"/>
            <p:cNvSpPr/>
            <p:nvPr/>
          </p:nvSpPr>
          <p:spPr>
            <a:xfrm>
              <a:off x="5840734"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9" name="Oval 1628"/>
            <p:cNvSpPr/>
            <p:nvPr/>
          </p:nvSpPr>
          <p:spPr>
            <a:xfrm>
              <a:off x="6053996"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0" name="Oval 1629"/>
            <p:cNvSpPr/>
            <p:nvPr/>
          </p:nvSpPr>
          <p:spPr>
            <a:xfrm>
              <a:off x="626725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1" name="Oval 1630"/>
            <p:cNvSpPr/>
            <p:nvPr/>
          </p:nvSpPr>
          <p:spPr>
            <a:xfrm>
              <a:off x="648052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2" name="Oval 1631"/>
            <p:cNvSpPr/>
            <p:nvPr/>
          </p:nvSpPr>
          <p:spPr>
            <a:xfrm>
              <a:off x="669378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3" name="Oval 1632"/>
            <p:cNvSpPr/>
            <p:nvPr/>
          </p:nvSpPr>
          <p:spPr>
            <a:xfrm>
              <a:off x="6907044"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4" name="Oval 1633"/>
            <p:cNvSpPr/>
            <p:nvPr/>
          </p:nvSpPr>
          <p:spPr>
            <a:xfrm>
              <a:off x="7120306"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5" name="Oval 1634"/>
            <p:cNvSpPr/>
            <p:nvPr/>
          </p:nvSpPr>
          <p:spPr>
            <a:xfrm>
              <a:off x="733356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6" name="Oval 1635"/>
            <p:cNvSpPr/>
            <p:nvPr/>
          </p:nvSpPr>
          <p:spPr>
            <a:xfrm>
              <a:off x="754683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7" name="Oval 1636"/>
            <p:cNvSpPr/>
            <p:nvPr/>
          </p:nvSpPr>
          <p:spPr>
            <a:xfrm>
              <a:off x="776009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8" name="Oval 1637"/>
            <p:cNvSpPr/>
            <p:nvPr/>
          </p:nvSpPr>
          <p:spPr>
            <a:xfrm>
              <a:off x="7973354"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9" name="Oval 1638"/>
            <p:cNvSpPr/>
            <p:nvPr/>
          </p:nvSpPr>
          <p:spPr>
            <a:xfrm>
              <a:off x="8186616"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0" name="Oval 1639"/>
            <p:cNvSpPr/>
            <p:nvPr/>
          </p:nvSpPr>
          <p:spPr>
            <a:xfrm>
              <a:off x="839987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1" name="Oval 1640"/>
            <p:cNvSpPr/>
            <p:nvPr/>
          </p:nvSpPr>
          <p:spPr>
            <a:xfrm>
              <a:off x="861314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2" name="Oval 1641"/>
            <p:cNvSpPr/>
            <p:nvPr/>
          </p:nvSpPr>
          <p:spPr>
            <a:xfrm>
              <a:off x="871978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3" name="Oval 1642"/>
            <p:cNvSpPr/>
            <p:nvPr/>
          </p:nvSpPr>
          <p:spPr>
            <a:xfrm>
              <a:off x="520094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4" name="Oval 1643"/>
            <p:cNvSpPr/>
            <p:nvPr/>
          </p:nvSpPr>
          <p:spPr>
            <a:xfrm>
              <a:off x="530757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5" name="Oval 1644"/>
            <p:cNvSpPr/>
            <p:nvPr/>
          </p:nvSpPr>
          <p:spPr>
            <a:xfrm>
              <a:off x="5520841"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6" name="Oval 1645"/>
            <p:cNvSpPr/>
            <p:nvPr/>
          </p:nvSpPr>
          <p:spPr>
            <a:xfrm>
              <a:off x="5734103"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7" name="Oval 1646"/>
            <p:cNvSpPr/>
            <p:nvPr/>
          </p:nvSpPr>
          <p:spPr>
            <a:xfrm>
              <a:off x="5947365"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8" name="Oval 1647"/>
            <p:cNvSpPr/>
            <p:nvPr/>
          </p:nvSpPr>
          <p:spPr>
            <a:xfrm>
              <a:off x="6160627"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9" name="Oval 1648"/>
            <p:cNvSpPr/>
            <p:nvPr/>
          </p:nvSpPr>
          <p:spPr>
            <a:xfrm>
              <a:off x="637388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0" name="Oval 1649"/>
            <p:cNvSpPr/>
            <p:nvPr/>
          </p:nvSpPr>
          <p:spPr>
            <a:xfrm>
              <a:off x="6587151"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1" name="Oval 1650"/>
            <p:cNvSpPr/>
            <p:nvPr/>
          </p:nvSpPr>
          <p:spPr>
            <a:xfrm>
              <a:off x="6800413"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2" name="Oval 1651"/>
            <p:cNvSpPr/>
            <p:nvPr/>
          </p:nvSpPr>
          <p:spPr>
            <a:xfrm>
              <a:off x="7013675"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3" name="Oval 1652"/>
            <p:cNvSpPr/>
            <p:nvPr/>
          </p:nvSpPr>
          <p:spPr>
            <a:xfrm>
              <a:off x="7226937"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4" name="Oval 1653"/>
            <p:cNvSpPr/>
            <p:nvPr/>
          </p:nvSpPr>
          <p:spPr>
            <a:xfrm>
              <a:off x="744019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5" name="Oval 1654"/>
            <p:cNvSpPr/>
            <p:nvPr/>
          </p:nvSpPr>
          <p:spPr>
            <a:xfrm>
              <a:off x="7653461"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6" name="Oval 1655"/>
            <p:cNvSpPr/>
            <p:nvPr/>
          </p:nvSpPr>
          <p:spPr>
            <a:xfrm>
              <a:off x="7866723"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7" name="Oval 1656"/>
            <p:cNvSpPr/>
            <p:nvPr/>
          </p:nvSpPr>
          <p:spPr>
            <a:xfrm>
              <a:off x="8079985"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8" name="Oval 1657"/>
            <p:cNvSpPr/>
            <p:nvPr/>
          </p:nvSpPr>
          <p:spPr>
            <a:xfrm>
              <a:off x="8293247"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9" name="Oval 1658"/>
            <p:cNvSpPr/>
            <p:nvPr/>
          </p:nvSpPr>
          <p:spPr>
            <a:xfrm>
              <a:off x="850650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0" name="Oval 1659"/>
            <p:cNvSpPr/>
            <p:nvPr/>
          </p:nvSpPr>
          <p:spPr>
            <a:xfrm>
              <a:off x="541421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1" name="Oval 1660"/>
            <p:cNvSpPr/>
            <p:nvPr/>
          </p:nvSpPr>
          <p:spPr>
            <a:xfrm>
              <a:off x="562747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2" name="Oval 1661"/>
            <p:cNvSpPr/>
            <p:nvPr/>
          </p:nvSpPr>
          <p:spPr>
            <a:xfrm>
              <a:off x="5840734"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3" name="Oval 1662"/>
            <p:cNvSpPr/>
            <p:nvPr/>
          </p:nvSpPr>
          <p:spPr>
            <a:xfrm>
              <a:off x="6053996"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4" name="Oval 1663"/>
            <p:cNvSpPr/>
            <p:nvPr/>
          </p:nvSpPr>
          <p:spPr>
            <a:xfrm>
              <a:off x="626725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5" name="Oval 1664"/>
            <p:cNvSpPr/>
            <p:nvPr/>
          </p:nvSpPr>
          <p:spPr>
            <a:xfrm>
              <a:off x="648052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6" name="Oval 1665"/>
            <p:cNvSpPr/>
            <p:nvPr/>
          </p:nvSpPr>
          <p:spPr>
            <a:xfrm>
              <a:off x="669378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7" name="Oval 1666"/>
            <p:cNvSpPr/>
            <p:nvPr/>
          </p:nvSpPr>
          <p:spPr>
            <a:xfrm>
              <a:off x="6907044"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8" name="Oval 1667"/>
            <p:cNvSpPr/>
            <p:nvPr/>
          </p:nvSpPr>
          <p:spPr>
            <a:xfrm>
              <a:off x="7120306"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9" name="Oval 1668"/>
            <p:cNvSpPr/>
            <p:nvPr/>
          </p:nvSpPr>
          <p:spPr>
            <a:xfrm>
              <a:off x="733356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0" name="Oval 1669"/>
            <p:cNvSpPr/>
            <p:nvPr/>
          </p:nvSpPr>
          <p:spPr>
            <a:xfrm>
              <a:off x="754683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1" name="Oval 1670"/>
            <p:cNvSpPr/>
            <p:nvPr/>
          </p:nvSpPr>
          <p:spPr>
            <a:xfrm>
              <a:off x="776009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2" name="Oval 1671"/>
            <p:cNvSpPr/>
            <p:nvPr/>
          </p:nvSpPr>
          <p:spPr>
            <a:xfrm>
              <a:off x="7973354"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3" name="Oval 1672"/>
            <p:cNvSpPr/>
            <p:nvPr/>
          </p:nvSpPr>
          <p:spPr>
            <a:xfrm>
              <a:off x="8186616"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4" name="Oval 1673"/>
            <p:cNvSpPr/>
            <p:nvPr/>
          </p:nvSpPr>
          <p:spPr>
            <a:xfrm>
              <a:off x="839987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5" name="Oval 1674"/>
            <p:cNvSpPr/>
            <p:nvPr/>
          </p:nvSpPr>
          <p:spPr>
            <a:xfrm>
              <a:off x="861314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6" name="Oval 1675"/>
            <p:cNvSpPr/>
            <p:nvPr/>
          </p:nvSpPr>
          <p:spPr>
            <a:xfrm>
              <a:off x="871978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7" name="Oval 1676"/>
            <p:cNvSpPr/>
            <p:nvPr/>
          </p:nvSpPr>
          <p:spPr>
            <a:xfrm>
              <a:off x="520094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8" name="Oval 1677"/>
            <p:cNvSpPr/>
            <p:nvPr/>
          </p:nvSpPr>
          <p:spPr>
            <a:xfrm>
              <a:off x="530757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9" name="Oval 1678"/>
            <p:cNvSpPr/>
            <p:nvPr/>
          </p:nvSpPr>
          <p:spPr>
            <a:xfrm>
              <a:off x="5520841"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0" name="Oval 1679"/>
            <p:cNvSpPr/>
            <p:nvPr/>
          </p:nvSpPr>
          <p:spPr>
            <a:xfrm>
              <a:off x="5734103"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1" name="Oval 1680"/>
            <p:cNvSpPr/>
            <p:nvPr/>
          </p:nvSpPr>
          <p:spPr>
            <a:xfrm>
              <a:off x="5947365"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2" name="Oval 1681"/>
            <p:cNvSpPr/>
            <p:nvPr/>
          </p:nvSpPr>
          <p:spPr>
            <a:xfrm>
              <a:off x="6160627"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3" name="Oval 1682"/>
            <p:cNvSpPr/>
            <p:nvPr/>
          </p:nvSpPr>
          <p:spPr>
            <a:xfrm>
              <a:off x="637388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4" name="Oval 1683"/>
            <p:cNvSpPr/>
            <p:nvPr/>
          </p:nvSpPr>
          <p:spPr>
            <a:xfrm>
              <a:off x="6587151"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5" name="Oval 1684"/>
            <p:cNvSpPr/>
            <p:nvPr/>
          </p:nvSpPr>
          <p:spPr>
            <a:xfrm>
              <a:off x="6800413"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6" name="Oval 1685"/>
            <p:cNvSpPr/>
            <p:nvPr/>
          </p:nvSpPr>
          <p:spPr>
            <a:xfrm>
              <a:off x="7013675"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7" name="Oval 1686"/>
            <p:cNvSpPr/>
            <p:nvPr/>
          </p:nvSpPr>
          <p:spPr>
            <a:xfrm>
              <a:off x="7226937"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8" name="Oval 1687"/>
            <p:cNvSpPr/>
            <p:nvPr/>
          </p:nvSpPr>
          <p:spPr>
            <a:xfrm>
              <a:off x="744019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9" name="Oval 1688"/>
            <p:cNvSpPr/>
            <p:nvPr/>
          </p:nvSpPr>
          <p:spPr>
            <a:xfrm>
              <a:off x="7653461"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0" name="Oval 1689"/>
            <p:cNvSpPr/>
            <p:nvPr/>
          </p:nvSpPr>
          <p:spPr>
            <a:xfrm>
              <a:off x="7866723"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1" name="Oval 1690"/>
            <p:cNvSpPr/>
            <p:nvPr/>
          </p:nvSpPr>
          <p:spPr>
            <a:xfrm>
              <a:off x="8079985"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2" name="Oval 1691"/>
            <p:cNvSpPr/>
            <p:nvPr/>
          </p:nvSpPr>
          <p:spPr>
            <a:xfrm>
              <a:off x="8293247"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3" name="Oval 1692"/>
            <p:cNvSpPr/>
            <p:nvPr/>
          </p:nvSpPr>
          <p:spPr>
            <a:xfrm>
              <a:off x="850650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4" name="Oval 1693"/>
            <p:cNvSpPr/>
            <p:nvPr/>
          </p:nvSpPr>
          <p:spPr>
            <a:xfrm>
              <a:off x="541421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5" name="Oval 1694"/>
            <p:cNvSpPr/>
            <p:nvPr/>
          </p:nvSpPr>
          <p:spPr>
            <a:xfrm>
              <a:off x="562747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6" name="Oval 1695"/>
            <p:cNvSpPr/>
            <p:nvPr/>
          </p:nvSpPr>
          <p:spPr>
            <a:xfrm>
              <a:off x="5840734"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7" name="Oval 1696"/>
            <p:cNvSpPr/>
            <p:nvPr/>
          </p:nvSpPr>
          <p:spPr>
            <a:xfrm>
              <a:off x="6053996"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8" name="Oval 1697"/>
            <p:cNvSpPr/>
            <p:nvPr/>
          </p:nvSpPr>
          <p:spPr>
            <a:xfrm>
              <a:off x="626725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9" name="Oval 1698"/>
            <p:cNvSpPr/>
            <p:nvPr/>
          </p:nvSpPr>
          <p:spPr>
            <a:xfrm>
              <a:off x="648052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0" name="Oval 1699"/>
            <p:cNvSpPr/>
            <p:nvPr/>
          </p:nvSpPr>
          <p:spPr>
            <a:xfrm>
              <a:off x="669378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1" name="Oval 1700"/>
            <p:cNvSpPr/>
            <p:nvPr/>
          </p:nvSpPr>
          <p:spPr>
            <a:xfrm>
              <a:off x="6907044"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2" name="Oval 1701"/>
            <p:cNvSpPr/>
            <p:nvPr/>
          </p:nvSpPr>
          <p:spPr>
            <a:xfrm>
              <a:off x="7120306"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3" name="Oval 1702"/>
            <p:cNvSpPr/>
            <p:nvPr/>
          </p:nvSpPr>
          <p:spPr>
            <a:xfrm>
              <a:off x="733356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4" name="Oval 1703"/>
            <p:cNvSpPr/>
            <p:nvPr/>
          </p:nvSpPr>
          <p:spPr>
            <a:xfrm>
              <a:off x="754683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5" name="Oval 1704"/>
            <p:cNvSpPr/>
            <p:nvPr/>
          </p:nvSpPr>
          <p:spPr>
            <a:xfrm>
              <a:off x="776009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6" name="Oval 1705"/>
            <p:cNvSpPr/>
            <p:nvPr/>
          </p:nvSpPr>
          <p:spPr>
            <a:xfrm>
              <a:off x="7973354"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7" name="Oval 1706"/>
            <p:cNvSpPr/>
            <p:nvPr/>
          </p:nvSpPr>
          <p:spPr>
            <a:xfrm>
              <a:off x="8186616"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8" name="Oval 1707"/>
            <p:cNvSpPr/>
            <p:nvPr/>
          </p:nvSpPr>
          <p:spPr>
            <a:xfrm>
              <a:off x="839987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9" name="Oval 1708"/>
            <p:cNvSpPr/>
            <p:nvPr/>
          </p:nvSpPr>
          <p:spPr>
            <a:xfrm>
              <a:off x="861314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0" name="Oval 1709"/>
            <p:cNvSpPr/>
            <p:nvPr/>
          </p:nvSpPr>
          <p:spPr>
            <a:xfrm>
              <a:off x="871978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1" name="Oval 1710"/>
            <p:cNvSpPr/>
            <p:nvPr/>
          </p:nvSpPr>
          <p:spPr>
            <a:xfrm>
              <a:off x="520094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2" name="Oval 1711"/>
            <p:cNvSpPr/>
            <p:nvPr/>
          </p:nvSpPr>
          <p:spPr>
            <a:xfrm>
              <a:off x="530757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3" name="Oval 1712"/>
            <p:cNvSpPr/>
            <p:nvPr/>
          </p:nvSpPr>
          <p:spPr>
            <a:xfrm>
              <a:off x="5520841"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4" name="Oval 1713"/>
            <p:cNvSpPr/>
            <p:nvPr/>
          </p:nvSpPr>
          <p:spPr>
            <a:xfrm>
              <a:off x="5734103"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5" name="Oval 1714"/>
            <p:cNvSpPr/>
            <p:nvPr/>
          </p:nvSpPr>
          <p:spPr>
            <a:xfrm>
              <a:off x="5947365"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6" name="Oval 1715"/>
            <p:cNvSpPr/>
            <p:nvPr/>
          </p:nvSpPr>
          <p:spPr>
            <a:xfrm>
              <a:off x="6160627"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7" name="Oval 1716"/>
            <p:cNvSpPr/>
            <p:nvPr/>
          </p:nvSpPr>
          <p:spPr>
            <a:xfrm>
              <a:off x="637388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8" name="Oval 1717"/>
            <p:cNvSpPr/>
            <p:nvPr/>
          </p:nvSpPr>
          <p:spPr>
            <a:xfrm>
              <a:off x="6587151"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9" name="Oval 1718"/>
            <p:cNvSpPr/>
            <p:nvPr/>
          </p:nvSpPr>
          <p:spPr>
            <a:xfrm>
              <a:off x="6800413"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0" name="Oval 1719"/>
            <p:cNvSpPr/>
            <p:nvPr/>
          </p:nvSpPr>
          <p:spPr>
            <a:xfrm>
              <a:off x="7013675"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1" name="Oval 1720"/>
            <p:cNvSpPr/>
            <p:nvPr/>
          </p:nvSpPr>
          <p:spPr>
            <a:xfrm>
              <a:off x="7226937"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2" name="Oval 1721"/>
            <p:cNvSpPr/>
            <p:nvPr/>
          </p:nvSpPr>
          <p:spPr>
            <a:xfrm>
              <a:off x="744019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3" name="Oval 1722"/>
            <p:cNvSpPr/>
            <p:nvPr/>
          </p:nvSpPr>
          <p:spPr>
            <a:xfrm>
              <a:off x="7653461"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4" name="Oval 1723"/>
            <p:cNvSpPr/>
            <p:nvPr/>
          </p:nvSpPr>
          <p:spPr>
            <a:xfrm>
              <a:off x="7866723"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5" name="Oval 1724"/>
            <p:cNvSpPr/>
            <p:nvPr/>
          </p:nvSpPr>
          <p:spPr>
            <a:xfrm>
              <a:off x="8079985"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6" name="Oval 1725"/>
            <p:cNvSpPr/>
            <p:nvPr/>
          </p:nvSpPr>
          <p:spPr>
            <a:xfrm>
              <a:off x="8293247"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7" name="Oval 1726"/>
            <p:cNvSpPr/>
            <p:nvPr/>
          </p:nvSpPr>
          <p:spPr>
            <a:xfrm>
              <a:off x="850650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8" name="Oval 1727"/>
            <p:cNvSpPr/>
            <p:nvPr/>
          </p:nvSpPr>
          <p:spPr>
            <a:xfrm>
              <a:off x="541421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9" name="Oval 1728"/>
            <p:cNvSpPr/>
            <p:nvPr/>
          </p:nvSpPr>
          <p:spPr>
            <a:xfrm>
              <a:off x="562747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0" name="Oval 1729"/>
            <p:cNvSpPr/>
            <p:nvPr/>
          </p:nvSpPr>
          <p:spPr>
            <a:xfrm>
              <a:off x="5840734"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1" name="Oval 1730"/>
            <p:cNvSpPr/>
            <p:nvPr/>
          </p:nvSpPr>
          <p:spPr>
            <a:xfrm>
              <a:off x="6053996"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2" name="Oval 1731"/>
            <p:cNvSpPr/>
            <p:nvPr/>
          </p:nvSpPr>
          <p:spPr>
            <a:xfrm>
              <a:off x="626725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3" name="Oval 1732"/>
            <p:cNvSpPr/>
            <p:nvPr/>
          </p:nvSpPr>
          <p:spPr>
            <a:xfrm>
              <a:off x="648052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4" name="Oval 1733"/>
            <p:cNvSpPr/>
            <p:nvPr/>
          </p:nvSpPr>
          <p:spPr>
            <a:xfrm>
              <a:off x="669378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5" name="Oval 1734"/>
            <p:cNvSpPr/>
            <p:nvPr/>
          </p:nvSpPr>
          <p:spPr>
            <a:xfrm>
              <a:off x="6907044"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6" name="Oval 1735"/>
            <p:cNvSpPr/>
            <p:nvPr/>
          </p:nvSpPr>
          <p:spPr>
            <a:xfrm>
              <a:off x="7120306"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7" name="Oval 1736"/>
            <p:cNvSpPr/>
            <p:nvPr/>
          </p:nvSpPr>
          <p:spPr>
            <a:xfrm>
              <a:off x="733356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8" name="Oval 1737"/>
            <p:cNvSpPr/>
            <p:nvPr/>
          </p:nvSpPr>
          <p:spPr>
            <a:xfrm>
              <a:off x="754683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9" name="Oval 1738"/>
            <p:cNvSpPr/>
            <p:nvPr/>
          </p:nvSpPr>
          <p:spPr>
            <a:xfrm>
              <a:off x="776009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0" name="Oval 1739"/>
            <p:cNvSpPr/>
            <p:nvPr/>
          </p:nvSpPr>
          <p:spPr>
            <a:xfrm>
              <a:off x="7973354"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1" name="Oval 1740"/>
            <p:cNvSpPr/>
            <p:nvPr/>
          </p:nvSpPr>
          <p:spPr>
            <a:xfrm>
              <a:off x="8186616"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2" name="Oval 1741"/>
            <p:cNvSpPr/>
            <p:nvPr/>
          </p:nvSpPr>
          <p:spPr>
            <a:xfrm>
              <a:off x="839987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3" name="Oval 1742"/>
            <p:cNvSpPr/>
            <p:nvPr/>
          </p:nvSpPr>
          <p:spPr>
            <a:xfrm>
              <a:off x="861314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4" name="Oval 1743"/>
            <p:cNvSpPr/>
            <p:nvPr/>
          </p:nvSpPr>
          <p:spPr>
            <a:xfrm>
              <a:off x="871978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5" name="Oval 1744"/>
            <p:cNvSpPr/>
            <p:nvPr/>
          </p:nvSpPr>
          <p:spPr>
            <a:xfrm>
              <a:off x="520094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6" name="Oval 1745"/>
            <p:cNvSpPr/>
            <p:nvPr/>
          </p:nvSpPr>
          <p:spPr>
            <a:xfrm>
              <a:off x="530757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7" name="Oval 1746"/>
            <p:cNvSpPr/>
            <p:nvPr/>
          </p:nvSpPr>
          <p:spPr>
            <a:xfrm>
              <a:off x="5520841"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8" name="Oval 1747"/>
            <p:cNvSpPr/>
            <p:nvPr/>
          </p:nvSpPr>
          <p:spPr>
            <a:xfrm>
              <a:off x="5734103"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9" name="Oval 1748"/>
            <p:cNvSpPr/>
            <p:nvPr/>
          </p:nvSpPr>
          <p:spPr>
            <a:xfrm>
              <a:off x="5947365"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0" name="Oval 1749"/>
            <p:cNvSpPr/>
            <p:nvPr/>
          </p:nvSpPr>
          <p:spPr>
            <a:xfrm>
              <a:off x="6160627"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1" name="Oval 1750"/>
            <p:cNvSpPr/>
            <p:nvPr/>
          </p:nvSpPr>
          <p:spPr>
            <a:xfrm>
              <a:off x="637388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2" name="Oval 1751"/>
            <p:cNvSpPr/>
            <p:nvPr/>
          </p:nvSpPr>
          <p:spPr>
            <a:xfrm>
              <a:off x="6587151"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3" name="Oval 1752"/>
            <p:cNvSpPr/>
            <p:nvPr/>
          </p:nvSpPr>
          <p:spPr>
            <a:xfrm>
              <a:off x="6800413"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4" name="Oval 1753"/>
            <p:cNvSpPr/>
            <p:nvPr/>
          </p:nvSpPr>
          <p:spPr>
            <a:xfrm>
              <a:off x="7013675"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5" name="Oval 1754"/>
            <p:cNvSpPr/>
            <p:nvPr/>
          </p:nvSpPr>
          <p:spPr>
            <a:xfrm>
              <a:off x="7226937"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6" name="Oval 1755"/>
            <p:cNvSpPr/>
            <p:nvPr/>
          </p:nvSpPr>
          <p:spPr>
            <a:xfrm>
              <a:off x="744019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7" name="Oval 1756"/>
            <p:cNvSpPr/>
            <p:nvPr/>
          </p:nvSpPr>
          <p:spPr>
            <a:xfrm>
              <a:off x="7653461"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8" name="Oval 1757"/>
            <p:cNvSpPr/>
            <p:nvPr/>
          </p:nvSpPr>
          <p:spPr>
            <a:xfrm>
              <a:off x="7866723"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9" name="Oval 1758"/>
            <p:cNvSpPr/>
            <p:nvPr/>
          </p:nvSpPr>
          <p:spPr>
            <a:xfrm>
              <a:off x="8079985"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0" name="Oval 1759"/>
            <p:cNvSpPr/>
            <p:nvPr/>
          </p:nvSpPr>
          <p:spPr>
            <a:xfrm>
              <a:off x="8293247"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1" name="Oval 1760"/>
            <p:cNvSpPr/>
            <p:nvPr/>
          </p:nvSpPr>
          <p:spPr>
            <a:xfrm>
              <a:off x="850650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2" name="Oval 1761"/>
            <p:cNvSpPr/>
            <p:nvPr/>
          </p:nvSpPr>
          <p:spPr>
            <a:xfrm>
              <a:off x="541421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3" name="Oval 1762"/>
            <p:cNvSpPr/>
            <p:nvPr/>
          </p:nvSpPr>
          <p:spPr>
            <a:xfrm>
              <a:off x="562747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4" name="Oval 1763"/>
            <p:cNvSpPr/>
            <p:nvPr/>
          </p:nvSpPr>
          <p:spPr>
            <a:xfrm>
              <a:off x="5840734"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5" name="Oval 1764"/>
            <p:cNvSpPr/>
            <p:nvPr/>
          </p:nvSpPr>
          <p:spPr>
            <a:xfrm>
              <a:off x="6053996"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6" name="Oval 1765"/>
            <p:cNvSpPr/>
            <p:nvPr/>
          </p:nvSpPr>
          <p:spPr>
            <a:xfrm>
              <a:off x="626725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7" name="Oval 1766"/>
            <p:cNvSpPr/>
            <p:nvPr/>
          </p:nvSpPr>
          <p:spPr>
            <a:xfrm>
              <a:off x="648052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8" name="Oval 1767"/>
            <p:cNvSpPr/>
            <p:nvPr/>
          </p:nvSpPr>
          <p:spPr>
            <a:xfrm>
              <a:off x="669378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9" name="Oval 1768"/>
            <p:cNvSpPr/>
            <p:nvPr/>
          </p:nvSpPr>
          <p:spPr>
            <a:xfrm>
              <a:off x="6907044"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0" name="Oval 1769"/>
            <p:cNvSpPr/>
            <p:nvPr/>
          </p:nvSpPr>
          <p:spPr>
            <a:xfrm>
              <a:off x="7120306"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1" name="Oval 1770"/>
            <p:cNvSpPr/>
            <p:nvPr/>
          </p:nvSpPr>
          <p:spPr>
            <a:xfrm>
              <a:off x="733356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2" name="Oval 1771"/>
            <p:cNvSpPr/>
            <p:nvPr/>
          </p:nvSpPr>
          <p:spPr>
            <a:xfrm>
              <a:off x="754683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3" name="Oval 1772"/>
            <p:cNvSpPr/>
            <p:nvPr/>
          </p:nvSpPr>
          <p:spPr>
            <a:xfrm>
              <a:off x="776009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4" name="Oval 1773"/>
            <p:cNvSpPr/>
            <p:nvPr/>
          </p:nvSpPr>
          <p:spPr>
            <a:xfrm>
              <a:off x="7973354"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5" name="Oval 1774"/>
            <p:cNvSpPr/>
            <p:nvPr/>
          </p:nvSpPr>
          <p:spPr>
            <a:xfrm>
              <a:off x="8186616"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6" name="Oval 1775"/>
            <p:cNvSpPr/>
            <p:nvPr/>
          </p:nvSpPr>
          <p:spPr>
            <a:xfrm>
              <a:off x="839987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7" name="Oval 1776"/>
            <p:cNvSpPr/>
            <p:nvPr/>
          </p:nvSpPr>
          <p:spPr>
            <a:xfrm>
              <a:off x="861314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8" name="Oval 1777"/>
            <p:cNvSpPr/>
            <p:nvPr/>
          </p:nvSpPr>
          <p:spPr>
            <a:xfrm>
              <a:off x="871978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9" name="Oval 1778"/>
            <p:cNvSpPr/>
            <p:nvPr/>
          </p:nvSpPr>
          <p:spPr>
            <a:xfrm>
              <a:off x="520094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0" name="Oval 1779"/>
            <p:cNvSpPr/>
            <p:nvPr/>
          </p:nvSpPr>
          <p:spPr>
            <a:xfrm>
              <a:off x="530757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1" name="Oval 1780"/>
            <p:cNvSpPr/>
            <p:nvPr/>
          </p:nvSpPr>
          <p:spPr>
            <a:xfrm>
              <a:off x="5520841"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2" name="Oval 1781"/>
            <p:cNvSpPr/>
            <p:nvPr/>
          </p:nvSpPr>
          <p:spPr>
            <a:xfrm>
              <a:off x="5734103"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3" name="Oval 1782"/>
            <p:cNvSpPr/>
            <p:nvPr/>
          </p:nvSpPr>
          <p:spPr>
            <a:xfrm>
              <a:off x="5947365"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4" name="Oval 1783"/>
            <p:cNvSpPr/>
            <p:nvPr/>
          </p:nvSpPr>
          <p:spPr>
            <a:xfrm>
              <a:off x="6160627"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5" name="Oval 1784"/>
            <p:cNvSpPr/>
            <p:nvPr/>
          </p:nvSpPr>
          <p:spPr>
            <a:xfrm>
              <a:off x="637388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6" name="Oval 1785"/>
            <p:cNvSpPr/>
            <p:nvPr/>
          </p:nvSpPr>
          <p:spPr>
            <a:xfrm>
              <a:off x="6587151"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7" name="Oval 1786"/>
            <p:cNvSpPr/>
            <p:nvPr/>
          </p:nvSpPr>
          <p:spPr>
            <a:xfrm>
              <a:off x="6800413"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8" name="Oval 1787"/>
            <p:cNvSpPr/>
            <p:nvPr/>
          </p:nvSpPr>
          <p:spPr>
            <a:xfrm>
              <a:off x="7013675"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9" name="Oval 1788"/>
            <p:cNvSpPr/>
            <p:nvPr/>
          </p:nvSpPr>
          <p:spPr>
            <a:xfrm>
              <a:off x="7226937"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0" name="Oval 1789"/>
            <p:cNvSpPr/>
            <p:nvPr/>
          </p:nvSpPr>
          <p:spPr>
            <a:xfrm>
              <a:off x="744019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1" name="Oval 1790"/>
            <p:cNvSpPr/>
            <p:nvPr/>
          </p:nvSpPr>
          <p:spPr>
            <a:xfrm>
              <a:off x="7653461"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2" name="Oval 1791"/>
            <p:cNvSpPr/>
            <p:nvPr/>
          </p:nvSpPr>
          <p:spPr>
            <a:xfrm>
              <a:off x="7866723"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3" name="Oval 1792"/>
            <p:cNvSpPr/>
            <p:nvPr/>
          </p:nvSpPr>
          <p:spPr>
            <a:xfrm>
              <a:off x="8079985"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4" name="Oval 1793"/>
            <p:cNvSpPr/>
            <p:nvPr/>
          </p:nvSpPr>
          <p:spPr>
            <a:xfrm>
              <a:off x="8293247"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5" name="Oval 1794"/>
            <p:cNvSpPr/>
            <p:nvPr/>
          </p:nvSpPr>
          <p:spPr>
            <a:xfrm>
              <a:off x="850650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6" name="Oval 1795"/>
            <p:cNvSpPr/>
            <p:nvPr/>
          </p:nvSpPr>
          <p:spPr>
            <a:xfrm>
              <a:off x="541421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7" name="Oval 1796"/>
            <p:cNvSpPr/>
            <p:nvPr/>
          </p:nvSpPr>
          <p:spPr>
            <a:xfrm>
              <a:off x="562747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8" name="Oval 1797"/>
            <p:cNvSpPr/>
            <p:nvPr/>
          </p:nvSpPr>
          <p:spPr>
            <a:xfrm>
              <a:off x="5840734"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9" name="Oval 1798"/>
            <p:cNvSpPr/>
            <p:nvPr/>
          </p:nvSpPr>
          <p:spPr>
            <a:xfrm>
              <a:off x="6053996"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0" name="Oval 1799"/>
            <p:cNvSpPr/>
            <p:nvPr/>
          </p:nvSpPr>
          <p:spPr>
            <a:xfrm>
              <a:off x="626725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1" name="Oval 1800"/>
            <p:cNvSpPr/>
            <p:nvPr/>
          </p:nvSpPr>
          <p:spPr>
            <a:xfrm>
              <a:off x="648052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2" name="Oval 1801"/>
            <p:cNvSpPr/>
            <p:nvPr/>
          </p:nvSpPr>
          <p:spPr>
            <a:xfrm>
              <a:off x="669378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3" name="Oval 1802"/>
            <p:cNvSpPr/>
            <p:nvPr/>
          </p:nvSpPr>
          <p:spPr>
            <a:xfrm>
              <a:off x="6907044"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4" name="Oval 1803"/>
            <p:cNvSpPr/>
            <p:nvPr/>
          </p:nvSpPr>
          <p:spPr>
            <a:xfrm>
              <a:off x="7120306"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5" name="Oval 1804"/>
            <p:cNvSpPr/>
            <p:nvPr/>
          </p:nvSpPr>
          <p:spPr>
            <a:xfrm>
              <a:off x="733356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6" name="Oval 1805"/>
            <p:cNvSpPr/>
            <p:nvPr/>
          </p:nvSpPr>
          <p:spPr>
            <a:xfrm>
              <a:off x="754683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7" name="Oval 1806"/>
            <p:cNvSpPr/>
            <p:nvPr/>
          </p:nvSpPr>
          <p:spPr>
            <a:xfrm>
              <a:off x="776009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8" name="Oval 1807"/>
            <p:cNvSpPr/>
            <p:nvPr/>
          </p:nvSpPr>
          <p:spPr>
            <a:xfrm>
              <a:off x="7973354"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9" name="Oval 1808"/>
            <p:cNvSpPr/>
            <p:nvPr/>
          </p:nvSpPr>
          <p:spPr>
            <a:xfrm>
              <a:off x="8186616"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0" name="Oval 1809"/>
            <p:cNvSpPr/>
            <p:nvPr/>
          </p:nvSpPr>
          <p:spPr>
            <a:xfrm>
              <a:off x="839987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1" name="Oval 1810"/>
            <p:cNvSpPr/>
            <p:nvPr/>
          </p:nvSpPr>
          <p:spPr>
            <a:xfrm>
              <a:off x="861314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2" name="Oval 1811"/>
            <p:cNvSpPr/>
            <p:nvPr/>
          </p:nvSpPr>
          <p:spPr>
            <a:xfrm>
              <a:off x="871978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3" name="Oval 1812"/>
            <p:cNvSpPr/>
            <p:nvPr/>
          </p:nvSpPr>
          <p:spPr>
            <a:xfrm>
              <a:off x="520094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4" name="Oval 1813"/>
            <p:cNvSpPr/>
            <p:nvPr/>
          </p:nvSpPr>
          <p:spPr>
            <a:xfrm>
              <a:off x="530757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5" name="Oval 1814"/>
            <p:cNvSpPr/>
            <p:nvPr/>
          </p:nvSpPr>
          <p:spPr>
            <a:xfrm>
              <a:off x="5520841"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6" name="Oval 1815"/>
            <p:cNvSpPr/>
            <p:nvPr/>
          </p:nvSpPr>
          <p:spPr>
            <a:xfrm>
              <a:off x="5734103"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7" name="Oval 1816"/>
            <p:cNvSpPr/>
            <p:nvPr/>
          </p:nvSpPr>
          <p:spPr>
            <a:xfrm>
              <a:off x="5947365"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8" name="Oval 1817"/>
            <p:cNvSpPr/>
            <p:nvPr/>
          </p:nvSpPr>
          <p:spPr>
            <a:xfrm>
              <a:off x="6160627"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9" name="Oval 1818"/>
            <p:cNvSpPr/>
            <p:nvPr/>
          </p:nvSpPr>
          <p:spPr>
            <a:xfrm>
              <a:off x="637388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0" name="Oval 1819"/>
            <p:cNvSpPr/>
            <p:nvPr/>
          </p:nvSpPr>
          <p:spPr>
            <a:xfrm>
              <a:off x="6587151"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1" name="Oval 1820"/>
            <p:cNvSpPr/>
            <p:nvPr/>
          </p:nvSpPr>
          <p:spPr>
            <a:xfrm>
              <a:off x="6800413"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2" name="Oval 1821"/>
            <p:cNvSpPr/>
            <p:nvPr/>
          </p:nvSpPr>
          <p:spPr>
            <a:xfrm>
              <a:off x="7013675"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3" name="Oval 1822"/>
            <p:cNvSpPr/>
            <p:nvPr/>
          </p:nvSpPr>
          <p:spPr>
            <a:xfrm>
              <a:off x="7226937"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4" name="Oval 1823"/>
            <p:cNvSpPr/>
            <p:nvPr/>
          </p:nvSpPr>
          <p:spPr>
            <a:xfrm>
              <a:off x="744019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5" name="Oval 1824"/>
            <p:cNvSpPr/>
            <p:nvPr/>
          </p:nvSpPr>
          <p:spPr>
            <a:xfrm>
              <a:off x="7653461"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6" name="Oval 1825"/>
            <p:cNvSpPr/>
            <p:nvPr/>
          </p:nvSpPr>
          <p:spPr>
            <a:xfrm>
              <a:off x="7866723"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7" name="Oval 1826"/>
            <p:cNvSpPr/>
            <p:nvPr/>
          </p:nvSpPr>
          <p:spPr>
            <a:xfrm>
              <a:off x="8079985"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8" name="Oval 1827"/>
            <p:cNvSpPr/>
            <p:nvPr/>
          </p:nvSpPr>
          <p:spPr>
            <a:xfrm>
              <a:off x="8293247"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9" name="Oval 1828"/>
            <p:cNvSpPr/>
            <p:nvPr/>
          </p:nvSpPr>
          <p:spPr>
            <a:xfrm>
              <a:off x="850650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0" name="Oval 1829"/>
            <p:cNvSpPr/>
            <p:nvPr/>
          </p:nvSpPr>
          <p:spPr>
            <a:xfrm>
              <a:off x="541421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1" name="Oval 1830"/>
            <p:cNvSpPr/>
            <p:nvPr/>
          </p:nvSpPr>
          <p:spPr>
            <a:xfrm>
              <a:off x="562747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2" name="Oval 1831"/>
            <p:cNvSpPr/>
            <p:nvPr/>
          </p:nvSpPr>
          <p:spPr>
            <a:xfrm>
              <a:off x="5840734"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3" name="Oval 1832"/>
            <p:cNvSpPr/>
            <p:nvPr/>
          </p:nvSpPr>
          <p:spPr>
            <a:xfrm>
              <a:off x="6053996"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4" name="Oval 1833"/>
            <p:cNvSpPr/>
            <p:nvPr/>
          </p:nvSpPr>
          <p:spPr>
            <a:xfrm>
              <a:off x="626725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5" name="Oval 1834"/>
            <p:cNvSpPr/>
            <p:nvPr/>
          </p:nvSpPr>
          <p:spPr>
            <a:xfrm>
              <a:off x="648052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6" name="Oval 1835"/>
            <p:cNvSpPr/>
            <p:nvPr/>
          </p:nvSpPr>
          <p:spPr>
            <a:xfrm>
              <a:off x="669378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7" name="Oval 1836"/>
            <p:cNvSpPr/>
            <p:nvPr/>
          </p:nvSpPr>
          <p:spPr>
            <a:xfrm>
              <a:off x="6907044"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8" name="Oval 1837"/>
            <p:cNvSpPr/>
            <p:nvPr/>
          </p:nvSpPr>
          <p:spPr>
            <a:xfrm>
              <a:off x="7120306"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9" name="Oval 1838"/>
            <p:cNvSpPr/>
            <p:nvPr/>
          </p:nvSpPr>
          <p:spPr>
            <a:xfrm>
              <a:off x="733356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0" name="Oval 1839"/>
            <p:cNvSpPr/>
            <p:nvPr/>
          </p:nvSpPr>
          <p:spPr>
            <a:xfrm>
              <a:off x="754683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1" name="Oval 1840"/>
            <p:cNvSpPr/>
            <p:nvPr/>
          </p:nvSpPr>
          <p:spPr>
            <a:xfrm>
              <a:off x="776009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2" name="Oval 1841"/>
            <p:cNvSpPr/>
            <p:nvPr/>
          </p:nvSpPr>
          <p:spPr>
            <a:xfrm>
              <a:off x="7973354"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3" name="Oval 1842"/>
            <p:cNvSpPr/>
            <p:nvPr/>
          </p:nvSpPr>
          <p:spPr>
            <a:xfrm>
              <a:off x="8186616"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4" name="Oval 1843"/>
            <p:cNvSpPr/>
            <p:nvPr/>
          </p:nvSpPr>
          <p:spPr>
            <a:xfrm>
              <a:off x="839987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5" name="Oval 1844"/>
            <p:cNvSpPr/>
            <p:nvPr/>
          </p:nvSpPr>
          <p:spPr>
            <a:xfrm>
              <a:off x="861314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6" name="Oval 1845"/>
            <p:cNvSpPr/>
            <p:nvPr/>
          </p:nvSpPr>
          <p:spPr>
            <a:xfrm>
              <a:off x="871978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7" name="Oval 1846"/>
            <p:cNvSpPr/>
            <p:nvPr/>
          </p:nvSpPr>
          <p:spPr>
            <a:xfrm>
              <a:off x="520094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8" name="Oval 1847"/>
            <p:cNvSpPr/>
            <p:nvPr/>
          </p:nvSpPr>
          <p:spPr>
            <a:xfrm>
              <a:off x="530757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9" name="Oval 1848"/>
            <p:cNvSpPr/>
            <p:nvPr/>
          </p:nvSpPr>
          <p:spPr>
            <a:xfrm>
              <a:off x="5520841"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0" name="Oval 1849"/>
            <p:cNvSpPr/>
            <p:nvPr/>
          </p:nvSpPr>
          <p:spPr>
            <a:xfrm>
              <a:off x="5734103"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1" name="Oval 1850"/>
            <p:cNvSpPr/>
            <p:nvPr/>
          </p:nvSpPr>
          <p:spPr>
            <a:xfrm>
              <a:off x="5947365"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2" name="Oval 1851"/>
            <p:cNvSpPr/>
            <p:nvPr/>
          </p:nvSpPr>
          <p:spPr>
            <a:xfrm>
              <a:off x="6160627"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3" name="Oval 1852"/>
            <p:cNvSpPr/>
            <p:nvPr/>
          </p:nvSpPr>
          <p:spPr>
            <a:xfrm>
              <a:off x="637388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4" name="Oval 1853"/>
            <p:cNvSpPr/>
            <p:nvPr/>
          </p:nvSpPr>
          <p:spPr>
            <a:xfrm>
              <a:off x="6587151"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5" name="Oval 1854"/>
            <p:cNvSpPr/>
            <p:nvPr/>
          </p:nvSpPr>
          <p:spPr>
            <a:xfrm>
              <a:off x="6800413"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6" name="Oval 1855"/>
            <p:cNvSpPr/>
            <p:nvPr/>
          </p:nvSpPr>
          <p:spPr>
            <a:xfrm>
              <a:off x="7013675"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7" name="Oval 1856"/>
            <p:cNvSpPr/>
            <p:nvPr/>
          </p:nvSpPr>
          <p:spPr>
            <a:xfrm>
              <a:off x="7226937"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8" name="Oval 1857"/>
            <p:cNvSpPr/>
            <p:nvPr/>
          </p:nvSpPr>
          <p:spPr>
            <a:xfrm>
              <a:off x="744019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9" name="Oval 1858"/>
            <p:cNvSpPr/>
            <p:nvPr/>
          </p:nvSpPr>
          <p:spPr>
            <a:xfrm>
              <a:off x="7653461"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0" name="Oval 1859"/>
            <p:cNvSpPr/>
            <p:nvPr/>
          </p:nvSpPr>
          <p:spPr>
            <a:xfrm>
              <a:off x="7866723"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1" name="Oval 1860"/>
            <p:cNvSpPr/>
            <p:nvPr/>
          </p:nvSpPr>
          <p:spPr>
            <a:xfrm>
              <a:off x="8079985"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2" name="Oval 1861"/>
            <p:cNvSpPr/>
            <p:nvPr/>
          </p:nvSpPr>
          <p:spPr>
            <a:xfrm>
              <a:off x="8293247"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3" name="Oval 1862"/>
            <p:cNvSpPr/>
            <p:nvPr/>
          </p:nvSpPr>
          <p:spPr>
            <a:xfrm>
              <a:off x="850650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4" name="Oval 1863"/>
            <p:cNvSpPr/>
            <p:nvPr/>
          </p:nvSpPr>
          <p:spPr>
            <a:xfrm>
              <a:off x="541421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5" name="Oval 1864"/>
            <p:cNvSpPr/>
            <p:nvPr/>
          </p:nvSpPr>
          <p:spPr>
            <a:xfrm>
              <a:off x="562747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6" name="Oval 1865"/>
            <p:cNvSpPr/>
            <p:nvPr/>
          </p:nvSpPr>
          <p:spPr>
            <a:xfrm>
              <a:off x="5840734"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7" name="Oval 1866"/>
            <p:cNvSpPr/>
            <p:nvPr/>
          </p:nvSpPr>
          <p:spPr>
            <a:xfrm>
              <a:off x="6053996"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8" name="Oval 1867"/>
            <p:cNvSpPr/>
            <p:nvPr/>
          </p:nvSpPr>
          <p:spPr>
            <a:xfrm>
              <a:off x="626725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9" name="Oval 1868"/>
            <p:cNvSpPr/>
            <p:nvPr/>
          </p:nvSpPr>
          <p:spPr>
            <a:xfrm>
              <a:off x="648052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0" name="Oval 1869"/>
            <p:cNvSpPr/>
            <p:nvPr/>
          </p:nvSpPr>
          <p:spPr>
            <a:xfrm>
              <a:off x="669378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1" name="Oval 1870"/>
            <p:cNvSpPr/>
            <p:nvPr/>
          </p:nvSpPr>
          <p:spPr>
            <a:xfrm>
              <a:off x="6907044"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2" name="Oval 1871"/>
            <p:cNvSpPr/>
            <p:nvPr/>
          </p:nvSpPr>
          <p:spPr>
            <a:xfrm>
              <a:off x="7120306"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3" name="Oval 1872"/>
            <p:cNvSpPr/>
            <p:nvPr/>
          </p:nvSpPr>
          <p:spPr>
            <a:xfrm>
              <a:off x="733356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4" name="Oval 1873"/>
            <p:cNvSpPr/>
            <p:nvPr/>
          </p:nvSpPr>
          <p:spPr>
            <a:xfrm>
              <a:off x="754683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5" name="Oval 1874"/>
            <p:cNvSpPr/>
            <p:nvPr/>
          </p:nvSpPr>
          <p:spPr>
            <a:xfrm>
              <a:off x="776009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6" name="Oval 1875"/>
            <p:cNvSpPr/>
            <p:nvPr/>
          </p:nvSpPr>
          <p:spPr>
            <a:xfrm>
              <a:off x="7973354"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7" name="Oval 1876"/>
            <p:cNvSpPr/>
            <p:nvPr/>
          </p:nvSpPr>
          <p:spPr>
            <a:xfrm>
              <a:off x="8186616"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8" name="Oval 1877"/>
            <p:cNvSpPr/>
            <p:nvPr/>
          </p:nvSpPr>
          <p:spPr>
            <a:xfrm>
              <a:off x="839987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9" name="Oval 1878"/>
            <p:cNvSpPr/>
            <p:nvPr/>
          </p:nvSpPr>
          <p:spPr>
            <a:xfrm>
              <a:off x="861314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0" name="Oval 1879"/>
            <p:cNvSpPr/>
            <p:nvPr/>
          </p:nvSpPr>
          <p:spPr>
            <a:xfrm>
              <a:off x="871978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1" name="Oval 1880"/>
            <p:cNvSpPr/>
            <p:nvPr/>
          </p:nvSpPr>
          <p:spPr>
            <a:xfrm>
              <a:off x="520094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2" name="Oval 1881"/>
            <p:cNvSpPr/>
            <p:nvPr/>
          </p:nvSpPr>
          <p:spPr>
            <a:xfrm>
              <a:off x="530757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3" name="Oval 1882"/>
            <p:cNvSpPr/>
            <p:nvPr/>
          </p:nvSpPr>
          <p:spPr>
            <a:xfrm>
              <a:off x="5520841"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4" name="Oval 1883"/>
            <p:cNvSpPr/>
            <p:nvPr/>
          </p:nvSpPr>
          <p:spPr>
            <a:xfrm>
              <a:off x="5734103"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5" name="Oval 1884"/>
            <p:cNvSpPr/>
            <p:nvPr/>
          </p:nvSpPr>
          <p:spPr>
            <a:xfrm>
              <a:off x="5947365"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6" name="Oval 1885"/>
            <p:cNvSpPr/>
            <p:nvPr/>
          </p:nvSpPr>
          <p:spPr>
            <a:xfrm>
              <a:off x="6160627"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7" name="Oval 1886"/>
            <p:cNvSpPr/>
            <p:nvPr/>
          </p:nvSpPr>
          <p:spPr>
            <a:xfrm>
              <a:off x="637388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8" name="Oval 1887"/>
            <p:cNvSpPr/>
            <p:nvPr/>
          </p:nvSpPr>
          <p:spPr>
            <a:xfrm>
              <a:off x="6587151"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9" name="Oval 1888"/>
            <p:cNvSpPr/>
            <p:nvPr/>
          </p:nvSpPr>
          <p:spPr>
            <a:xfrm>
              <a:off x="6800413"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0" name="Oval 1889"/>
            <p:cNvSpPr/>
            <p:nvPr/>
          </p:nvSpPr>
          <p:spPr>
            <a:xfrm>
              <a:off x="7013675"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1" name="Oval 1890"/>
            <p:cNvSpPr/>
            <p:nvPr/>
          </p:nvSpPr>
          <p:spPr>
            <a:xfrm>
              <a:off x="7226937"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2" name="Oval 1891"/>
            <p:cNvSpPr/>
            <p:nvPr/>
          </p:nvSpPr>
          <p:spPr>
            <a:xfrm>
              <a:off x="744019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3" name="Oval 1892"/>
            <p:cNvSpPr/>
            <p:nvPr/>
          </p:nvSpPr>
          <p:spPr>
            <a:xfrm>
              <a:off x="7653461"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4" name="Oval 1893"/>
            <p:cNvSpPr/>
            <p:nvPr/>
          </p:nvSpPr>
          <p:spPr>
            <a:xfrm>
              <a:off x="7866723"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5" name="Oval 1894"/>
            <p:cNvSpPr/>
            <p:nvPr/>
          </p:nvSpPr>
          <p:spPr>
            <a:xfrm>
              <a:off x="8079985"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6" name="Oval 1895"/>
            <p:cNvSpPr/>
            <p:nvPr/>
          </p:nvSpPr>
          <p:spPr>
            <a:xfrm>
              <a:off x="8293247"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7" name="Oval 1896"/>
            <p:cNvSpPr/>
            <p:nvPr/>
          </p:nvSpPr>
          <p:spPr>
            <a:xfrm>
              <a:off x="850650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8" name="Oval 1897"/>
            <p:cNvSpPr/>
            <p:nvPr/>
          </p:nvSpPr>
          <p:spPr>
            <a:xfrm>
              <a:off x="541421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9" name="Oval 1898"/>
            <p:cNvSpPr/>
            <p:nvPr/>
          </p:nvSpPr>
          <p:spPr>
            <a:xfrm>
              <a:off x="562747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0" name="Oval 1899"/>
            <p:cNvSpPr/>
            <p:nvPr/>
          </p:nvSpPr>
          <p:spPr>
            <a:xfrm>
              <a:off x="5840734"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1" name="Oval 1900"/>
            <p:cNvSpPr/>
            <p:nvPr/>
          </p:nvSpPr>
          <p:spPr>
            <a:xfrm>
              <a:off x="6053996"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2" name="Oval 1901"/>
            <p:cNvSpPr/>
            <p:nvPr/>
          </p:nvSpPr>
          <p:spPr>
            <a:xfrm>
              <a:off x="626725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3" name="Oval 1902"/>
            <p:cNvSpPr/>
            <p:nvPr/>
          </p:nvSpPr>
          <p:spPr>
            <a:xfrm>
              <a:off x="648052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4" name="Oval 1903"/>
            <p:cNvSpPr/>
            <p:nvPr/>
          </p:nvSpPr>
          <p:spPr>
            <a:xfrm>
              <a:off x="669378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5" name="Oval 1904"/>
            <p:cNvSpPr/>
            <p:nvPr/>
          </p:nvSpPr>
          <p:spPr>
            <a:xfrm>
              <a:off x="6907044"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6" name="Oval 1905"/>
            <p:cNvSpPr/>
            <p:nvPr/>
          </p:nvSpPr>
          <p:spPr>
            <a:xfrm>
              <a:off x="7120306"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7" name="Oval 1906"/>
            <p:cNvSpPr/>
            <p:nvPr/>
          </p:nvSpPr>
          <p:spPr>
            <a:xfrm>
              <a:off x="733356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8" name="Oval 1907"/>
            <p:cNvSpPr/>
            <p:nvPr/>
          </p:nvSpPr>
          <p:spPr>
            <a:xfrm>
              <a:off x="754683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9" name="Oval 1908"/>
            <p:cNvSpPr/>
            <p:nvPr/>
          </p:nvSpPr>
          <p:spPr>
            <a:xfrm>
              <a:off x="776009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0" name="Oval 1909"/>
            <p:cNvSpPr/>
            <p:nvPr/>
          </p:nvSpPr>
          <p:spPr>
            <a:xfrm>
              <a:off x="7973354"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1" name="Oval 1910"/>
            <p:cNvSpPr/>
            <p:nvPr/>
          </p:nvSpPr>
          <p:spPr>
            <a:xfrm>
              <a:off x="8186616"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2" name="Oval 1911"/>
            <p:cNvSpPr/>
            <p:nvPr/>
          </p:nvSpPr>
          <p:spPr>
            <a:xfrm>
              <a:off x="839987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3" name="Oval 1912"/>
            <p:cNvSpPr/>
            <p:nvPr/>
          </p:nvSpPr>
          <p:spPr>
            <a:xfrm>
              <a:off x="861314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4" name="Oval 1913"/>
            <p:cNvSpPr/>
            <p:nvPr/>
          </p:nvSpPr>
          <p:spPr>
            <a:xfrm>
              <a:off x="871978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5" name="Oval 1914"/>
            <p:cNvSpPr/>
            <p:nvPr/>
          </p:nvSpPr>
          <p:spPr>
            <a:xfrm>
              <a:off x="520094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6" name="Oval 1915"/>
            <p:cNvSpPr/>
            <p:nvPr/>
          </p:nvSpPr>
          <p:spPr>
            <a:xfrm>
              <a:off x="530757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7" name="Oval 1916"/>
            <p:cNvSpPr/>
            <p:nvPr/>
          </p:nvSpPr>
          <p:spPr>
            <a:xfrm>
              <a:off x="5520841"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8" name="Oval 1917"/>
            <p:cNvSpPr/>
            <p:nvPr/>
          </p:nvSpPr>
          <p:spPr>
            <a:xfrm>
              <a:off x="5734103"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9" name="Oval 1918"/>
            <p:cNvSpPr/>
            <p:nvPr/>
          </p:nvSpPr>
          <p:spPr>
            <a:xfrm>
              <a:off x="5947365"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0" name="Oval 1919"/>
            <p:cNvSpPr/>
            <p:nvPr/>
          </p:nvSpPr>
          <p:spPr>
            <a:xfrm>
              <a:off x="6160627"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1" name="Oval 1920"/>
            <p:cNvSpPr/>
            <p:nvPr/>
          </p:nvSpPr>
          <p:spPr>
            <a:xfrm>
              <a:off x="637388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2" name="Oval 1921"/>
            <p:cNvSpPr/>
            <p:nvPr/>
          </p:nvSpPr>
          <p:spPr>
            <a:xfrm>
              <a:off x="6587151"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3" name="Oval 1922"/>
            <p:cNvSpPr/>
            <p:nvPr/>
          </p:nvSpPr>
          <p:spPr>
            <a:xfrm>
              <a:off x="6800413"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4" name="Oval 1923"/>
            <p:cNvSpPr/>
            <p:nvPr/>
          </p:nvSpPr>
          <p:spPr>
            <a:xfrm>
              <a:off x="7013675"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5" name="Oval 1924"/>
            <p:cNvSpPr/>
            <p:nvPr/>
          </p:nvSpPr>
          <p:spPr>
            <a:xfrm>
              <a:off x="7226937"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6" name="Oval 1925"/>
            <p:cNvSpPr/>
            <p:nvPr/>
          </p:nvSpPr>
          <p:spPr>
            <a:xfrm>
              <a:off x="744019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7" name="Oval 1926"/>
            <p:cNvSpPr/>
            <p:nvPr/>
          </p:nvSpPr>
          <p:spPr>
            <a:xfrm>
              <a:off x="7653461"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8" name="Oval 1927"/>
            <p:cNvSpPr/>
            <p:nvPr/>
          </p:nvSpPr>
          <p:spPr>
            <a:xfrm>
              <a:off x="7866723"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9" name="Oval 1928"/>
            <p:cNvSpPr/>
            <p:nvPr/>
          </p:nvSpPr>
          <p:spPr>
            <a:xfrm>
              <a:off x="8079985"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0" name="Oval 1929"/>
            <p:cNvSpPr/>
            <p:nvPr/>
          </p:nvSpPr>
          <p:spPr>
            <a:xfrm>
              <a:off x="8293247"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1" name="Oval 1930"/>
            <p:cNvSpPr/>
            <p:nvPr/>
          </p:nvSpPr>
          <p:spPr>
            <a:xfrm>
              <a:off x="850650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2" name="Oval 1931"/>
            <p:cNvSpPr/>
            <p:nvPr/>
          </p:nvSpPr>
          <p:spPr>
            <a:xfrm>
              <a:off x="541421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3" name="Oval 1932"/>
            <p:cNvSpPr/>
            <p:nvPr/>
          </p:nvSpPr>
          <p:spPr>
            <a:xfrm>
              <a:off x="562747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4" name="Oval 1933"/>
            <p:cNvSpPr/>
            <p:nvPr/>
          </p:nvSpPr>
          <p:spPr>
            <a:xfrm>
              <a:off x="5840734"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5" name="Oval 1934"/>
            <p:cNvSpPr/>
            <p:nvPr/>
          </p:nvSpPr>
          <p:spPr>
            <a:xfrm>
              <a:off x="6053996"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6" name="Oval 1935"/>
            <p:cNvSpPr/>
            <p:nvPr/>
          </p:nvSpPr>
          <p:spPr>
            <a:xfrm>
              <a:off x="626725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7" name="Oval 1936"/>
            <p:cNvSpPr/>
            <p:nvPr/>
          </p:nvSpPr>
          <p:spPr>
            <a:xfrm>
              <a:off x="648052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8" name="Oval 1937"/>
            <p:cNvSpPr/>
            <p:nvPr/>
          </p:nvSpPr>
          <p:spPr>
            <a:xfrm>
              <a:off x="669378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9" name="Oval 1938"/>
            <p:cNvSpPr/>
            <p:nvPr/>
          </p:nvSpPr>
          <p:spPr>
            <a:xfrm>
              <a:off x="6907044"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0" name="Oval 1939"/>
            <p:cNvSpPr/>
            <p:nvPr/>
          </p:nvSpPr>
          <p:spPr>
            <a:xfrm>
              <a:off x="7120306"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1" name="Oval 1940"/>
            <p:cNvSpPr/>
            <p:nvPr/>
          </p:nvSpPr>
          <p:spPr>
            <a:xfrm>
              <a:off x="733356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2" name="Oval 1941"/>
            <p:cNvSpPr/>
            <p:nvPr/>
          </p:nvSpPr>
          <p:spPr>
            <a:xfrm>
              <a:off x="754683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3" name="Oval 1942"/>
            <p:cNvSpPr/>
            <p:nvPr/>
          </p:nvSpPr>
          <p:spPr>
            <a:xfrm>
              <a:off x="776009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4" name="Oval 1943"/>
            <p:cNvSpPr/>
            <p:nvPr/>
          </p:nvSpPr>
          <p:spPr>
            <a:xfrm>
              <a:off x="7973354"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5" name="Oval 1944"/>
            <p:cNvSpPr/>
            <p:nvPr/>
          </p:nvSpPr>
          <p:spPr>
            <a:xfrm>
              <a:off x="8186616"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6" name="Oval 1945"/>
            <p:cNvSpPr/>
            <p:nvPr/>
          </p:nvSpPr>
          <p:spPr>
            <a:xfrm>
              <a:off x="839987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7" name="Oval 1946"/>
            <p:cNvSpPr/>
            <p:nvPr/>
          </p:nvSpPr>
          <p:spPr>
            <a:xfrm>
              <a:off x="861314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8" name="Oval 1947"/>
            <p:cNvSpPr/>
            <p:nvPr/>
          </p:nvSpPr>
          <p:spPr>
            <a:xfrm>
              <a:off x="871978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9" name="Oval 1948"/>
            <p:cNvSpPr/>
            <p:nvPr/>
          </p:nvSpPr>
          <p:spPr>
            <a:xfrm>
              <a:off x="520094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0" name="Oval 1949"/>
            <p:cNvSpPr/>
            <p:nvPr/>
          </p:nvSpPr>
          <p:spPr>
            <a:xfrm>
              <a:off x="530757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1" name="Oval 1950"/>
            <p:cNvSpPr/>
            <p:nvPr/>
          </p:nvSpPr>
          <p:spPr>
            <a:xfrm>
              <a:off x="5520841"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2" name="Oval 1951"/>
            <p:cNvSpPr/>
            <p:nvPr/>
          </p:nvSpPr>
          <p:spPr>
            <a:xfrm>
              <a:off x="5734103"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3" name="Oval 1952"/>
            <p:cNvSpPr/>
            <p:nvPr/>
          </p:nvSpPr>
          <p:spPr>
            <a:xfrm>
              <a:off x="5947365"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4" name="Oval 1953"/>
            <p:cNvSpPr/>
            <p:nvPr/>
          </p:nvSpPr>
          <p:spPr>
            <a:xfrm>
              <a:off x="6160627"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5" name="Oval 1954"/>
            <p:cNvSpPr/>
            <p:nvPr/>
          </p:nvSpPr>
          <p:spPr>
            <a:xfrm>
              <a:off x="637388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6" name="Oval 1955"/>
            <p:cNvSpPr/>
            <p:nvPr/>
          </p:nvSpPr>
          <p:spPr>
            <a:xfrm>
              <a:off x="6587151"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7" name="Oval 1956"/>
            <p:cNvSpPr/>
            <p:nvPr/>
          </p:nvSpPr>
          <p:spPr>
            <a:xfrm>
              <a:off x="6800413"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8" name="Oval 1957"/>
            <p:cNvSpPr/>
            <p:nvPr/>
          </p:nvSpPr>
          <p:spPr>
            <a:xfrm>
              <a:off x="7013675"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9" name="Oval 1958"/>
            <p:cNvSpPr/>
            <p:nvPr/>
          </p:nvSpPr>
          <p:spPr>
            <a:xfrm>
              <a:off x="7226937"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0" name="Oval 1959"/>
            <p:cNvSpPr/>
            <p:nvPr/>
          </p:nvSpPr>
          <p:spPr>
            <a:xfrm>
              <a:off x="744019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1" name="Oval 1960"/>
            <p:cNvSpPr/>
            <p:nvPr/>
          </p:nvSpPr>
          <p:spPr>
            <a:xfrm>
              <a:off x="7653461"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2" name="Oval 1961"/>
            <p:cNvSpPr/>
            <p:nvPr/>
          </p:nvSpPr>
          <p:spPr>
            <a:xfrm>
              <a:off x="7866723"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3" name="Oval 1962"/>
            <p:cNvSpPr/>
            <p:nvPr/>
          </p:nvSpPr>
          <p:spPr>
            <a:xfrm>
              <a:off x="8079985"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4" name="Oval 1963"/>
            <p:cNvSpPr/>
            <p:nvPr/>
          </p:nvSpPr>
          <p:spPr>
            <a:xfrm>
              <a:off x="8293247"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5" name="Oval 1964"/>
            <p:cNvSpPr/>
            <p:nvPr/>
          </p:nvSpPr>
          <p:spPr>
            <a:xfrm>
              <a:off x="850650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6" name="Oval 1965"/>
            <p:cNvSpPr/>
            <p:nvPr/>
          </p:nvSpPr>
          <p:spPr>
            <a:xfrm>
              <a:off x="541421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7" name="Oval 1966"/>
            <p:cNvSpPr/>
            <p:nvPr/>
          </p:nvSpPr>
          <p:spPr>
            <a:xfrm>
              <a:off x="562747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8" name="Oval 1967"/>
            <p:cNvSpPr/>
            <p:nvPr/>
          </p:nvSpPr>
          <p:spPr>
            <a:xfrm>
              <a:off x="5840734"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9" name="Oval 1968"/>
            <p:cNvSpPr/>
            <p:nvPr/>
          </p:nvSpPr>
          <p:spPr>
            <a:xfrm>
              <a:off x="6053996"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0" name="Oval 1969"/>
            <p:cNvSpPr/>
            <p:nvPr/>
          </p:nvSpPr>
          <p:spPr>
            <a:xfrm>
              <a:off x="626725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1" name="Oval 1970"/>
            <p:cNvSpPr/>
            <p:nvPr/>
          </p:nvSpPr>
          <p:spPr>
            <a:xfrm>
              <a:off x="648052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2" name="Oval 1971"/>
            <p:cNvSpPr/>
            <p:nvPr/>
          </p:nvSpPr>
          <p:spPr>
            <a:xfrm>
              <a:off x="669378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3" name="Oval 1972"/>
            <p:cNvSpPr/>
            <p:nvPr/>
          </p:nvSpPr>
          <p:spPr>
            <a:xfrm>
              <a:off x="6907044"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4" name="Oval 1973"/>
            <p:cNvSpPr/>
            <p:nvPr/>
          </p:nvSpPr>
          <p:spPr>
            <a:xfrm>
              <a:off x="7120306"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5" name="Oval 1974"/>
            <p:cNvSpPr/>
            <p:nvPr/>
          </p:nvSpPr>
          <p:spPr>
            <a:xfrm>
              <a:off x="733356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6" name="Oval 1975"/>
            <p:cNvSpPr/>
            <p:nvPr/>
          </p:nvSpPr>
          <p:spPr>
            <a:xfrm>
              <a:off x="754683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7" name="Oval 1976"/>
            <p:cNvSpPr/>
            <p:nvPr/>
          </p:nvSpPr>
          <p:spPr>
            <a:xfrm>
              <a:off x="776009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8" name="Oval 1977"/>
            <p:cNvSpPr/>
            <p:nvPr/>
          </p:nvSpPr>
          <p:spPr>
            <a:xfrm>
              <a:off x="7973354"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9" name="Oval 1978"/>
            <p:cNvSpPr/>
            <p:nvPr/>
          </p:nvSpPr>
          <p:spPr>
            <a:xfrm>
              <a:off x="8186616"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0" name="Oval 1979"/>
            <p:cNvSpPr/>
            <p:nvPr/>
          </p:nvSpPr>
          <p:spPr>
            <a:xfrm>
              <a:off x="839987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1" name="Oval 1980"/>
            <p:cNvSpPr/>
            <p:nvPr/>
          </p:nvSpPr>
          <p:spPr>
            <a:xfrm>
              <a:off x="861314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2" name="Oval 1981"/>
            <p:cNvSpPr/>
            <p:nvPr/>
          </p:nvSpPr>
          <p:spPr>
            <a:xfrm>
              <a:off x="871978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3" name="Oval 1982"/>
            <p:cNvSpPr/>
            <p:nvPr/>
          </p:nvSpPr>
          <p:spPr>
            <a:xfrm>
              <a:off x="520094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4" name="Oval 1983"/>
            <p:cNvSpPr/>
            <p:nvPr/>
          </p:nvSpPr>
          <p:spPr>
            <a:xfrm>
              <a:off x="530757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5" name="Oval 1984"/>
            <p:cNvSpPr/>
            <p:nvPr/>
          </p:nvSpPr>
          <p:spPr>
            <a:xfrm>
              <a:off x="5520841"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6" name="Oval 1985"/>
            <p:cNvSpPr/>
            <p:nvPr/>
          </p:nvSpPr>
          <p:spPr>
            <a:xfrm>
              <a:off x="5734103"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7" name="Oval 1986"/>
            <p:cNvSpPr/>
            <p:nvPr/>
          </p:nvSpPr>
          <p:spPr>
            <a:xfrm>
              <a:off x="5947365"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8" name="Oval 1987"/>
            <p:cNvSpPr/>
            <p:nvPr/>
          </p:nvSpPr>
          <p:spPr>
            <a:xfrm>
              <a:off x="6160627"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9" name="Oval 1988"/>
            <p:cNvSpPr/>
            <p:nvPr/>
          </p:nvSpPr>
          <p:spPr>
            <a:xfrm>
              <a:off x="637388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0" name="Oval 1989"/>
            <p:cNvSpPr/>
            <p:nvPr/>
          </p:nvSpPr>
          <p:spPr>
            <a:xfrm>
              <a:off x="6587151"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1" name="Oval 1990"/>
            <p:cNvSpPr/>
            <p:nvPr/>
          </p:nvSpPr>
          <p:spPr>
            <a:xfrm>
              <a:off x="6800413"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2" name="Oval 1991"/>
            <p:cNvSpPr/>
            <p:nvPr/>
          </p:nvSpPr>
          <p:spPr>
            <a:xfrm>
              <a:off x="7013675"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3" name="Oval 1992"/>
            <p:cNvSpPr/>
            <p:nvPr/>
          </p:nvSpPr>
          <p:spPr>
            <a:xfrm>
              <a:off x="7226937"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4" name="Oval 1993"/>
            <p:cNvSpPr/>
            <p:nvPr/>
          </p:nvSpPr>
          <p:spPr>
            <a:xfrm>
              <a:off x="744019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5" name="Oval 1994"/>
            <p:cNvSpPr/>
            <p:nvPr/>
          </p:nvSpPr>
          <p:spPr>
            <a:xfrm>
              <a:off x="7653461"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6" name="Oval 1995"/>
            <p:cNvSpPr/>
            <p:nvPr/>
          </p:nvSpPr>
          <p:spPr>
            <a:xfrm>
              <a:off x="7866723"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7" name="Oval 1996"/>
            <p:cNvSpPr/>
            <p:nvPr/>
          </p:nvSpPr>
          <p:spPr>
            <a:xfrm>
              <a:off x="8079985"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8" name="Oval 1997"/>
            <p:cNvSpPr/>
            <p:nvPr/>
          </p:nvSpPr>
          <p:spPr>
            <a:xfrm>
              <a:off x="8293247"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9" name="Oval 1998"/>
            <p:cNvSpPr/>
            <p:nvPr/>
          </p:nvSpPr>
          <p:spPr>
            <a:xfrm>
              <a:off x="850650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0" name="Oval 1999"/>
            <p:cNvSpPr/>
            <p:nvPr/>
          </p:nvSpPr>
          <p:spPr>
            <a:xfrm>
              <a:off x="541421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1" name="Oval 2000"/>
            <p:cNvSpPr/>
            <p:nvPr/>
          </p:nvSpPr>
          <p:spPr>
            <a:xfrm>
              <a:off x="562747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2" name="Oval 2001"/>
            <p:cNvSpPr/>
            <p:nvPr/>
          </p:nvSpPr>
          <p:spPr>
            <a:xfrm>
              <a:off x="5840734"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3" name="Oval 2002"/>
            <p:cNvSpPr/>
            <p:nvPr/>
          </p:nvSpPr>
          <p:spPr>
            <a:xfrm>
              <a:off x="6053996"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4" name="Oval 2003"/>
            <p:cNvSpPr/>
            <p:nvPr/>
          </p:nvSpPr>
          <p:spPr>
            <a:xfrm>
              <a:off x="626725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5" name="Oval 2004"/>
            <p:cNvSpPr/>
            <p:nvPr/>
          </p:nvSpPr>
          <p:spPr>
            <a:xfrm>
              <a:off x="648052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6" name="Oval 2005"/>
            <p:cNvSpPr/>
            <p:nvPr/>
          </p:nvSpPr>
          <p:spPr>
            <a:xfrm>
              <a:off x="669378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7" name="Oval 2006"/>
            <p:cNvSpPr/>
            <p:nvPr/>
          </p:nvSpPr>
          <p:spPr>
            <a:xfrm>
              <a:off x="6907044"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8" name="Oval 2007"/>
            <p:cNvSpPr/>
            <p:nvPr/>
          </p:nvSpPr>
          <p:spPr>
            <a:xfrm>
              <a:off x="7120306"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9" name="Oval 2008"/>
            <p:cNvSpPr/>
            <p:nvPr/>
          </p:nvSpPr>
          <p:spPr>
            <a:xfrm>
              <a:off x="733356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0" name="Oval 2009"/>
            <p:cNvSpPr/>
            <p:nvPr/>
          </p:nvSpPr>
          <p:spPr>
            <a:xfrm>
              <a:off x="754683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1" name="Oval 2010"/>
            <p:cNvSpPr/>
            <p:nvPr/>
          </p:nvSpPr>
          <p:spPr>
            <a:xfrm>
              <a:off x="776009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2" name="Oval 2011"/>
            <p:cNvSpPr/>
            <p:nvPr/>
          </p:nvSpPr>
          <p:spPr>
            <a:xfrm>
              <a:off x="7973354"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3" name="Oval 2012"/>
            <p:cNvSpPr/>
            <p:nvPr/>
          </p:nvSpPr>
          <p:spPr>
            <a:xfrm>
              <a:off x="8186616"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4" name="Oval 2013"/>
            <p:cNvSpPr/>
            <p:nvPr/>
          </p:nvSpPr>
          <p:spPr>
            <a:xfrm>
              <a:off x="839987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5" name="Oval 2014"/>
            <p:cNvSpPr/>
            <p:nvPr/>
          </p:nvSpPr>
          <p:spPr>
            <a:xfrm>
              <a:off x="861314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6" name="Oval 2015"/>
            <p:cNvSpPr/>
            <p:nvPr/>
          </p:nvSpPr>
          <p:spPr>
            <a:xfrm>
              <a:off x="871978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7" name="Oval 2016"/>
            <p:cNvSpPr/>
            <p:nvPr/>
          </p:nvSpPr>
          <p:spPr>
            <a:xfrm>
              <a:off x="520094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8" name="Oval 2017"/>
            <p:cNvSpPr/>
            <p:nvPr/>
          </p:nvSpPr>
          <p:spPr>
            <a:xfrm>
              <a:off x="530757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9" name="Oval 2018"/>
            <p:cNvSpPr/>
            <p:nvPr/>
          </p:nvSpPr>
          <p:spPr>
            <a:xfrm>
              <a:off x="5520841"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0" name="Oval 2019"/>
            <p:cNvSpPr/>
            <p:nvPr/>
          </p:nvSpPr>
          <p:spPr>
            <a:xfrm>
              <a:off x="5734103"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1" name="Oval 2020"/>
            <p:cNvSpPr/>
            <p:nvPr/>
          </p:nvSpPr>
          <p:spPr>
            <a:xfrm>
              <a:off x="5947365"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2" name="Oval 2021"/>
            <p:cNvSpPr/>
            <p:nvPr/>
          </p:nvSpPr>
          <p:spPr>
            <a:xfrm>
              <a:off x="6160627"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3" name="Oval 2022"/>
            <p:cNvSpPr/>
            <p:nvPr/>
          </p:nvSpPr>
          <p:spPr>
            <a:xfrm>
              <a:off x="637388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4" name="Oval 2023"/>
            <p:cNvSpPr/>
            <p:nvPr/>
          </p:nvSpPr>
          <p:spPr>
            <a:xfrm>
              <a:off x="6587151"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5" name="Oval 2024"/>
            <p:cNvSpPr/>
            <p:nvPr/>
          </p:nvSpPr>
          <p:spPr>
            <a:xfrm>
              <a:off x="6800413"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6" name="Oval 2025"/>
            <p:cNvSpPr/>
            <p:nvPr/>
          </p:nvSpPr>
          <p:spPr>
            <a:xfrm>
              <a:off x="7013675"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7" name="Oval 2026"/>
            <p:cNvSpPr/>
            <p:nvPr/>
          </p:nvSpPr>
          <p:spPr>
            <a:xfrm>
              <a:off x="7226937"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8" name="Oval 2027"/>
            <p:cNvSpPr/>
            <p:nvPr/>
          </p:nvSpPr>
          <p:spPr>
            <a:xfrm>
              <a:off x="744019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9" name="Oval 2028"/>
            <p:cNvSpPr/>
            <p:nvPr/>
          </p:nvSpPr>
          <p:spPr>
            <a:xfrm>
              <a:off x="7653461"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0" name="Oval 2029"/>
            <p:cNvSpPr/>
            <p:nvPr/>
          </p:nvSpPr>
          <p:spPr>
            <a:xfrm>
              <a:off x="7866723"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1" name="Oval 2030"/>
            <p:cNvSpPr/>
            <p:nvPr/>
          </p:nvSpPr>
          <p:spPr>
            <a:xfrm>
              <a:off x="8079985"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2" name="Oval 2031"/>
            <p:cNvSpPr/>
            <p:nvPr/>
          </p:nvSpPr>
          <p:spPr>
            <a:xfrm>
              <a:off x="8293247"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3" name="Oval 2032"/>
            <p:cNvSpPr/>
            <p:nvPr/>
          </p:nvSpPr>
          <p:spPr>
            <a:xfrm>
              <a:off x="850650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4" name="Oval 2033"/>
            <p:cNvSpPr/>
            <p:nvPr/>
          </p:nvSpPr>
          <p:spPr>
            <a:xfrm>
              <a:off x="541421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5" name="Oval 2034"/>
            <p:cNvSpPr/>
            <p:nvPr/>
          </p:nvSpPr>
          <p:spPr>
            <a:xfrm>
              <a:off x="562747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6" name="Oval 2035"/>
            <p:cNvSpPr/>
            <p:nvPr/>
          </p:nvSpPr>
          <p:spPr>
            <a:xfrm>
              <a:off x="5840734"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7" name="Oval 2036"/>
            <p:cNvSpPr/>
            <p:nvPr/>
          </p:nvSpPr>
          <p:spPr>
            <a:xfrm>
              <a:off x="6053996"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8" name="Oval 2037"/>
            <p:cNvSpPr/>
            <p:nvPr/>
          </p:nvSpPr>
          <p:spPr>
            <a:xfrm>
              <a:off x="626725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9" name="Oval 2038"/>
            <p:cNvSpPr/>
            <p:nvPr/>
          </p:nvSpPr>
          <p:spPr>
            <a:xfrm>
              <a:off x="648052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0" name="Oval 2039"/>
            <p:cNvSpPr/>
            <p:nvPr/>
          </p:nvSpPr>
          <p:spPr>
            <a:xfrm>
              <a:off x="669378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1" name="Oval 2040"/>
            <p:cNvSpPr/>
            <p:nvPr/>
          </p:nvSpPr>
          <p:spPr>
            <a:xfrm>
              <a:off x="6907044"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2" name="Oval 2041"/>
            <p:cNvSpPr/>
            <p:nvPr/>
          </p:nvSpPr>
          <p:spPr>
            <a:xfrm>
              <a:off x="7120306"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3" name="Oval 2042"/>
            <p:cNvSpPr/>
            <p:nvPr/>
          </p:nvSpPr>
          <p:spPr>
            <a:xfrm>
              <a:off x="733356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4" name="Oval 2043"/>
            <p:cNvSpPr/>
            <p:nvPr/>
          </p:nvSpPr>
          <p:spPr>
            <a:xfrm>
              <a:off x="754683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5" name="Oval 2044"/>
            <p:cNvSpPr/>
            <p:nvPr/>
          </p:nvSpPr>
          <p:spPr>
            <a:xfrm>
              <a:off x="776009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6" name="Oval 2045"/>
            <p:cNvSpPr/>
            <p:nvPr/>
          </p:nvSpPr>
          <p:spPr>
            <a:xfrm>
              <a:off x="7973354"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7" name="Oval 2046"/>
            <p:cNvSpPr/>
            <p:nvPr/>
          </p:nvSpPr>
          <p:spPr>
            <a:xfrm>
              <a:off x="8186616"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8" name="Oval 2047"/>
            <p:cNvSpPr/>
            <p:nvPr/>
          </p:nvSpPr>
          <p:spPr>
            <a:xfrm>
              <a:off x="839987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9" name="Oval 2048"/>
            <p:cNvSpPr/>
            <p:nvPr/>
          </p:nvSpPr>
          <p:spPr>
            <a:xfrm>
              <a:off x="861314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0" name="Oval 2049"/>
            <p:cNvSpPr/>
            <p:nvPr/>
          </p:nvSpPr>
          <p:spPr>
            <a:xfrm>
              <a:off x="871978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1" name="Oval 2050"/>
            <p:cNvSpPr/>
            <p:nvPr/>
          </p:nvSpPr>
          <p:spPr>
            <a:xfrm>
              <a:off x="520094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2" name="Oval 2051"/>
            <p:cNvSpPr/>
            <p:nvPr/>
          </p:nvSpPr>
          <p:spPr>
            <a:xfrm>
              <a:off x="530757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3" name="Oval 2052"/>
            <p:cNvSpPr/>
            <p:nvPr/>
          </p:nvSpPr>
          <p:spPr>
            <a:xfrm>
              <a:off x="5520841"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4" name="Oval 2053"/>
            <p:cNvSpPr/>
            <p:nvPr/>
          </p:nvSpPr>
          <p:spPr>
            <a:xfrm>
              <a:off x="5734103"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5" name="Oval 2054"/>
            <p:cNvSpPr/>
            <p:nvPr/>
          </p:nvSpPr>
          <p:spPr>
            <a:xfrm>
              <a:off x="5947365"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6" name="Oval 2055"/>
            <p:cNvSpPr/>
            <p:nvPr/>
          </p:nvSpPr>
          <p:spPr>
            <a:xfrm>
              <a:off x="6160627"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7" name="Oval 2056"/>
            <p:cNvSpPr/>
            <p:nvPr/>
          </p:nvSpPr>
          <p:spPr>
            <a:xfrm>
              <a:off x="637388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8" name="Oval 2057"/>
            <p:cNvSpPr/>
            <p:nvPr/>
          </p:nvSpPr>
          <p:spPr>
            <a:xfrm>
              <a:off x="6587151"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9" name="Oval 2058"/>
            <p:cNvSpPr/>
            <p:nvPr/>
          </p:nvSpPr>
          <p:spPr>
            <a:xfrm>
              <a:off x="6800413"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0" name="Oval 2059"/>
            <p:cNvSpPr/>
            <p:nvPr/>
          </p:nvSpPr>
          <p:spPr>
            <a:xfrm>
              <a:off x="7013675"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1" name="Oval 2060"/>
            <p:cNvSpPr/>
            <p:nvPr/>
          </p:nvSpPr>
          <p:spPr>
            <a:xfrm>
              <a:off x="7226937"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2" name="Oval 2061"/>
            <p:cNvSpPr/>
            <p:nvPr/>
          </p:nvSpPr>
          <p:spPr>
            <a:xfrm>
              <a:off x="744019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3" name="Oval 2062"/>
            <p:cNvSpPr/>
            <p:nvPr/>
          </p:nvSpPr>
          <p:spPr>
            <a:xfrm>
              <a:off x="7653461"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4" name="Oval 2063"/>
            <p:cNvSpPr/>
            <p:nvPr/>
          </p:nvSpPr>
          <p:spPr>
            <a:xfrm>
              <a:off x="7866723"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5" name="Oval 2064"/>
            <p:cNvSpPr/>
            <p:nvPr/>
          </p:nvSpPr>
          <p:spPr>
            <a:xfrm>
              <a:off x="8079985"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6" name="Oval 2065"/>
            <p:cNvSpPr/>
            <p:nvPr/>
          </p:nvSpPr>
          <p:spPr>
            <a:xfrm>
              <a:off x="8293247"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7" name="Oval 2066"/>
            <p:cNvSpPr/>
            <p:nvPr/>
          </p:nvSpPr>
          <p:spPr>
            <a:xfrm>
              <a:off x="850650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8" name="Oval 2067"/>
            <p:cNvSpPr/>
            <p:nvPr/>
          </p:nvSpPr>
          <p:spPr>
            <a:xfrm>
              <a:off x="541421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9" name="Oval 2068"/>
            <p:cNvSpPr/>
            <p:nvPr/>
          </p:nvSpPr>
          <p:spPr>
            <a:xfrm>
              <a:off x="562747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0" name="Oval 2069"/>
            <p:cNvSpPr/>
            <p:nvPr/>
          </p:nvSpPr>
          <p:spPr>
            <a:xfrm>
              <a:off x="5840734"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1" name="Oval 2070"/>
            <p:cNvSpPr/>
            <p:nvPr/>
          </p:nvSpPr>
          <p:spPr>
            <a:xfrm>
              <a:off x="6053996"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2" name="Oval 2071"/>
            <p:cNvSpPr/>
            <p:nvPr/>
          </p:nvSpPr>
          <p:spPr>
            <a:xfrm>
              <a:off x="626725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3" name="Oval 2072"/>
            <p:cNvSpPr/>
            <p:nvPr/>
          </p:nvSpPr>
          <p:spPr>
            <a:xfrm>
              <a:off x="648052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4" name="Oval 2073"/>
            <p:cNvSpPr/>
            <p:nvPr/>
          </p:nvSpPr>
          <p:spPr>
            <a:xfrm>
              <a:off x="669378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5" name="Oval 2074"/>
            <p:cNvSpPr/>
            <p:nvPr/>
          </p:nvSpPr>
          <p:spPr>
            <a:xfrm>
              <a:off x="6907044"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6" name="Oval 2075"/>
            <p:cNvSpPr/>
            <p:nvPr/>
          </p:nvSpPr>
          <p:spPr>
            <a:xfrm>
              <a:off x="7120306"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7" name="Oval 2076"/>
            <p:cNvSpPr/>
            <p:nvPr/>
          </p:nvSpPr>
          <p:spPr>
            <a:xfrm>
              <a:off x="733356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8" name="Oval 2077"/>
            <p:cNvSpPr/>
            <p:nvPr/>
          </p:nvSpPr>
          <p:spPr>
            <a:xfrm>
              <a:off x="754683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9" name="Oval 2078"/>
            <p:cNvSpPr/>
            <p:nvPr/>
          </p:nvSpPr>
          <p:spPr>
            <a:xfrm>
              <a:off x="776009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0" name="Oval 2079"/>
            <p:cNvSpPr/>
            <p:nvPr/>
          </p:nvSpPr>
          <p:spPr>
            <a:xfrm>
              <a:off x="7973354"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1" name="Oval 2080"/>
            <p:cNvSpPr/>
            <p:nvPr/>
          </p:nvSpPr>
          <p:spPr>
            <a:xfrm>
              <a:off x="8186616"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2" name="Oval 2081"/>
            <p:cNvSpPr/>
            <p:nvPr/>
          </p:nvSpPr>
          <p:spPr>
            <a:xfrm>
              <a:off x="839987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3" name="Oval 2082"/>
            <p:cNvSpPr/>
            <p:nvPr/>
          </p:nvSpPr>
          <p:spPr>
            <a:xfrm>
              <a:off x="861314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4" name="Oval 2083"/>
            <p:cNvSpPr/>
            <p:nvPr/>
          </p:nvSpPr>
          <p:spPr>
            <a:xfrm>
              <a:off x="871978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5" name="Oval 2084"/>
            <p:cNvSpPr/>
            <p:nvPr/>
          </p:nvSpPr>
          <p:spPr>
            <a:xfrm>
              <a:off x="520094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6" name="Oval 2085"/>
            <p:cNvSpPr/>
            <p:nvPr/>
          </p:nvSpPr>
          <p:spPr>
            <a:xfrm>
              <a:off x="530757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7" name="Oval 2086"/>
            <p:cNvSpPr/>
            <p:nvPr/>
          </p:nvSpPr>
          <p:spPr>
            <a:xfrm>
              <a:off x="5520841"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8" name="Oval 2087"/>
            <p:cNvSpPr/>
            <p:nvPr/>
          </p:nvSpPr>
          <p:spPr>
            <a:xfrm>
              <a:off x="5734103"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9" name="Oval 2088"/>
            <p:cNvSpPr/>
            <p:nvPr/>
          </p:nvSpPr>
          <p:spPr>
            <a:xfrm>
              <a:off x="5947365"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0" name="Oval 2089"/>
            <p:cNvSpPr/>
            <p:nvPr/>
          </p:nvSpPr>
          <p:spPr>
            <a:xfrm>
              <a:off x="6160627"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1" name="Oval 2090"/>
            <p:cNvSpPr/>
            <p:nvPr/>
          </p:nvSpPr>
          <p:spPr>
            <a:xfrm>
              <a:off x="637388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2" name="Oval 2091"/>
            <p:cNvSpPr/>
            <p:nvPr/>
          </p:nvSpPr>
          <p:spPr>
            <a:xfrm>
              <a:off x="6587151"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3" name="Oval 2092"/>
            <p:cNvSpPr/>
            <p:nvPr/>
          </p:nvSpPr>
          <p:spPr>
            <a:xfrm>
              <a:off x="6800413"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4" name="Oval 2093"/>
            <p:cNvSpPr/>
            <p:nvPr/>
          </p:nvSpPr>
          <p:spPr>
            <a:xfrm>
              <a:off x="7013675"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5" name="Oval 2094"/>
            <p:cNvSpPr/>
            <p:nvPr/>
          </p:nvSpPr>
          <p:spPr>
            <a:xfrm>
              <a:off x="7226937"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6" name="Oval 2095"/>
            <p:cNvSpPr/>
            <p:nvPr/>
          </p:nvSpPr>
          <p:spPr>
            <a:xfrm>
              <a:off x="744019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7" name="Oval 2096"/>
            <p:cNvSpPr/>
            <p:nvPr/>
          </p:nvSpPr>
          <p:spPr>
            <a:xfrm>
              <a:off x="7653461"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8" name="Oval 2097"/>
            <p:cNvSpPr/>
            <p:nvPr/>
          </p:nvSpPr>
          <p:spPr>
            <a:xfrm>
              <a:off x="7866723"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9" name="Oval 2098"/>
            <p:cNvSpPr/>
            <p:nvPr/>
          </p:nvSpPr>
          <p:spPr>
            <a:xfrm>
              <a:off x="8079985"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0" name="Oval 2099"/>
            <p:cNvSpPr/>
            <p:nvPr/>
          </p:nvSpPr>
          <p:spPr>
            <a:xfrm>
              <a:off x="8293247"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1" name="Oval 2100"/>
            <p:cNvSpPr/>
            <p:nvPr/>
          </p:nvSpPr>
          <p:spPr>
            <a:xfrm>
              <a:off x="850650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2" name="Oval 2101"/>
            <p:cNvSpPr/>
            <p:nvPr/>
          </p:nvSpPr>
          <p:spPr>
            <a:xfrm>
              <a:off x="541421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3" name="Oval 2102"/>
            <p:cNvSpPr/>
            <p:nvPr/>
          </p:nvSpPr>
          <p:spPr>
            <a:xfrm>
              <a:off x="562747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4" name="Oval 2103"/>
            <p:cNvSpPr/>
            <p:nvPr/>
          </p:nvSpPr>
          <p:spPr>
            <a:xfrm>
              <a:off x="5840734"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5" name="Oval 2104"/>
            <p:cNvSpPr/>
            <p:nvPr/>
          </p:nvSpPr>
          <p:spPr>
            <a:xfrm>
              <a:off x="6053996"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6" name="Oval 2105"/>
            <p:cNvSpPr/>
            <p:nvPr/>
          </p:nvSpPr>
          <p:spPr>
            <a:xfrm>
              <a:off x="626725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7" name="Oval 2106"/>
            <p:cNvSpPr/>
            <p:nvPr/>
          </p:nvSpPr>
          <p:spPr>
            <a:xfrm>
              <a:off x="648052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8" name="Oval 2107"/>
            <p:cNvSpPr/>
            <p:nvPr/>
          </p:nvSpPr>
          <p:spPr>
            <a:xfrm>
              <a:off x="669378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9" name="Oval 2108"/>
            <p:cNvSpPr/>
            <p:nvPr/>
          </p:nvSpPr>
          <p:spPr>
            <a:xfrm>
              <a:off x="6907044"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0" name="Oval 2109"/>
            <p:cNvSpPr/>
            <p:nvPr/>
          </p:nvSpPr>
          <p:spPr>
            <a:xfrm>
              <a:off x="7120306"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1" name="Oval 2110"/>
            <p:cNvSpPr/>
            <p:nvPr/>
          </p:nvSpPr>
          <p:spPr>
            <a:xfrm>
              <a:off x="733356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2" name="Oval 2111"/>
            <p:cNvSpPr/>
            <p:nvPr/>
          </p:nvSpPr>
          <p:spPr>
            <a:xfrm>
              <a:off x="754683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3" name="Oval 2112"/>
            <p:cNvSpPr/>
            <p:nvPr/>
          </p:nvSpPr>
          <p:spPr>
            <a:xfrm>
              <a:off x="776009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4" name="Oval 2113"/>
            <p:cNvSpPr/>
            <p:nvPr/>
          </p:nvSpPr>
          <p:spPr>
            <a:xfrm>
              <a:off x="7973354"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5" name="Oval 2114"/>
            <p:cNvSpPr/>
            <p:nvPr/>
          </p:nvSpPr>
          <p:spPr>
            <a:xfrm>
              <a:off x="8186616"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6" name="Oval 2115"/>
            <p:cNvSpPr/>
            <p:nvPr/>
          </p:nvSpPr>
          <p:spPr>
            <a:xfrm>
              <a:off x="839987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7" name="Oval 2116"/>
            <p:cNvSpPr/>
            <p:nvPr/>
          </p:nvSpPr>
          <p:spPr>
            <a:xfrm>
              <a:off x="861314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8" name="Oval 2117"/>
            <p:cNvSpPr/>
            <p:nvPr/>
          </p:nvSpPr>
          <p:spPr>
            <a:xfrm>
              <a:off x="871978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9" name="Oval 2118"/>
            <p:cNvSpPr/>
            <p:nvPr/>
          </p:nvSpPr>
          <p:spPr>
            <a:xfrm>
              <a:off x="520094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0" name="Oval 2119"/>
            <p:cNvSpPr/>
            <p:nvPr/>
          </p:nvSpPr>
          <p:spPr>
            <a:xfrm>
              <a:off x="530757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1" name="Oval 2120"/>
            <p:cNvSpPr/>
            <p:nvPr/>
          </p:nvSpPr>
          <p:spPr>
            <a:xfrm>
              <a:off x="5520841"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2" name="Oval 2121"/>
            <p:cNvSpPr/>
            <p:nvPr/>
          </p:nvSpPr>
          <p:spPr>
            <a:xfrm>
              <a:off x="5734103"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3" name="Oval 2122"/>
            <p:cNvSpPr/>
            <p:nvPr/>
          </p:nvSpPr>
          <p:spPr>
            <a:xfrm>
              <a:off x="5947365"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4" name="Oval 2123"/>
            <p:cNvSpPr/>
            <p:nvPr/>
          </p:nvSpPr>
          <p:spPr>
            <a:xfrm>
              <a:off x="6160627"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5" name="Oval 2124"/>
            <p:cNvSpPr/>
            <p:nvPr/>
          </p:nvSpPr>
          <p:spPr>
            <a:xfrm>
              <a:off x="637388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6" name="Oval 2125"/>
            <p:cNvSpPr/>
            <p:nvPr/>
          </p:nvSpPr>
          <p:spPr>
            <a:xfrm>
              <a:off x="6587151"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7" name="Oval 2126"/>
            <p:cNvSpPr/>
            <p:nvPr/>
          </p:nvSpPr>
          <p:spPr>
            <a:xfrm>
              <a:off x="6800413"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8" name="Oval 2127"/>
            <p:cNvSpPr/>
            <p:nvPr/>
          </p:nvSpPr>
          <p:spPr>
            <a:xfrm>
              <a:off x="7013675"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9" name="Oval 2128"/>
            <p:cNvSpPr/>
            <p:nvPr/>
          </p:nvSpPr>
          <p:spPr>
            <a:xfrm>
              <a:off x="7226937"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0" name="Oval 2129"/>
            <p:cNvSpPr/>
            <p:nvPr/>
          </p:nvSpPr>
          <p:spPr>
            <a:xfrm>
              <a:off x="744019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1" name="Oval 2130"/>
            <p:cNvSpPr/>
            <p:nvPr/>
          </p:nvSpPr>
          <p:spPr>
            <a:xfrm>
              <a:off x="7653461"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2" name="Oval 2131"/>
            <p:cNvSpPr/>
            <p:nvPr/>
          </p:nvSpPr>
          <p:spPr>
            <a:xfrm>
              <a:off x="7866723"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3" name="Oval 2132"/>
            <p:cNvSpPr/>
            <p:nvPr/>
          </p:nvSpPr>
          <p:spPr>
            <a:xfrm>
              <a:off x="8079985"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4" name="Oval 2133"/>
            <p:cNvSpPr/>
            <p:nvPr/>
          </p:nvSpPr>
          <p:spPr>
            <a:xfrm>
              <a:off x="8293247"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5" name="Oval 2134"/>
            <p:cNvSpPr/>
            <p:nvPr/>
          </p:nvSpPr>
          <p:spPr>
            <a:xfrm>
              <a:off x="850650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6" name="Oval 2135"/>
            <p:cNvSpPr/>
            <p:nvPr/>
          </p:nvSpPr>
          <p:spPr>
            <a:xfrm>
              <a:off x="541421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7" name="Oval 2136"/>
            <p:cNvSpPr/>
            <p:nvPr/>
          </p:nvSpPr>
          <p:spPr>
            <a:xfrm>
              <a:off x="562747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8" name="Oval 2137"/>
            <p:cNvSpPr/>
            <p:nvPr/>
          </p:nvSpPr>
          <p:spPr>
            <a:xfrm>
              <a:off x="5840734"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9" name="Oval 2138"/>
            <p:cNvSpPr/>
            <p:nvPr/>
          </p:nvSpPr>
          <p:spPr>
            <a:xfrm>
              <a:off x="6053996"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0" name="Oval 2139"/>
            <p:cNvSpPr/>
            <p:nvPr/>
          </p:nvSpPr>
          <p:spPr>
            <a:xfrm>
              <a:off x="626725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1" name="Oval 2140"/>
            <p:cNvSpPr/>
            <p:nvPr/>
          </p:nvSpPr>
          <p:spPr>
            <a:xfrm>
              <a:off x="648052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2" name="Oval 2141"/>
            <p:cNvSpPr/>
            <p:nvPr/>
          </p:nvSpPr>
          <p:spPr>
            <a:xfrm>
              <a:off x="669378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3" name="Oval 2142"/>
            <p:cNvSpPr/>
            <p:nvPr/>
          </p:nvSpPr>
          <p:spPr>
            <a:xfrm>
              <a:off x="6907044"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4" name="Oval 2143"/>
            <p:cNvSpPr/>
            <p:nvPr/>
          </p:nvSpPr>
          <p:spPr>
            <a:xfrm>
              <a:off x="7120306"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5" name="Oval 2144"/>
            <p:cNvSpPr/>
            <p:nvPr/>
          </p:nvSpPr>
          <p:spPr>
            <a:xfrm>
              <a:off x="733356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6" name="Oval 2145"/>
            <p:cNvSpPr/>
            <p:nvPr/>
          </p:nvSpPr>
          <p:spPr>
            <a:xfrm>
              <a:off x="754683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7" name="Oval 2146"/>
            <p:cNvSpPr/>
            <p:nvPr/>
          </p:nvSpPr>
          <p:spPr>
            <a:xfrm>
              <a:off x="776009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8" name="Oval 2147"/>
            <p:cNvSpPr/>
            <p:nvPr/>
          </p:nvSpPr>
          <p:spPr>
            <a:xfrm>
              <a:off x="7973354"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9" name="Oval 2148"/>
            <p:cNvSpPr/>
            <p:nvPr/>
          </p:nvSpPr>
          <p:spPr>
            <a:xfrm>
              <a:off x="8186616"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0" name="Oval 2149"/>
            <p:cNvSpPr/>
            <p:nvPr/>
          </p:nvSpPr>
          <p:spPr>
            <a:xfrm>
              <a:off x="839987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1" name="Oval 2150"/>
            <p:cNvSpPr/>
            <p:nvPr/>
          </p:nvSpPr>
          <p:spPr>
            <a:xfrm>
              <a:off x="861314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2" name="Oval 2151"/>
            <p:cNvSpPr/>
            <p:nvPr/>
          </p:nvSpPr>
          <p:spPr>
            <a:xfrm>
              <a:off x="871978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3" name="Oval 2152"/>
            <p:cNvSpPr/>
            <p:nvPr/>
          </p:nvSpPr>
          <p:spPr>
            <a:xfrm>
              <a:off x="520094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4" name="Oval 2153"/>
            <p:cNvSpPr/>
            <p:nvPr/>
          </p:nvSpPr>
          <p:spPr>
            <a:xfrm>
              <a:off x="530757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5" name="Oval 2154"/>
            <p:cNvSpPr/>
            <p:nvPr/>
          </p:nvSpPr>
          <p:spPr>
            <a:xfrm>
              <a:off x="5520841"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6" name="Oval 2155"/>
            <p:cNvSpPr/>
            <p:nvPr/>
          </p:nvSpPr>
          <p:spPr>
            <a:xfrm>
              <a:off x="5734103"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7" name="Oval 2156"/>
            <p:cNvSpPr/>
            <p:nvPr/>
          </p:nvSpPr>
          <p:spPr>
            <a:xfrm>
              <a:off x="5947365"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8" name="Oval 2157"/>
            <p:cNvSpPr/>
            <p:nvPr/>
          </p:nvSpPr>
          <p:spPr>
            <a:xfrm>
              <a:off x="6160627"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9" name="Oval 2158"/>
            <p:cNvSpPr/>
            <p:nvPr/>
          </p:nvSpPr>
          <p:spPr>
            <a:xfrm>
              <a:off x="637388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0" name="Oval 2159"/>
            <p:cNvSpPr/>
            <p:nvPr/>
          </p:nvSpPr>
          <p:spPr>
            <a:xfrm>
              <a:off x="6587151"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1" name="Oval 2160"/>
            <p:cNvSpPr/>
            <p:nvPr/>
          </p:nvSpPr>
          <p:spPr>
            <a:xfrm>
              <a:off x="6800413"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2" name="Oval 2161"/>
            <p:cNvSpPr/>
            <p:nvPr/>
          </p:nvSpPr>
          <p:spPr>
            <a:xfrm>
              <a:off x="7013675"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3" name="Oval 2162"/>
            <p:cNvSpPr/>
            <p:nvPr/>
          </p:nvSpPr>
          <p:spPr>
            <a:xfrm>
              <a:off x="7226937"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4" name="Oval 2163"/>
            <p:cNvSpPr/>
            <p:nvPr/>
          </p:nvSpPr>
          <p:spPr>
            <a:xfrm>
              <a:off x="744019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5" name="Oval 2164"/>
            <p:cNvSpPr/>
            <p:nvPr/>
          </p:nvSpPr>
          <p:spPr>
            <a:xfrm>
              <a:off x="7653461"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6" name="Oval 2165"/>
            <p:cNvSpPr/>
            <p:nvPr/>
          </p:nvSpPr>
          <p:spPr>
            <a:xfrm>
              <a:off x="7866723"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7" name="Oval 2166"/>
            <p:cNvSpPr/>
            <p:nvPr/>
          </p:nvSpPr>
          <p:spPr>
            <a:xfrm>
              <a:off x="8079985"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8" name="Oval 2167"/>
            <p:cNvSpPr/>
            <p:nvPr/>
          </p:nvSpPr>
          <p:spPr>
            <a:xfrm>
              <a:off x="8293247"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9" name="Oval 2168"/>
            <p:cNvSpPr/>
            <p:nvPr/>
          </p:nvSpPr>
          <p:spPr>
            <a:xfrm>
              <a:off x="850650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0" name="Oval 2169"/>
            <p:cNvSpPr/>
            <p:nvPr/>
          </p:nvSpPr>
          <p:spPr>
            <a:xfrm>
              <a:off x="541421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1" name="Oval 2170"/>
            <p:cNvSpPr/>
            <p:nvPr/>
          </p:nvSpPr>
          <p:spPr>
            <a:xfrm>
              <a:off x="562747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2" name="Oval 2171"/>
            <p:cNvSpPr/>
            <p:nvPr/>
          </p:nvSpPr>
          <p:spPr>
            <a:xfrm>
              <a:off x="5840734"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3" name="Oval 2172"/>
            <p:cNvSpPr/>
            <p:nvPr/>
          </p:nvSpPr>
          <p:spPr>
            <a:xfrm>
              <a:off x="6053996"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4" name="Oval 2173"/>
            <p:cNvSpPr/>
            <p:nvPr/>
          </p:nvSpPr>
          <p:spPr>
            <a:xfrm>
              <a:off x="626725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5" name="Oval 2174"/>
            <p:cNvSpPr/>
            <p:nvPr/>
          </p:nvSpPr>
          <p:spPr>
            <a:xfrm>
              <a:off x="648052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6" name="Oval 2175"/>
            <p:cNvSpPr/>
            <p:nvPr/>
          </p:nvSpPr>
          <p:spPr>
            <a:xfrm>
              <a:off x="669378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7" name="Oval 2176"/>
            <p:cNvSpPr/>
            <p:nvPr/>
          </p:nvSpPr>
          <p:spPr>
            <a:xfrm>
              <a:off x="6907044"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8" name="Oval 2177"/>
            <p:cNvSpPr/>
            <p:nvPr/>
          </p:nvSpPr>
          <p:spPr>
            <a:xfrm>
              <a:off x="7120306"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9" name="Oval 2178"/>
            <p:cNvSpPr/>
            <p:nvPr/>
          </p:nvSpPr>
          <p:spPr>
            <a:xfrm>
              <a:off x="733356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0" name="Oval 2179"/>
            <p:cNvSpPr/>
            <p:nvPr/>
          </p:nvSpPr>
          <p:spPr>
            <a:xfrm>
              <a:off x="754683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1" name="Oval 2180"/>
            <p:cNvSpPr/>
            <p:nvPr/>
          </p:nvSpPr>
          <p:spPr>
            <a:xfrm>
              <a:off x="776009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2" name="Oval 2181"/>
            <p:cNvSpPr/>
            <p:nvPr/>
          </p:nvSpPr>
          <p:spPr>
            <a:xfrm>
              <a:off x="7973354"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3" name="Oval 2182"/>
            <p:cNvSpPr/>
            <p:nvPr/>
          </p:nvSpPr>
          <p:spPr>
            <a:xfrm>
              <a:off x="8186616"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4" name="Oval 2183"/>
            <p:cNvSpPr/>
            <p:nvPr/>
          </p:nvSpPr>
          <p:spPr>
            <a:xfrm>
              <a:off x="839987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5" name="Oval 2184"/>
            <p:cNvSpPr/>
            <p:nvPr/>
          </p:nvSpPr>
          <p:spPr>
            <a:xfrm>
              <a:off x="861314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6" name="Oval 2185"/>
            <p:cNvSpPr/>
            <p:nvPr/>
          </p:nvSpPr>
          <p:spPr>
            <a:xfrm>
              <a:off x="871978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7" name="Oval 2186"/>
            <p:cNvSpPr/>
            <p:nvPr/>
          </p:nvSpPr>
          <p:spPr>
            <a:xfrm>
              <a:off x="520094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8" name="Oval 2187"/>
            <p:cNvSpPr/>
            <p:nvPr/>
          </p:nvSpPr>
          <p:spPr>
            <a:xfrm>
              <a:off x="530757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9" name="Oval 2188"/>
            <p:cNvSpPr/>
            <p:nvPr/>
          </p:nvSpPr>
          <p:spPr>
            <a:xfrm>
              <a:off x="5520841"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0" name="Oval 2189"/>
            <p:cNvSpPr/>
            <p:nvPr/>
          </p:nvSpPr>
          <p:spPr>
            <a:xfrm>
              <a:off x="5734103"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1" name="Oval 2190"/>
            <p:cNvSpPr/>
            <p:nvPr/>
          </p:nvSpPr>
          <p:spPr>
            <a:xfrm>
              <a:off x="5947365"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2" name="Oval 2191"/>
            <p:cNvSpPr/>
            <p:nvPr/>
          </p:nvSpPr>
          <p:spPr>
            <a:xfrm>
              <a:off x="6160627"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3" name="Oval 2192"/>
            <p:cNvSpPr/>
            <p:nvPr/>
          </p:nvSpPr>
          <p:spPr>
            <a:xfrm>
              <a:off x="637388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4" name="Oval 2193"/>
            <p:cNvSpPr/>
            <p:nvPr/>
          </p:nvSpPr>
          <p:spPr>
            <a:xfrm>
              <a:off x="6587151"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5" name="Oval 2194"/>
            <p:cNvSpPr/>
            <p:nvPr/>
          </p:nvSpPr>
          <p:spPr>
            <a:xfrm>
              <a:off x="6800413"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6" name="Oval 2195"/>
            <p:cNvSpPr/>
            <p:nvPr/>
          </p:nvSpPr>
          <p:spPr>
            <a:xfrm>
              <a:off x="7013675"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7" name="Oval 2196"/>
            <p:cNvSpPr/>
            <p:nvPr/>
          </p:nvSpPr>
          <p:spPr>
            <a:xfrm>
              <a:off x="7226937"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8" name="Oval 2197"/>
            <p:cNvSpPr/>
            <p:nvPr/>
          </p:nvSpPr>
          <p:spPr>
            <a:xfrm>
              <a:off x="744019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9" name="Oval 2198"/>
            <p:cNvSpPr/>
            <p:nvPr/>
          </p:nvSpPr>
          <p:spPr>
            <a:xfrm>
              <a:off x="7653461"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0" name="Oval 2199"/>
            <p:cNvSpPr/>
            <p:nvPr/>
          </p:nvSpPr>
          <p:spPr>
            <a:xfrm>
              <a:off x="7866723"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1" name="Oval 2200"/>
            <p:cNvSpPr/>
            <p:nvPr/>
          </p:nvSpPr>
          <p:spPr>
            <a:xfrm>
              <a:off x="8079985"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2" name="Oval 2201"/>
            <p:cNvSpPr/>
            <p:nvPr/>
          </p:nvSpPr>
          <p:spPr>
            <a:xfrm>
              <a:off x="8293247"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3" name="Oval 2202"/>
            <p:cNvSpPr/>
            <p:nvPr/>
          </p:nvSpPr>
          <p:spPr>
            <a:xfrm>
              <a:off x="850650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4" name="Oval 2203"/>
            <p:cNvSpPr/>
            <p:nvPr/>
          </p:nvSpPr>
          <p:spPr>
            <a:xfrm>
              <a:off x="541421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5" name="Oval 2204"/>
            <p:cNvSpPr/>
            <p:nvPr/>
          </p:nvSpPr>
          <p:spPr>
            <a:xfrm>
              <a:off x="562747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6" name="Oval 2205"/>
            <p:cNvSpPr/>
            <p:nvPr/>
          </p:nvSpPr>
          <p:spPr>
            <a:xfrm>
              <a:off x="5840734"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7" name="Oval 2206"/>
            <p:cNvSpPr/>
            <p:nvPr/>
          </p:nvSpPr>
          <p:spPr>
            <a:xfrm>
              <a:off x="6053996"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8" name="Oval 2207"/>
            <p:cNvSpPr/>
            <p:nvPr/>
          </p:nvSpPr>
          <p:spPr>
            <a:xfrm>
              <a:off x="626725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9" name="Oval 2208"/>
            <p:cNvSpPr/>
            <p:nvPr/>
          </p:nvSpPr>
          <p:spPr>
            <a:xfrm>
              <a:off x="648052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0" name="Oval 2209"/>
            <p:cNvSpPr/>
            <p:nvPr/>
          </p:nvSpPr>
          <p:spPr>
            <a:xfrm>
              <a:off x="669378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1" name="Oval 2210"/>
            <p:cNvSpPr/>
            <p:nvPr/>
          </p:nvSpPr>
          <p:spPr>
            <a:xfrm>
              <a:off x="6907044"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2" name="Oval 2211"/>
            <p:cNvSpPr/>
            <p:nvPr/>
          </p:nvSpPr>
          <p:spPr>
            <a:xfrm>
              <a:off x="7120306"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3" name="Oval 2212"/>
            <p:cNvSpPr/>
            <p:nvPr/>
          </p:nvSpPr>
          <p:spPr>
            <a:xfrm>
              <a:off x="733356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4" name="Oval 2213"/>
            <p:cNvSpPr/>
            <p:nvPr/>
          </p:nvSpPr>
          <p:spPr>
            <a:xfrm>
              <a:off x="754683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5" name="Oval 2214"/>
            <p:cNvSpPr/>
            <p:nvPr/>
          </p:nvSpPr>
          <p:spPr>
            <a:xfrm>
              <a:off x="776009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6" name="Oval 2215"/>
            <p:cNvSpPr/>
            <p:nvPr/>
          </p:nvSpPr>
          <p:spPr>
            <a:xfrm>
              <a:off x="7973354"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7" name="Oval 2216"/>
            <p:cNvSpPr/>
            <p:nvPr/>
          </p:nvSpPr>
          <p:spPr>
            <a:xfrm>
              <a:off x="8186616"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8" name="Oval 2217"/>
            <p:cNvSpPr/>
            <p:nvPr/>
          </p:nvSpPr>
          <p:spPr>
            <a:xfrm>
              <a:off x="839987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9" name="Oval 2218"/>
            <p:cNvSpPr/>
            <p:nvPr/>
          </p:nvSpPr>
          <p:spPr>
            <a:xfrm>
              <a:off x="861314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0" name="Oval 2219"/>
            <p:cNvSpPr/>
            <p:nvPr/>
          </p:nvSpPr>
          <p:spPr>
            <a:xfrm>
              <a:off x="871978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1" name="Oval 2220"/>
            <p:cNvSpPr/>
            <p:nvPr/>
          </p:nvSpPr>
          <p:spPr>
            <a:xfrm>
              <a:off x="520094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2" name="Oval 2221"/>
            <p:cNvSpPr/>
            <p:nvPr/>
          </p:nvSpPr>
          <p:spPr>
            <a:xfrm>
              <a:off x="530757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3" name="Oval 2222"/>
            <p:cNvSpPr/>
            <p:nvPr/>
          </p:nvSpPr>
          <p:spPr>
            <a:xfrm>
              <a:off x="5520841"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4" name="Oval 2223"/>
            <p:cNvSpPr/>
            <p:nvPr/>
          </p:nvSpPr>
          <p:spPr>
            <a:xfrm>
              <a:off x="5734103"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5" name="Oval 2224"/>
            <p:cNvSpPr/>
            <p:nvPr/>
          </p:nvSpPr>
          <p:spPr>
            <a:xfrm>
              <a:off x="5947365"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6" name="Oval 2225"/>
            <p:cNvSpPr/>
            <p:nvPr/>
          </p:nvSpPr>
          <p:spPr>
            <a:xfrm>
              <a:off x="6160627"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7" name="Oval 2226"/>
            <p:cNvSpPr/>
            <p:nvPr/>
          </p:nvSpPr>
          <p:spPr>
            <a:xfrm>
              <a:off x="637388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8" name="Oval 2227"/>
            <p:cNvSpPr/>
            <p:nvPr/>
          </p:nvSpPr>
          <p:spPr>
            <a:xfrm>
              <a:off x="6587151"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9" name="Oval 2228"/>
            <p:cNvSpPr/>
            <p:nvPr/>
          </p:nvSpPr>
          <p:spPr>
            <a:xfrm>
              <a:off x="6800413"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0" name="Oval 2229"/>
            <p:cNvSpPr/>
            <p:nvPr/>
          </p:nvSpPr>
          <p:spPr>
            <a:xfrm>
              <a:off x="7013675"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1" name="Oval 2230"/>
            <p:cNvSpPr/>
            <p:nvPr/>
          </p:nvSpPr>
          <p:spPr>
            <a:xfrm>
              <a:off x="7226937"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2" name="Oval 2231"/>
            <p:cNvSpPr/>
            <p:nvPr/>
          </p:nvSpPr>
          <p:spPr>
            <a:xfrm>
              <a:off x="744019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3" name="Oval 2232"/>
            <p:cNvSpPr/>
            <p:nvPr/>
          </p:nvSpPr>
          <p:spPr>
            <a:xfrm>
              <a:off x="7653461"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4" name="Oval 2233"/>
            <p:cNvSpPr/>
            <p:nvPr/>
          </p:nvSpPr>
          <p:spPr>
            <a:xfrm>
              <a:off x="7866723"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5" name="Oval 2234"/>
            <p:cNvSpPr/>
            <p:nvPr/>
          </p:nvSpPr>
          <p:spPr>
            <a:xfrm>
              <a:off x="8079985"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6" name="Oval 2235"/>
            <p:cNvSpPr/>
            <p:nvPr/>
          </p:nvSpPr>
          <p:spPr>
            <a:xfrm>
              <a:off x="8293247"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7" name="Oval 2236"/>
            <p:cNvSpPr/>
            <p:nvPr/>
          </p:nvSpPr>
          <p:spPr>
            <a:xfrm>
              <a:off x="850650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8" name="Oval 2237"/>
            <p:cNvSpPr/>
            <p:nvPr/>
          </p:nvSpPr>
          <p:spPr>
            <a:xfrm>
              <a:off x="541421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9" name="Oval 2238"/>
            <p:cNvSpPr/>
            <p:nvPr/>
          </p:nvSpPr>
          <p:spPr>
            <a:xfrm>
              <a:off x="562747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0" name="Oval 2239"/>
            <p:cNvSpPr/>
            <p:nvPr/>
          </p:nvSpPr>
          <p:spPr>
            <a:xfrm>
              <a:off x="5840734"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1" name="Oval 2240"/>
            <p:cNvSpPr/>
            <p:nvPr/>
          </p:nvSpPr>
          <p:spPr>
            <a:xfrm>
              <a:off x="6053996"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2" name="Oval 2241"/>
            <p:cNvSpPr/>
            <p:nvPr/>
          </p:nvSpPr>
          <p:spPr>
            <a:xfrm>
              <a:off x="626725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3" name="Oval 2242"/>
            <p:cNvSpPr/>
            <p:nvPr/>
          </p:nvSpPr>
          <p:spPr>
            <a:xfrm>
              <a:off x="648052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4" name="Oval 2243"/>
            <p:cNvSpPr/>
            <p:nvPr/>
          </p:nvSpPr>
          <p:spPr>
            <a:xfrm>
              <a:off x="669378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5" name="Oval 2244"/>
            <p:cNvSpPr/>
            <p:nvPr/>
          </p:nvSpPr>
          <p:spPr>
            <a:xfrm>
              <a:off x="6907044"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6" name="Oval 2245"/>
            <p:cNvSpPr/>
            <p:nvPr/>
          </p:nvSpPr>
          <p:spPr>
            <a:xfrm>
              <a:off x="7120306"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7" name="Oval 2246"/>
            <p:cNvSpPr/>
            <p:nvPr/>
          </p:nvSpPr>
          <p:spPr>
            <a:xfrm>
              <a:off x="733356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8" name="Oval 2247"/>
            <p:cNvSpPr/>
            <p:nvPr/>
          </p:nvSpPr>
          <p:spPr>
            <a:xfrm>
              <a:off x="754683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9" name="Oval 2248"/>
            <p:cNvSpPr/>
            <p:nvPr/>
          </p:nvSpPr>
          <p:spPr>
            <a:xfrm>
              <a:off x="776009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0" name="Oval 2249"/>
            <p:cNvSpPr/>
            <p:nvPr/>
          </p:nvSpPr>
          <p:spPr>
            <a:xfrm>
              <a:off x="7973354"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1" name="Oval 2250"/>
            <p:cNvSpPr/>
            <p:nvPr/>
          </p:nvSpPr>
          <p:spPr>
            <a:xfrm>
              <a:off x="8186616"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2" name="Oval 2251"/>
            <p:cNvSpPr/>
            <p:nvPr/>
          </p:nvSpPr>
          <p:spPr>
            <a:xfrm>
              <a:off x="839987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3" name="Oval 2252"/>
            <p:cNvSpPr/>
            <p:nvPr/>
          </p:nvSpPr>
          <p:spPr>
            <a:xfrm>
              <a:off x="861314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4" name="Oval 2253"/>
            <p:cNvSpPr/>
            <p:nvPr/>
          </p:nvSpPr>
          <p:spPr>
            <a:xfrm>
              <a:off x="871978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5" name="Oval 2254"/>
            <p:cNvSpPr/>
            <p:nvPr/>
          </p:nvSpPr>
          <p:spPr>
            <a:xfrm>
              <a:off x="520094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6" name="Oval 2255"/>
            <p:cNvSpPr/>
            <p:nvPr/>
          </p:nvSpPr>
          <p:spPr>
            <a:xfrm>
              <a:off x="530757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7" name="Oval 2256"/>
            <p:cNvSpPr/>
            <p:nvPr/>
          </p:nvSpPr>
          <p:spPr>
            <a:xfrm>
              <a:off x="5520841"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8" name="Oval 2257"/>
            <p:cNvSpPr/>
            <p:nvPr/>
          </p:nvSpPr>
          <p:spPr>
            <a:xfrm>
              <a:off x="5734103"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9" name="Oval 2258"/>
            <p:cNvSpPr/>
            <p:nvPr/>
          </p:nvSpPr>
          <p:spPr>
            <a:xfrm>
              <a:off x="5947365"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0" name="Oval 2259"/>
            <p:cNvSpPr/>
            <p:nvPr/>
          </p:nvSpPr>
          <p:spPr>
            <a:xfrm>
              <a:off x="6160627"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1" name="Oval 2260"/>
            <p:cNvSpPr/>
            <p:nvPr/>
          </p:nvSpPr>
          <p:spPr>
            <a:xfrm>
              <a:off x="637388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2" name="Oval 2261"/>
            <p:cNvSpPr/>
            <p:nvPr/>
          </p:nvSpPr>
          <p:spPr>
            <a:xfrm>
              <a:off x="6587151"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3" name="Oval 2262"/>
            <p:cNvSpPr/>
            <p:nvPr/>
          </p:nvSpPr>
          <p:spPr>
            <a:xfrm>
              <a:off x="6800413"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4" name="Oval 2263"/>
            <p:cNvSpPr/>
            <p:nvPr/>
          </p:nvSpPr>
          <p:spPr>
            <a:xfrm>
              <a:off x="7013675"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5" name="Oval 2264"/>
            <p:cNvSpPr/>
            <p:nvPr/>
          </p:nvSpPr>
          <p:spPr>
            <a:xfrm>
              <a:off x="7226937"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6" name="Oval 2265"/>
            <p:cNvSpPr/>
            <p:nvPr/>
          </p:nvSpPr>
          <p:spPr>
            <a:xfrm>
              <a:off x="744019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7" name="Oval 2266"/>
            <p:cNvSpPr/>
            <p:nvPr/>
          </p:nvSpPr>
          <p:spPr>
            <a:xfrm>
              <a:off x="7653461"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8" name="Oval 2267"/>
            <p:cNvSpPr/>
            <p:nvPr/>
          </p:nvSpPr>
          <p:spPr>
            <a:xfrm>
              <a:off x="7866723"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9" name="Oval 2268"/>
            <p:cNvSpPr/>
            <p:nvPr/>
          </p:nvSpPr>
          <p:spPr>
            <a:xfrm>
              <a:off x="8079985"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0" name="Oval 2269"/>
            <p:cNvSpPr/>
            <p:nvPr/>
          </p:nvSpPr>
          <p:spPr>
            <a:xfrm>
              <a:off x="8293247"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1" name="Oval 2270"/>
            <p:cNvSpPr/>
            <p:nvPr/>
          </p:nvSpPr>
          <p:spPr>
            <a:xfrm>
              <a:off x="850650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2" name="Oval 2271"/>
            <p:cNvSpPr/>
            <p:nvPr/>
          </p:nvSpPr>
          <p:spPr>
            <a:xfrm>
              <a:off x="541421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3" name="Oval 2272"/>
            <p:cNvSpPr/>
            <p:nvPr/>
          </p:nvSpPr>
          <p:spPr>
            <a:xfrm>
              <a:off x="562747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4" name="Oval 2273"/>
            <p:cNvSpPr/>
            <p:nvPr/>
          </p:nvSpPr>
          <p:spPr>
            <a:xfrm>
              <a:off x="5840734"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5" name="Oval 2274"/>
            <p:cNvSpPr/>
            <p:nvPr/>
          </p:nvSpPr>
          <p:spPr>
            <a:xfrm>
              <a:off x="6053996"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6" name="Oval 2275"/>
            <p:cNvSpPr/>
            <p:nvPr/>
          </p:nvSpPr>
          <p:spPr>
            <a:xfrm>
              <a:off x="626725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7" name="Oval 2276"/>
            <p:cNvSpPr/>
            <p:nvPr/>
          </p:nvSpPr>
          <p:spPr>
            <a:xfrm>
              <a:off x="648052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8" name="Oval 2277"/>
            <p:cNvSpPr/>
            <p:nvPr/>
          </p:nvSpPr>
          <p:spPr>
            <a:xfrm>
              <a:off x="669378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9" name="Oval 2278"/>
            <p:cNvSpPr/>
            <p:nvPr/>
          </p:nvSpPr>
          <p:spPr>
            <a:xfrm>
              <a:off x="6907044"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0" name="Oval 2279"/>
            <p:cNvSpPr/>
            <p:nvPr/>
          </p:nvSpPr>
          <p:spPr>
            <a:xfrm>
              <a:off x="7120306"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1" name="Oval 2280"/>
            <p:cNvSpPr/>
            <p:nvPr/>
          </p:nvSpPr>
          <p:spPr>
            <a:xfrm>
              <a:off x="733356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2" name="Oval 2281"/>
            <p:cNvSpPr/>
            <p:nvPr/>
          </p:nvSpPr>
          <p:spPr>
            <a:xfrm>
              <a:off x="754683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3" name="Oval 2282"/>
            <p:cNvSpPr/>
            <p:nvPr/>
          </p:nvSpPr>
          <p:spPr>
            <a:xfrm>
              <a:off x="776009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4" name="Oval 2283"/>
            <p:cNvSpPr/>
            <p:nvPr/>
          </p:nvSpPr>
          <p:spPr>
            <a:xfrm>
              <a:off x="7973354"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5" name="Oval 2284"/>
            <p:cNvSpPr/>
            <p:nvPr/>
          </p:nvSpPr>
          <p:spPr>
            <a:xfrm>
              <a:off x="8186616"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6" name="Oval 2285"/>
            <p:cNvSpPr/>
            <p:nvPr/>
          </p:nvSpPr>
          <p:spPr>
            <a:xfrm>
              <a:off x="839987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7" name="Oval 2286"/>
            <p:cNvSpPr/>
            <p:nvPr/>
          </p:nvSpPr>
          <p:spPr>
            <a:xfrm>
              <a:off x="861314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8" name="Oval 2287"/>
            <p:cNvSpPr/>
            <p:nvPr/>
          </p:nvSpPr>
          <p:spPr>
            <a:xfrm>
              <a:off x="871978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9" name="Oval 2288"/>
            <p:cNvSpPr/>
            <p:nvPr/>
          </p:nvSpPr>
          <p:spPr>
            <a:xfrm>
              <a:off x="520094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0" name="Oval 2289"/>
            <p:cNvSpPr/>
            <p:nvPr/>
          </p:nvSpPr>
          <p:spPr>
            <a:xfrm>
              <a:off x="530757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1" name="Oval 2290"/>
            <p:cNvSpPr/>
            <p:nvPr/>
          </p:nvSpPr>
          <p:spPr>
            <a:xfrm>
              <a:off x="5520841"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2" name="Oval 2291"/>
            <p:cNvSpPr/>
            <p:nvPr/>
          </p:nvSpPr>
          <p:spPr>
            <a:xfrm>
              <a:off x="5734103"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3" name="Oval 2292"/>
            <p:cNvSpPr/>
            <p:nvPr/>
          </p:nvSpPr>
          <p:spPr>
            <a:xfrm>
              <a:off x="5947365"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4" name="Oval 2293"/>
            <p:cNvSpPr/>
            <p:nvPr/>
          </p:nvSpPr>
          <p:spPr>
            <a:xfrm>
              <a:off x="6160627"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5" name="Oval 2294"/>
            <p:cNvSpPr/>
            <p:nvPr/>
          </p:nvSpPr>
          <p:spPr>
            <a:xfrm>
              <a:off x="637388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6" name="Oval 2295"/>
            <p:cNvSpPr/>
            <p:nvPr/>
          </p:nvSpPr>
          <p:spPr>
            <a:xfrm>
              <a:off x="6587151"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7" name="Oval 2296"/>
            <p:cNvSpPr/>
            <p:nvPr/>
          </p:nvSpPr>
          <p:spPr>
            <a:xfrm>
              <a:off x="6800413"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8" name="Oval 2297"/>
            <p:cNvSpPr/>
            <p:nvPr/>
          </p:nvSpPr>
          <p:spPr>
            <a:xfrm>
              <a:off x="7013675"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9" name="Oval 2298"/>
            <p:cNvSpPr/>
            <p:nvPr/>
          </p:nvSpPr>
          <p:spPr>
            <a:xfrm>
              <a:off x="7226937"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0" name="Oval 2299"/>
            <p:cNvSpPr/>
            <p:nvPr/>
          </p:nvSpPr>
          <p:spPr>
            <a:xfrm>
              <a:off x="744019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1" name="Oval 2300"/>
            <p:cNvSpPr/>
            <p:nvPr/>
          </p:nvSpPr>
          <p:spPr>
            <a:xfrm>
              <a:off x="7653461"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2" name="Oval 2301"/>
            <p:cNvSpPr/>
            <p:nvPr/>
          </p:nvSpPr>
          <p:spPr>
            <a:xfrm>
              <a:off x="7866723"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3" name="Oval 2302"/>
            <p:cNvSpPr/>
            <p:nvPr/>
          </p:nvSpPr>
          <p:spPr>
            <a:xfrm>
              <a:off x="8079985"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4" name="Oval 2303"/>
            <p:cNvSpPr/>
            <p:nvPr/>
          </p:nvSpPr>
          <p:spPr>
            <a:xfrm>
              <a:off x="8293247"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5" name="Oval 2304"/>
            <p:cNvSpPr/>
            <p:nvPr/>
          </p:nvSpPr>
          <p:spPr>
            <a:xfrm>
              <a:off x="850650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6" name="Oval 2305"/>
            <p:cNvSpPr/>
            <p:nvPr/>
          </p:nvSpPr>
          <p:spPr>
            <a:xfrm>
              <a:off x="541421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7" name="Oval 2306"/>
            <p:cNvSpPr/>
            <p:nvPr/>
          </p:nvSpPr>
          <p:spPr>
            <a:xfrm>
              <a:off x="562747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8" name="Oval 2307"/>
            <p:cNvSpPr/>
            <p:nvPr/>
          </p:nvSpPr>
          <p:spPr>
            <a:xfrm>
              <a:off x="5840734"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9" name="Oval 2308"/>
            <p:cNvSpPr/>
            <p:nvPr/>
          </p:nvSpPr>
          <p:spPr>
            <a:xfrm>
              <a:off x="6053996"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0" name="Oval 2309"/>
            <p:cNvSpPr/>
            <p:nvPr/>
          </p:nvSpPr>
          <p:spPr>
            <a:xfrm>
              <a:off x="626725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1" name="Oval 2310"/>
            <p:cNvSpPr/>
            <p:nvPr/>
          </p:nvSpPr>
          <p:spPr>
            <a:xfrm>
              <a:off x="648052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2" name="Oval 2311"/>
            <p:cNvSpPr/>
            <p:nvPr/>
          </p:nvSpPr>
          <p:spPr>
            <a:xfrm>
              <a:off x="669378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3" name="Oval 2312"/>
            <p:cNvSpPr/>
            <p:nvPr/>
          </p:nvSpPr>
          <p:spPr>
            <a:xfrm>
              <a:off x="6907044"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4" name="Oval 2313"/>
            <p:cNvSpPr/>
            <p:nvPr/>
          </p:nvSpPr>
          <p:spPr>
            <a:xfrm>
              <a:off x="7120306"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5" name="Oval 2314"/>
            <p:cNvSpPr/>
            <p:nvPr/>
          </p:nvSpPr>
          <p:spPr>
            <a:xfrm>
              <a:off x="733356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6" name="Oval 2315"/>
            <p:cNvSpPr/>
            <p:nvPr/>
          </p:nvSpPr>
          <p:spPr>
            <a:xfrm>
              <a:off x="754683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7" name="Oval 2316"/>
            <p:cNvSpPr/>
            <p:nvPr/>
          </p:nvSpPr>
          <p:spPr>
            <a:xfrm>
              <a:off x="776009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8" name="Oval 2317"/>
            <p:cNvSpPr/>
            <p:nvPr/>
          </p:nvSpPr>
          <p:spPr>
            <a:xfrm>
              <a:off x="7973354"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9" name="Oval 2318"/>
            <p:cNvSpPr/>
            <p:nvPr/>
          </p:nvSpPr>
          <p:spPr>
            <a:xfrm>
              <a:off x="8186616"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0" name="Oval 2319"/>
            <p:cNvSpPr/>
            <p:nvPr/>
          </p:nvSpPr>
          <p:spPr>
            <a:xfrm>
              <a:off x="839987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1" name="Oval 2320"/>
            <p:cNvSpPr/>
            <p:nvPr/>
          </p:nvSpPr>
          <p:spPr>
            <a:xfrm>
              <a:off x="861314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2" name="Oval 2321"/>
            <p:cNvSpPr/>
            <p:nvPr/>
          </p:nvSpPr>
          <p:spPr>
            <a:xfrm>
              <a:off x="871978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3" name="Oval 2322"/>
            <p:cNvSpPr/>
            <p:nvPr/>
          </p:nvSpPr>
          <p:spPr>
            <a:xfrm>
              <a:off x="520094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4" name="Oval 2323"/>
            <p:cNvSpPr/>
            <p:nvPr/>
          </p:nvSpPr>
          <p:spPr>
            <a:xfrm>
              <a:off x="530757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5" name="Oval 2324"/>
            <p:cNvSpPr/>
            <p:nvPr/>
          </p:nvSpPr>
          <p:spPr>
            <a:xfrm>
              <a:off x="5520841"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6" name="Oval 2325"/>
            <p:cNvSpPr/>
            <p:nvPr/>
          </p:nvSpPr>
          <p:spPr>
            <a:xfrm>
              <a:off x="5734103"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7" name="Oval 2326"/>
            <p:cNvSpPr/>
            <p:nvPr/>
          </p:nvSpPr>
          <p:spPr>
            <a:xfrm>
              <a:off x="5947365"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8" name="Oval 2327"/>
            <p:cNvSpPr/>
            <p:nvPr/>
          </p:nvSpPr>
          <p:spPr>
            <a:xfrm>
              <a:off x="6160627"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9" name="Oval 2328"/>
            <p:cNvSpPr/>
            <p:nvPr/>
          </p:nvSpPr>
          <p:spPr>
            <a:xfrm>
              <a:off x="637388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0" name="Oval 2329"/>
            <p:cNvSpPr/>
            <p:nvPr/>
          </p:nvSpPr>
          <p:spPr>
            <a:xfrm>
              <a:off x="6587151"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1" name="Oval 2330"/>
            <p:cNvSpPr/>
            <p:nvPr/>
          </p:nvSpPr>
          <p:spPr>
            <a:xfrm>
              <a:off x="6800413"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2" name="Oval 2331"/>
            <p:cNvSpPr/>
            <p:nvPr/>
          </p:nvSpPr>
          <p:spPr>
            <a:xfrm>
              <a:off x="7013675"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3" name="Oval 2332"/>
            <p:cNvSpPr/>
            <p:nvPr/>
          </p:nvSpPr>
          <p:spPr>
            <a:xfrm>
              <a:off x="7226937"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4" name="Oval 2333"/>
            <p:cNvSpPr/>
            <p:nvPr/>
          </p:nvSpPr>
          <p:spPr>
            <a:xfrm>
              <a:off x="744019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5" name="Oval 2334"/>
            <p:cNvSpPr/>
            <p:nvPr/>
          </p:nvSpPr>
          <p:spPr>
            <a:xfrm>
              <a:off x="7653461"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6" name="Oval 2335"/>
            <p:cNvSpPr/>
            <p:nvPr/>
          </p:nvSpPr>
          <p:spPr>
            <a:xfrm>
              <a:off x="7866723"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7" name="Oval 2336"/>
            <p:cNvSpPr/>
            <p:nvPr/>
          </p:nvSpPr>
          <p:spPr>
            <a:xfrm>
              <a:off x="8079985"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8" name="Oval 2337"/>
            <p:cNvSpPr/>
            <p:nvPr/>
          </p:nvSpPr>
          <p:spPr>
            <a:xfrm>
              <a:off x="8293247"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9" name="Oval 2338"/>
            <p:cNvSpPr/>
            <p:nvPr/>
          </p:nvSpPr>
          <p:spPr>
            <a:xfrm>
              <a:off x="850650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0" name="Oval 2339"/>
            <p:cNvSpPr/>
            <p:nvPr/>
          </p:nvSpPr>
          <p:spPr>
            <a:xfrm>
              <a:off x="541421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1" name="Oval 2340"/>
            <p:cNvSpPr/>
            <p:nvPr/>
          </p:nvSpPr>
          <p:spPr>
            <a:xfrm>
              <a:off x="562747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2" name="Oval 2341"/>
            <p:cNvSpPr/>
            <p:nvPr/>
          </p:nvSpPr>
          <p:spPr>
            <a:xfrm>
              <a:off x="5840734"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3" name="Oval 2342"/>
            <p:cNvSpPr/>
            <p:nvPr/>
          </p:nvSpPr>
          <p:spPr>
            <a:xfrm>
              <a:off x="6053996"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4" name="Oval 2343"/>
            <p:cNvSpPr/>
            <p:nvPr/>
          </p:nvSpPr>
          <p:spPr>
            <a:xfrm>
              <a:off x="626725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5" name="Oval 2344"/>
            <p:cNvSpPr/>
            <p:nvPr/>
          </p:nvSpPr>
          <p:spPr>
            <a:xfrm>
              <a:off x="648052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6" name="Oval 2345"/>
            <p:cNvSpPr/>
            <p:nvPr/>
          </p:nvSpPr>
          <p:spPr>
            <a:xfrm>
              <a:off x="669378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7" name="Oval 2346"/>
            <p:cNvSpPr/>
            <p:nvPr/>
          </p:nvSpPr>
          <p:spPr>
            <a:xfrm>
              <a:off x="6907044"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8" name="Oval 2347"/>
            <p:cNvSpPr/>
            <p:nvPr/>
          </p:nvSpPr>
          <p:spPr>
            <a:xfrm>
              <a:off x="7120306"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9" name="Oval 2348"/>
            <p:cNvSpPr/>
            <p:nvPr/>
          </p:nvSpPr>
          <p:spPr>
            <a:xfrm>
              <a:off x="733356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0" name="Oval 2349"/>
            <p:cNvSpPr/>
            <p:nvPr/>
          </p:nvSpPr>
          <p:spPr>
            <a:xfrm>
              <a:off x="754683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1" name="Oval 2350"/>
            <p:cNvSpPr/>
            <p:nvPr/>
          </p:nvSpPr>
          <p:spPr>
            <a:xfrm>
              <a:off x="776009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2" name="Oval 2351"/>
            <p:cNvSpPr/>
            <p:nvPr/>
          </p:nvSpPr>
          <p:spPr>
            <a:xfrm>
              <a:off x="7973354"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3" name="Oval 2352"/>
            <p:cNvSpPr/>
            <p:nvPr/>
          </p:nvSpPr>
          <p:spPr>
            <a:xfrm>
              <a:off x="8186616"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4" name="Oval 2353"/>
            <p:cNvSpPr/>
            <p:nvPr/>
          </p:nvSpPr>
          <p:spPr>
            <a:xfrm>
              <a:off x="839987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5" name="Oval 2354"/>
            <p:cNvSpPr/>
            <p:nvPr/>
          </p:nvSpPr>
          <p:spPr>
            <a:xfrm>
              <a:off x="861314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6" name="Oval 2355"/>
            <p:cNvSpPr/>
            <p:nvPr/>
          </p:nvSpPr>
          <p:spPr>
            <a:xfrm>
              <a:off x="871978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7" name="Oval 2356"/>
            <p:cNvSpPr/>
            <p:nvPr/>
          </p:nvSpPr>
          <p:spPr>
            <a:xfrm>
              <a:off x="520094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8" name="Oval 2357"/>
            <p:cNvSpPr/>
            <p:nvPr/>
          </p:nvSpPr>
          <p:spPr>
            <a:xfrm>
              <a:off x="530757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9" name="Oval 2358"/>
            <p:cNvSpPr/>
            <p:nvPr/>
          </p:nvSpPr>
          <p:spPr>
            <a:xfrm>
              <a:off x="5520841"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0" name="Oval 2359"/>
            <p:cNvSpPr/>
            <p:nvPr/>
          </p:nvSpPr>
          <p:spPr>
            <a:xfrm>
              <a:off x="5734103"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1" name="Oval 2360"/>
            <p:cNvSpPr/>
            <p:nvPr/>
          </p:nvSpPr>
          <p:spPr>
            <a:xfrm>
              <a:off x="5947365"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2" name="Oval 2361"/>
            <p:cNvSpPr/>
            <p:nvPr/>
          </p:nvSpPr>
          <p:spPr>
            <a:xfrm>
              <a:off x="6160627"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3" name="Oval 2362"/>
            <p:cNvSpPr/>
            <p:nvPr/>
          </p:nvSpPr>
          <p:spPr>
            <a:xfrm>
              <a:off x="637388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4" name="Oval 2363"/>
            <p:cNvSpPr/>
            <p:nvPr/>
          </p:nvSpPr>
          <p:spPr>
            <a:xfrm>
              <a:off x="6587151"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5" name="Oval 2364"/>
            <p:cNvSpPr/>
            <p:nvPr/>
          </p:nvSpPr>
          <p:spPr>
            <a:xfrm>
              <a:off x="6800413"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6" name="Oval 2365"/>
            <p:cNvSpPr/>
            <p:nvPr/>
          </p:nvSpPr>
          <p:spPr>
            <a:xfrm>
              <a:off x="7013675"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7" name="Oval 2366"/>
            <p:cNvSpPr/>
            <p:nvPr/>
          </p:nvSpPr>
          <p:spPr>
            <a:xfrm>
              <a:off x="7226937"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8" name="Oval 2367"/>
            <p:cNvSpPr/>
            <p:nvPr/>
          </p:nvSpPr>
          <p:spPr>
            <a:xfrm>
              <a:off x="744019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9" name="Oval 2368"/>
            <p:cNvSpPr/>
            <p:nvPr/>
          </p:nvSpPr>
          <p:spPr>
            <a:xfrm>
              <a:off x="7653461"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0" name="Oval 2369"/>
            <p:cNvSpPr/>
            <p:nvPr/>
          </p:nvSpPr>
          <p:spPr>
            <a:xfrm>
              <a:off x="7866723"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1" name="Oval 2370"/>
            <p:cNvSpPr/>
            <p:nvPr/>
          </p:nvSpPr>
          <p:spPr>
            <a:xfrm>
              <a:off x="8079985"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2" name="Oval 2371"/>
            <p:cNvSpPr/>
            <p:nvPr/>
          </p:nvSpPr>
          <p:spPr>
            <a:xfrm>
              <a:off x="8293247"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3" name="Oval 2372"/>
            <p:cNvSpPr/>
            <p:nvPr/>
          </p:nvSpPr>
          <p:spPr>
            <a:xfrm>
              <a:off x="850650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4" name="Oval 2373"/>
            <p:cNvSpPr/>
            <p:nvPr/>
          </p:nvSpPr>
          <p:spPr>
            <a:xfrm>
              <a:off x="541421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5" name="Oval 2374"/>
            <p:cNvSpPr/>
            <p:nvPr/>
          </p:nvSpPr>
          <p:spPr>
            <a:xfrm>
              <a:off x="562747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6" name="Oval 2375"/>
            <p:cNvSpPr/>
            <p:nvPr/>
          </p:nvSpPr>
          <p:spPr>
            <a:xfrm>
              <a:off x="5840734"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7" name="Oval 2376"/>
            <p:cNvSpPr/>
            <p:nvPr/>
          </p:nvSpPr>
          <p:spPr>
            <a:xfrm>
              <a:off x="6053996"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8" name="Oval 2377"/>
            <p:cNvSpPr/>
            <p:nvPr/>
          </p:nvSpPr>
          <p:spPr>
            <a:xfrm>
              <a:off x="626725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9" name="Oval 2378"/>
            <p:cNvSpPr/>
            <p:nvPr/>
          </p:nvSpPr>
          <p:spPr>
            <a:xfrm>
              <a:off x="648052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0" name="Oval 2379"/>
            <p:cNvSpPr/>
            <p:nvPr/>
          </p:nvSpPr>
          <p:spPr>
            <a:xfrm>
              <a:off x="669378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1" name="Oval 2380"/>
            <p:cNvSpPr/>
            <p:nvPr/>
          </p:nvSpPr>
          <p:spPr>
            <a:xfrm>
              <a:off x="6907044"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2" name="Oval 2381"/>
            <p:cNvSpPr/>
            <p:nvPr/>
          </p:nvSpPr>
          <p:spPr>
            <a:xfrm>
              <a:off x="7120306"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3" name="Oval 2382"/>
            <p:cNvSpPr/>
            <p:nvPr/>
          </p:nvSpPr>
          <p:spPr>
            <a:xfrm>
              <a:off x="733356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4" name="Oval 2383"/>
            <p:cNvSpPr/>
            <p:nvPr/>
          </p:nvSpPr>
          <p:spPr>
            <a:xfrm>
              <a:off x="754683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5" name="Oval 2384"/>
            <p:cNvSpPr/>
            <p:nvPr/>
          </p:nvSpPr>
          <p:spPr>
            <a:xfrm>
              <a:off x="776009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6" name="Oval 2385"/>
            <p:cNvSpPr/>
            <p:nvPr/>
          </p:nvSpPr>
          <p:spPr>
            <a:xfrm>
              <a:off x="7973354"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7" name="Oval 2386"/>
            <p:cNvSpPr/>
            <p:nvPr/>
          </p:nvSpPr>
          <p:spPr>
            <a:xfrm>
              <a:off x="8186616"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8" name="Oval 2387"/>
            <p:cNvSpPr/>
            <p:nvPr/>
          </p:nvSpPr>
          <p:spPr>
            <a:xfrm>
              <a:off x="839987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9" name="Oval 2388"/>
            <p:cNvSpPr/>
            <p:nvPr/>
          </p:nvSpPr>
          <p:spPr>
            <a:xfrm>
              <a:off x="861314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0" name="Oval 2389"/>
            <p:cNvSpPr/>
            <p:nvPr/>
          </p:nvSpPr>
          <p:spPr>
            <a:xfrm>
              <a:off x="871978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1" name="Oval 2390"/>
            <p:cNvSpPr/>
            <p:nvPr/>
          </p:nvSpPr>
          <p:spPr>
            <a:xfrm>
              <a:off x="520094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2" name="Oval 2391"/>
            <p:cNvSpPr/>
            <p:nvPr/>
          </p:nvSpPr>
          <p:spPr>
            <a:xfrm>
              <a:off x="530757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3" name="Oval 2392"/>
            <p:cNvSpPr/>
            <p:nvPr/>
          </p:nvSpPr>
          <p:spPr>
            <a:xfrm>
              <a:off x="5520841"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4" name="Oval 2393"/>
            <p:cNvSpPr/>
            <p:nvPr/>
          </p:nvSpPr>
          <p:spPr>
            <a:xfrm>
              <a:off x="5734103"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5" name="Oval 2394"/>
            <p:cNvSpPr/>
            <p:nvPr/>
          </p:nvSpPr>
          <p:spPr>
            <a:xfrm>
              <a:off x="5947365"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6" name="Oval 2395"/>
            <p:cNvSpPr/>
            <p:nvPr/>
          </p:nvSpPr>
          <p:spPr>
            <a:xfrm>
              <a:off x="6160627"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7" name="Oval 2396"/>
            <p:cNvSpPr/>
            <p:nvPr/>
          </p:nvSpPr>
          <p:spPr>
            <a:xfrm>
              <a:off x="637388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8" name="Oval 2397"/>
            <p:cNvSpPr/>
            <p:nvPr/>
          </p:nvSpPr>
          <p:spPr>
            <a:xfrm>
              <a:off x="6587151"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9" name="Oval 2398"/>
            <p:cNvSpPr/>
            <p:nvPr/>
          </p:nvSpPr>
          <p:spPr>
            <a:xfrm>
              <a:off x="6800413"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0" name="Oval 2399"/>
            <p:cNvSpPr/>
            <p:nvPr/>
          </p:nvSpPr>
          <p:spPr>
            <a:xfrm>
              <a:off x="7013675"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1" name="Oval 2400"/>
            <p:cNvSpPr/>
            <p:nvPr/>
          </p:nvSpPr>
          <p:spPr>
            <a:xfrm>
              <a:off x="7226937"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2" name="Oval 2401"/>
            <p:cNvSpPr/>
            <p:nvPr/>
          </p:nvSpPr>
          <p:spPr>
            <a:xfrm>
              <a:off x="744019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3" name="Oval 2402"/>
            <p:cNvSpPr/>
            <p:nvPr/>
          </p:nvSpPr>
          <p:spPr>
            <a:xfrm>
              <a:off x="7653461"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4" name="Oval 2403"/>
            <p:cNvSpPr/>
            <p:nvPr/>
          </p:nvSpPr>
          <p:spPr>
            <a:xfrm>
              <a:off x="7866723"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5" name="Oval 2404"/>
            <p:cNvSpPr/>
            <p:nvPr/>
          </p:nvSpPr>
          <p:spPr>
            <a:xfrm>
              <a:off x="8079985"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6" name="Oval 2405"/>
            <p:cNvSpPr/>
            <p:nvPr/>
          </p:nvSpPr>
          <p:spPr>
            <a:xfrm>
              <a:off x="8293247"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7" name="Oval 2406"/>
            <p:cNvSpPr/>
            <p:nvPr/>
          </p:nvSpPr>
          <p:spPr>
            <a:xfrm>
              <a:off x="850650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8" name="Oval 2407"/>
            <p:cNvSpPr/>
            <p:nvPr/>
          </p:nvSpPr>
          <p:spPr>
            <a:xfrm>
              <a:off x="541421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9" name="Oval 2408"/>
            <p:cNvSpPr/>
            <p:nvPr/>
          </p:nvSpPr>
          <p:spPr>
            <a:xfrm>
              <a:off x="562747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0" name="Oval 2409"/>
            <p:cNvSpPr/>
            <p:nvPr/>
          </p:nvSpPr>
          <p:spPr>
            <a:xfrm>
              <a:off x="5840734"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1" name="Oval 2410"/>
            <p:cNvSpPr/>
            <p:nvPr/>
          </p:nvSpPr>
          <p:spPr>
            <a:xfrm>
              <a:off x="6053996"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2" name="Oval 2411"/>
            <p:cNvSpPr/>
            <p:nvPr/>
          </p:nvSpPr>
          <p:spPr>
            <a:xfrm>
              <a:off x="626725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3" name="Oval 2412"/>
            <p:cNvSpPr/>
            <p:nvPr/>
          </p:nvSpPr>
          <p:spPr>
            <a:xfrm>
              <a:off x="648052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4" name="Oval 2413"/>
            <p:cNvSpPr/>
            <p:nvPr/>
          </p:nvSpPr>
          <p:spPr>
            <a:xfrm>
              <a:off x="669378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5" name="Oval 2414"/>
            <p:cNvSpPr/>
            <p:nvPr/>
          </p:nvSpPr>
          <p:spPr>
            <a:xfrm>
              <a:off x="6907044"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6" name="Oval 2415"/>
            <p:cNvSpPr/>
            <p:nvPr/>
          </p:nvSpPr>
          <p:spPr>
            <a:xfrm>
              <a:off x="7120306"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7" name="Oval 2416"/>
            <p:cNvSpPr/>
            <p:nvPr/>
          </p:nvSpPr>
          <p:spPr>
            <a:xfrm>
              <a:off x="733356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8" name="Oval 2417"/>
            <p:cNvSpPr/>
            <p:nvPr/>
          </p:nvSpPr>
          <p:spPr>
            <a:xfrm>
              <a:off x="754683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9" name="Oval 2418"/>
            <p:cNvSpPr/>
            <p:nvPr/>
          </p:nvSpPr>
          <p:spPr>
            <a:xfrm>
              <a:off x="776009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0" name="Oval 2419"/>
            <p:cNvSpPr/>
            <p:nvPr/>
          </p:nvSpPr>
          <p:spPr>
            <a:xfrm>
              <a:off x="7973354"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1" name="Oval 2420"/>
            <p:cNvSpPr/>
            <p:nvPr/>
          </p:nvSpPr>
          <p:spPr>
            <a:xfrm>
              <a:off x="8186616"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2" name="Oval 2421"/>
            <p:cNvSpPr/>
            <p:nvPr/>
          </p:nvSpPr>
          <p:spPr>
            <a:xfrm>
              <a:off x="839987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3" name="Oval 2422"/>
            <p:cNvSpPr/>
            <p:nvPr/>
          </p:nvSpPr>
          <p:spPr>
            <a:xfrm>
              <a:off x="861314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4" name="Oval 2423"/>
            <p:cNvSpPr/>
            <p:nvPr/>
          </p:nvSpPr>
          <p:spPr>
            <a:xfrm>
              <a:off x="871978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5" name="Oval 2424"/>
            <p:cNvSpPr/>
            <p:nvPr/>
          </p:nvSpPr>
          <p:spPr>
            <a:xfrm>
              <a:off x="520094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6" name="Oval 2425"/>
            <p:cNvSpPr/>
            <p:nvPr/>
          </p:nvSpPr>
          <p:spPr>
            <a:xfrm>
              <a:off x="530757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7" name="Oval 2426"/>
            <p:cNvSpPr/>
            <p:nvPr/>
          </p:nvSpPr>
          <p:spPr>
            <a:xfrm>
              <a:off x="5520841"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8" name="Oval 2427"/>
            <p:cNvSpPr/>
            <p:nvPr/>
          </p:nvSpPr>
          <p:spPr>
            <a:xfrm>
              <a:off x="5734103"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9" name="Oval 2428"/>
            <p:cNvSpPr/>
            <p:nvPr/>
          </p:nvSpPr>
          <p:spPr>
            <a:xfrm>
              <a:off x="5947365"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0" name="Oval 2429"/>
            <p:cNvSpPr/>
            <p:nvPr/>
          </p:nvSpPr>
          <p:spPr>
            <a:xfrm>
              <a:off x="6160627"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1" name="Oval 2430"/>
            <p:cNvSpPr/>
            <p:nvPr/>
          </p:nvSpPr>
          <p:spPr>
            <a:xfrm>
              <a:off x="637388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2" name="Oval 2431"/>
            <p:cNvSpPr/>
            <p:nvPr/>
          </p:nvSpPr>
          <p:spPr>
            <a:xfrm>
              <a:off x="6587151"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3" name="Oval 2432"/>
            <p:cNvSpPr/>
            <p:nvPr/>
          </p:nvSpPr>
          <p:spPr>
            <a:xfrm>
              <a:off x="6800413"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4" name="Oval 2433"/>
            <p:cNvSpPr/>
            <p:nvPr/>
          </p:nvSpPr>
          <p:spPr>
            <a:xfrm>
              <a:off x="7013675"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5" name="Oval 2434"/>
            <p:cNvSpPr/>
            <p:nvPr/>
          </p:nvSpPr>
          <p:spPr>
            <a:xfrm>
              <a:off x="7226937"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6" name="Oval 2435"/>
            <p:cNvSpPr/>
            <p:nvPr/>
          </p:nvSpPr>
          <p:spPr>
            <a:xfrm>
              <a:off x="744019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7" name="Oval 2436"/>
            <p:cNvSpPr/>
            <p:nvPr/>
          </p:nvSpPr>
          <p:spPr>
            <a:xfrm>
              <a:off x="7653461"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8" name="Oval 2437"/>
            <p:cNvSpPr/>
            <p:nvPr/>
          </p:nvSpPr>
          <p:spPr>
            <a:xfrm>
              <a:off x="7866723"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9" name="Oval 2438"/>
            <p:cNvSpPr/>
            <p:nvPr/>
          </p:nvSpPr>
          <p:spPr>
            <a:xfrm>
              <a:off x="8079985"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0" name="Oval 2439"/>
            <p:cNvSpPr/>
            <p:nvPr/>
          </p:nvSpPr>
          <p:spPr>
            <a:xfrm>
              <a:off x="8293247"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1" name="Oval 2440"/>
            <p:cNvSpPr/>
            <p:nvPr/>
          </p:nvSpPr>
          <p:spPr>
            <a:xfrm>
              <a:off x="850650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2" name="Oval 2441"/>
            <p:cNvSpPr/>
            <p:nvPr/>
          </p:nvSpPr>
          <p:spPr>
            <a:xfrm>
              <a:off x="541421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3" name="Oval 2442"/>
            <p:cNvSpPr/>
            <p:nvPr/>
          </p:nvSpPr>
          <p:spPr>
            <a:xfrm>
              <a:off x="562747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4" name="Oval 2443"/>
            <p:cNvSpPr/>
            <p:nvPr/>
          </p:nvSpPr>
          <p:spPr>
            <a:xfrm>
              <a:off x="5840734"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5" name="Oval 2444"/>
            <p:cNvSpPr/>
            <p:nvPr/>
          </p:nvSpPr>
          <p:spPr>
            <a:xfrm>
              <a:off x="6053996"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6" name="Oval 2445"/>
            <p:cNvSpPr/>
            <p:nvPr/>
          </p:nvSpPr>
          <p:spPr>
            <a:xfrm>
              <a:off x="626725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7" name="Oval 2446"/>
            <p:cNvSpPr/>
            <p:nvPr/>
          </p:nvSpPr>
          <p:spPr>
            <a:xfrm>
              <a:off x="648052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8" name="Oval 2447"/>
            <p:cNvSpPr/>
            <p:nvPr/>
          </p:nvSpPr>
          <p:spPr>
            <a:xfrm>
              <a:off x="669378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9" name="Oval 2448"/>
            <p:cNvSpPr/>
            <p:nvPr/>
          </p:nvSpPr>
          <p:spPr>
            <a:xfrm>
              <a:off x="6907044"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0" name="Oval 2449"/>
            <p:cNvSpPr/>
            <p:nvPr/>
          </p:nvSpPr>
          <p:spPr>
            <a:xfrm>
              <a:off x="7120306"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1" name="Oval 2450"/>
            <p:cNvSpPr/>
            <p:nvPr/>
          </p:nvSpPr>
          <p:spPr>
            <a:xfrm>
              <a:off x="733356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2" name="Oval 2451"/>
            <p:cNvSpPr/>
            <p:nvPr/>
          </p:nvSpPr>
          <p:spPr>
            <a:xfrm>
              <a:off x="754683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3" name="Oval 2452"/>
            <p:cNvSpPr/>
            <p:nvPr/>
          </p:nvSpPr>
          <p:spPr>
            <a:xfrm>
              <a:off x="776009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4" name="Oval 2453"/>
            <p:cNvSpPr/>
            <p:nvPr/>
          </p:nvSpPr>
          <p:spPr>
            <a:xfrm>
              <a:off x="7973354"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5" name="Oval 2454"/>
            <p:cNvSpPr/>
            <p:nvPr/>
          </p:nvSpPr>
          <p:spPr>
            <a:xfrm>
              <a:off x="8186616"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6" name="Oval 2455"/>
            <p:cNvSpPr/>
            <p:nvPr/>
          </p:nvSpPr>
          <p:spPr>
            <a:xfrm>
              <a:off x="839987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7" name="Oval 2456"/>
            <p:cNvSpPr/>
            <p:nvPr/>
          </p:nvSpPr>
          <p:spPr>
            <a:xfrm>
              <a:off x="861314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8" name="Oval 2457"/>
            <p:cNvSpPr/>
            <p:nvPr/>
          </p:nvSpPr>
          <p:spPr>
            <a:xfrm>
              <a:off x="871978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9" name="Oval 2458"/>
            <p:cNvSpPr/>
            <p:nvPr/>
          </p:nvSpPr>
          <p:spPr>
            <a:xfrm>
              <a:off x="520094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0" name="Oval 2459"/>
            <p:cNvSpPr/>
            <p:nvPr/>
          </p:nvSpPr>
          <p:spPr>
            <a:xfrm>
              <a:off x="530757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1" name="Oval 2460"/>
            <p:cNvSpPr/>
            <p:nvPr/>
          </p:nvSpPr>
          <p:spPr>
            <a:xfrm>
              <a:off x="5520841"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2" name="Oval 2461"/>
            <p:cNvSpPr/>
            <p:nvPr/>
          </p:nvSpPr>
          <p:spPr>
            <a:xfrm>
              <a:off x="5734103"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3" name="Oval 2462"/>
            <p:cNvSpPr/>
            <p:nvPr/>
          </p:nvSpPr>
          <p:spPr>
            <a:xfrm>
              <a:off x="5947365"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4" name="Oval 2463"/>
            <p:cNvSpPr/>
            <p:nvPr/>
          </p:nvSpPr>
          <p:spPr>
            <a:xfrm>
              <a:off x="6160627"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5" name="Oval 2464"/>
            <p:cNvSpPr/>
            <p:nvPr/>
          </p:nvSpPr>
          <p:spPr>
            <a:xfrm>
              <a:off x="637388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6" name="Oval 2465"/>
            <p:cNvSpPr/>
            <p:nvPr/>
          </p:nvSpPr>
          <p:spPr>
            <a:xfrm>
              <a:off x="6587151"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7" name="Oval 2466"/>
            <p:cNvSpPr/>
            <p:nvPr/>
          </p:nvSpPr>
          <p:spPr>
            <a:xfrm>
              <a:off x="6800413"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8" name="Oval 2467"/>
            <p:cNvSpPr/>
            <p:nvPr/>
          </p:nvSpPr>
          <p:spPr>
            <a:xfrm>
              <a:off x="7013675"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9" name="Oval 2468"/>
            <p:cNvSpPr/>
            <p:nvPr/>
          </p:nvSpPr>
          <p:spPr>
            <a:xfrm>
              <a:off x="7226937"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0" name="Oval 2469"/>
            <p:cNvSpPr/>
            <p:nvPr/>
          </p:nvSpPr>
          <p:spPr>
            <a:xfrm>
              <a:off x="744019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1" name="Oval 2470"/>
            <p:cNvSpPr/>
            <p:nvPr/>
          </p:nvSpPr>
          <p:spPr>
            <a:xfrm>
              <a:off x="7653461"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2" name="Oval 2471"/>
            <p:cNvSpPr/>
            <p:nvPr/>
          </p:nvSpPr>
          <p:spPr>
            <a:xfrm>
              <a:off x="7866723"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3" name="Oval 2472"/>
            <p:cNvSpPr/>
            <p:nvPr/>
          </p:nvSpPr>
          <p:spPr>
            <a:xfrm>
              <a:off x="8079985"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4" name="Oval 2473"/>
            <p:cNvSpPr/>
            <p:nvPr/>
          </p:nvSpPr>
          <p:spPr>
            <a:xfrm>
              <a:off x="8293247"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5" name="Oval 2474"/>
            <p:cNvSpPr/>
            <p:nvPr/>
          </p:nvSpPr>
          <p:spPr>
            <a:xfrm>
              <a:off x="850650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6" name="Oval 2475"/>
            <p:cNvSpPr/>
            <p:nvPr/>
          </p:nvSpPr>
          <p:spPr>
            <a:xfrm>
              <a:off x="541421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7" name="Oval 2476"/>
            <p:cNvSpPr/>
            <p:nvPr/>
          </p:nvSpPr>
          <p:spPr>
            <a:xfrm>
              <a:off x="562747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8" name="Oval 2477"/>
            <p:cNvSpPr/>
            <p:nvPr/>
          </p:nvSpPr>
          <p:spPr>
            <a:xfrm>
              <a:off x="5840734"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9" name="Oval 2478"/>
            <p:cNvSpPr/>
            <p:nvPr/>
          </p:nvSpPr>
          <p:spPr>
            <a:xfrm>
              <a:off x="6053996"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0" name="Oval 2479"/>
            <p:cNvSpPr/>
            <p:nvPr/>
          </p:nvSpPr>
          <p:spPr>
            <a:xfrm>
              <a:off x="626725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1" name="Oval 2480"/>
            <p:cNvSpPr/>
            <p:nvPr/>
          </p:nvSpPr>
          <p:spPr>
            <a:xfrm>
              <a:off x="648052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2" name="Oval 2481"/>
            <p:cNvSpPr/>
            <p:nvPr/>
          </p:nvSpPr>
          <p:spPr>
            <a:xfrm>
              <a:off x="669378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3" name="Oval 2482"/>
            <p:cNvSpPr/>
            <p:nvPr/>
          </p:nvSpPr>
          <p:spPr>
            <a:xfrm>
              <a:off x="6907044"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4" name="Oval 2483"/>
            <p:cNvSpPr/>
            <p:nvPr/>
          </p:nvSpPr>
          <p:spPr>
            <a:xfrm>
              <a:off x="7120306"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5" name="Oval 2484"/>
            <p:cNvSpPr/>
            <p:nvPr/>
          </p:nvSpPr>
          <p:spPr>
            <a:xfrm>
              <a:off x="733356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6" name="Oval 2485"/>
            <p:cNvSpPr/>
            <p:nvPr/>
          </p:nvSpPr>
          <p:spPr>
            <a:xfrm>
              <a:off x="754683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7" name="Oval 2486"/>
            <p:cNvSpPr/>
            <p:nvPr/>
          </p:nvSpPr>
          <p:spPr>
            <a:xfrm>
              <a:off x="776009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8" name="Oval 2487"/>
            <p:cNvSpPr/>
            <p:nvPr/>
          </p:nvSpPr>
          <p:spPr>
            <a:xfrm>
              <a:off x="7973354"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9" name="Oval 2488"/>
            <p:cNvSpPr/>
            <p:nvPr/>
          </p:nvSpPr>
          <p:spPr>
            <a:xfrm>
              <a:off x="8186616"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0" name="Oval 2489"/>
            <p:cNvSpPr/>
            <p:nvPr/>
          </p:nvSpPr>
          <p:spPr>
            <a:xfrm>
              <a:off x="839987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1" name="Oval 2490"/>
            <p:cNvSpPr/>
            <p:nvPr/>
          </p:nvSpPr>
          <p:spPr>
            <a:xfrm>
              <a:off x="861314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2" name="Oval 2491"/>
            <p:cNvSpPr/>
            <p:nvPr/>
          </p:nvSpPr>
          <p:spPr>
            <a:xfrm>
              <a:off x="871978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3" name="Oval 2492"/>
            <p:cNvSpPr/>
            <p:nvPr/>
          </p:nvSpPr>
          <p:spPr>
            <a:xfrm>
              <a:off x="520094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4" name="Oval 2493"/>
            <p:cNvSpPr/>
            <p:nvPr/>
          </p:nvSpPr>
          <p:spPr>
            <a:xfrm>
              <a:off x="530757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5" name="Oval 2494"/>
            <p:cNvSpPr/>
            <p:nvPr/>
          </p:nvSpPr>
          <p:spPr>
            <a:xfrm>
              <a:off x="5520841"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6" name="Oval 2495"/>
            <p:cNvSpPr/>
            <p:nvPr/>
          </p:nvSpPr>
          <p:spPr>
            <a:xfrm>
              <a:off x="5734103"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7" name="Oval 2496"/>
            <p:cNvSpPr/>
            <p:nvPr/>
          </p:nvSpPr>
          <p:spPr>
            <a:xfrm>
              <a:off x="5947365"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8" name="Oval 2497"/>
            <p:cNvSpPr/>
            <p:nvPr/>
          </p:nvSpPr>
          <p:spPr>
            <a:xfrm>
              <a:off x="6160627"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9" name="Oval 2498"/>
            <p:cNvSpPr/>
            <p:nvPr/>
          </p:nvSpPr>
          <p:spPr>
            <a:xfrm>
              <a:off x="637388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0" name="Oval 2499"/>
            <p:cNvSpPr/>
            <p:nvPr/>
          </p:nvSpPr>
          <p:spPr>
            <a:xfrm>
              <a:off x="6587151"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1" name="Oval 2500"/>
            <p:cNvSpPr/>
            <p:nvPr/>
          </p:nvSpPr>
          <p:spPr>
            <a:xfrm>
              <a:off x="6800413"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2" name="Oval 2501"/>
            <p:cNvSpPr/>
            <p:nvPr/>
          </p:nvSpPr>
          <p:spPr>
            <a:xfrm>
              <a:off x="7013675"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3" name="Oval 2502"/>
            <p:cNvSpPr/>
            <p:nvPr/>
          </p:nvSpPr>
          <p:spPr>
            <a:xfrm>
              <a:off x="7226937"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4" name="Oval 2503"/>
            <p:cNvSpPr/>
            <p:nvPr/>
          </p:nvSpPr>
          <p:spPr>
            <a:xfrm>
              <a:off x="744019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5" name="Oval 2504"/>
            <p:cNvSpPr/>
            <p:nvPr/>
          </p:nvSpPr>
          <p:spPr>
            <a:xfrm>
              <a:off x="7653461"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6" name="Oval 2505"/>
            <p:cNvSpPr/>
            <p:nvPr/>
          </p:nvSpPr>
          <p:spPr>
            <a:xfrm>
              <a:off x="7866723"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7" name="Oval 2506"/>
            <p:cNvSpPr/>
            <p:nvPr/>
          </p:nvSpPr>
          <p:spPr>
            <a:xfrm>
              <a:off x="8079985"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8" name="Oval 2507"/>
            <p:cNvSpPr/>
            <p:nvPr/>
          </p:nvSpPr>
          <p:spPr>
            <a:xfrm>
              <a:off x="8293247"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9" name="Oval 2508"/>
            <p:cNvSpPr/>
            <p:nvPr/>
          </p:nvSpPr>
          <p:spPr>
            <a:xfrm>
              <a:off x="850650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0" name="Oval 2509"/>
            <p:cNvSpPr/>
            <p:nvPr/>
          </p:nvSpPr>
          <p:spPr>
            <a:xfrm>
              <a:off x="541421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1" name="Oval 2510"/>
            <p:cNvSpPr/>
            <p:nvPr/>
          </p:nvSpPr>
          <p:spPr>
            <a:xfrm>
              <a:off x="562747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2" name="Oval 2511"/>
            <p:cNvSpPr/>
            <p:nvPr/>
          </p:nvSpPr>
          <p:spPr>
            <a:xfrm>
              <a:off x="5840734"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3" name="Oval 2512"/>
            <p:cNvSpPr/>
            <p:nvPr/>
          </p:nvSpPr>
          <p:spPr>
            <a:xfrm>
              <a:off x="6053996"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4" name="Oval 2513"/>
            <p:cNvSpPr/>
            <p:nvPr/>
          </p:nvSpPr>
          <p:spPr>
            <a:xfrm>
              <a:off x="626725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5" name="Oval 2514"/>
            <p:cNvSpPr/>
            <p:nvPr/>
          </p:nvSpPr>
          <p:spPr>
            <a:xfrm>
              <a:off x="648052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6" name="Oval 2515"/>
            <p:cNvSpPr/>
            <p:nvPr/>
          </p:nvSpPr>
          <p:spPr>
            <a:xfrm>
              <a:off x="669378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7" name="Oval 2516"/>
            <p:cNvSpPr/>
            <p:nvPr/>
          </p:nvSpPr>
          <p:spPr>
            <a:xfrm>
              <a:off x="6907044"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8" name="Oval 2517"/>
            <p:cNvSpPr/>
            <p:nvPr/>
          </p:nvSpPr>
          <p:spPr>
            <a:xfrm>
              <a:off x="7120306"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9" name="Oval 2518"/>
            <p:cNvSpPr/>
            <p:nvPr/>
          </p:nvSpPr>
          <p:spPr>
            <a:xfrm>
              <a:off x="733356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0" name="Oval 2519"/>
            <p:cNvSpPr/>
            <p:nvPr/>
          </p:nvSpPr>
          <p:spPr>
            <a:xfrm>
              <a:off x="754683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1" name="Oval 2520"/>
            <p:cNvSpPr/>
            <p:nvPr/>
          </p:nvSpPr>
          <p:spPr>
            <a:xfrm>
              <a:off x="776009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2" name="Oval 2521"/>
            <p:cNvSpPr/>
            <p:nvPr/>
          </p:nvSpPr>
          <p:spPr>
            <a:xfrm>
              <a:off x="7973354"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3" name="Oval 2522"/>
            <p:cNvSpPr/>
            <p:nvPr/>
          </p:nvSpPr>
          <p:spPr>
            <a:xfrm>
              <a:off x="8186616"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4" name="Oval 2523"/>
            <p:cNvSpPr/>
            <p:nvPr/>
          </p:nvSpPr>
          <p:spPr>
            <a:xfrm>
              <a:off x="839987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5" name="Oval 2524"/>
            <p:cNvSpPr/>
            <p:nvPr/>
          </p:nvSpPr>
          <p:spPr>
            <a:xfrm>
              <a:off x="861314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6" name="Oval 2525"/>
            <p:cNvSpPr/>
            <p:nvPr/>
          </p:nvSpPr>
          <p:spPr>
            <a:xfrm>
              <a:off x="871978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7" name="Oval 2526"/>
            <p:cNvSpPr/>
            <p:nvPr/>
          </p:nvSpPr>
          <p:spPr>
            <a:xfrm>
              <a:off x="520094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8" name="Oval 2527"/>
            <p:cNvSpPr/>
            <p:nvPr/>
          </p:nvSpPr>
          <p:spPr>
            <a:xfrm>
              <a:off x="530757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9" name="Oval 2528"/>
            <p:cNvSpPr/>
            <p:nvPr/>
          </p:nvSpPr>
          <p:spPr>
            <a:xfrm>
              <a:off x="5520841"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0" name="Oval 2529"/>
            <p:cNvSpPr/>
            <p:nvPr/>
          </p:nvSpPr>
          <p:spPr>
            <a:xfrm>
              <a:off x="5734103"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1" name="Oval 2530"/>
            <p:cNvSpPr/>
            <p:nvPr/>
          </p:nvSpPr>
          <p:spPr>
            <a:xfrm>
              <a:off x="5947365"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2" name="Oval 2531"/>
            <p:cNvSpPr/>
            <p:nvPr/>
          </p:nvSpPr>
          <p:spPr>
            <a:xfrm>
              <a:off x="6160627"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3" name="Oval 2532"/>
            <p:cNvSpPr/>
            <p:nvPr/>
          </p:nvSpPr>
          <p:spPr>
            <a:xfrm>
              <a:off x="637388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4" name="Oval 2533"/>
            <p:cNvSpPr/>
            <p:nvPr/>
          </p:nvSpPr>
          <p:spPr>
            <a:xfrm>
              <a:off x="6587151"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5" name="Oval 2534"/>
            <p:cNvSpPr/>
            <p:nvPr/>
          </p:nvSpPr>
          <p:spPr>
            <a:xfrm>
              <a:off x="6800413"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6" name="Oval 2535"/>
            <p:cNvSpPr/>
            <p:nvPr/>
          </p:nvSpPr>
          <p:spPr>
            <a:xfrm>
              <a:off x="7013675"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7" name="Oval 2536"/>
            <p:cNvSpPr/>
            <p:nvPr/>
          </p:nvSpPr>
          <p:spPr>
            <a:xfrm>
              <a:off x="7226937"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8" name="Oval 2537"/>
            <p:cNvSpPr/>
            <p:nvPr/>
          </p:nvSpPr>
          <p:spPr>
            <a:xfrm>
              <a:off x="744019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9" name="Oval 2538"/>
            <p:cNvSpPr/>
            <p:nvPr/>
          </p:nvSpPr>
          <p:spPr>
            <a:xfrm>
              <a:off x="7653461"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0" name="Oval 2539"/>
            <p:cNvSpPr/>
            <p:nvPr/>
          </p:nvSpPr>
          <p:spPr>
            <a:xfrm>
              <a:off x="7866723"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1" name="Oval 2540"/>
            <p:cNvSpPr/>
            <p:nvPr/>
          </p:nvSpPr>
          <p:spPr>
            <a:xfrm>
              <a:off x="8079985"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2" name="Oval 2541"/>
            <p:cNvSpPr/>
            <p:nvPr/>
          </p:nvSpPr>
          <p:spPr>
            <a:xfrm>
              <a:off x="8293247"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3" name="Oval 2542"/>
            <p:cNvSpPr/>
            <p:nvPr/>
          </p:nvSpPr>
          <p:spPr>
            <a:xfrm>
              <a:off x="850650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4" name="Oval 2543"/>
            <p:cNvSpPr/>
            <p:nvPr/>
          </p:nvSpPr>
          <p:spPr>
            <a:xfrm>
              <a:off x="541421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5" name="Oval 2544"/>
            <p:cNvSpPr/>
            <p:nvPr/>
          </p:nvSpPr>
          <p:spPr>
            <a:xfrm>
              <a:off x="562747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6" name="Oval 2545"/>
            <p:cNvSpPr/>
            <p:nvPr/>
          </p:nvSpPr>
          <p:spPr>
            <a:xfrm>
              <a:off x="5840734"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7" name="Oval 2546"/>
            <p:cNvSpPr/>
            <p:nvPr/>
          </p:nvSpPr>
          <p:spPr>
            <a:xfrm>
              <a:off x="6053996"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8" name="Oval 2547"/>
            <p:cNvSpPr/>
            <p:nvPr/>
          </p:nvSpPr>
          <p:spPr>
            <a:xfrm>
              <a:off x="626725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9" name="Oval 2548"/>
            <p:cNvSpPr/>
            <p:nvPr/>
          </p:nvSpPr>
          <p:spPr>
            <a:xfrm>
              <a:off x="648052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0" name="Oval 2549"/>
            <p:cNvSpPr/>
            <p:nvPr/>
          </p:nvSpPr>
          <p:spPr>
            <a:xfrm>
              <a:off x="669378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1" name="Oval 2550"/>
            <p:cNvSpPr/>
            <p:nvPr/>
          </p:nvSpPr>
          <p:spPr>
            <a:xfrm>
              <a:off x="6907044"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2" name="Oval 2551"/>
            <p:cNvSpPr/>
            <p:nvPr/>
          </p:nvSpPr>
          <p:spPr>
            <a:xfrm>
              <a:off x="7120306"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3" name="Oval 2552"/>
            <p:cNvSpPr/>
            <p:nvPr/>
          </p:nvSpPr>
          <p:spPr>
            <a:xfrm>
              <a:off x="733356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4" name="Oval 2553"/>
            <p:cNvSpPr/>
            <p:nvPr/>
          </p:nvSpPr>
          <p:spPr>
            <a:xfrm>
              <a:off x="754683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5" name="Oval 2554"/>
            <p:cNvSpPr/>
            <p:nvPr/>
          </p:nvSpPr>
          <p:spPr>
            <a:xfrm>
              <a:off x="776009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6" name="Oval 2555"/>
            <p:cNvSpPr/>
            <p:nvPr/>
          </p:nvSpPr>
          <p:spPr>
            <a:xfrm>
              <a:off x="7973354"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7" name="Oval 2556"/>
            <p:cNvSpPr/>
            <p:nvPr/>
          </p:nvSpPr>
          <p:spPr>
            <a:xfrm>
              <a:off x="8186616"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8" name="Oval 2557"/>
            <p:cNvSpPr/>
            <p:nvPr/>
          </p:nvSpPr>
          <p:spPr>
            <a:xfrm>
              <a:off x="839987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9" name="Oval 2558"/>
            <p:cNvSpPr/>
            <p:nvPr/>
          </p:nvSpPr>
          <p:spPr>
            <a:xfrm>
              <a:off x="861314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0" name="Oval 2559"/>
            <p:cNvSpPr/>
            <p:nvPr/>
          </p:nvSpPr>
          <p:spPr>
            <a:xfrm>
              <a:off x="871978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1" name="Oval 2560"/>
            <p:cNvSpPr/>
            <p:nvPr/>
          </p:nvSpPr>
          <p:spPr>
            <a:xfrm>
              <a:off x="520094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2" name="Oval 2561"/>
            <p:cNvSpPr/>
            <p:nvPr/>
          </p:nvSpPr>
          <p:spPr>
            <a:xfrm>
              <a:off x="530757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3" name="Oval 2562"/>
            <p:cNvSpPr/>
            <p:nvPr/>
          </p:nvSpPr>
          <p:spPr>
            <a:xfrm>
              <a:off x="5520841"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4" name="Oval 2563"/>
            <p:cNvSpPr/>
            <p:nvPr/>
          </p:nvSpPr>
          <p:spPr>
            <a:xfrm>
              <a:off x="5734103"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5" name="Oval 2564"/>
            <p:cNvSpPr/>
            <p:nvPr/>
          </p:nvSpPr>
          <p:spPr>
            <a:xfrm>
              <a:off x="5947365"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6" name="Oval 2565"/>
            <p:cNvSpPr/>
            <p:nvPr/>
          </p:nvSpPr>
          <p:spPr>
            <a:xfrm>
              <a:off x="6160627"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7" name="Oval 2566"/>
            <p:cNvSpPr/>
            <p:nvPr/>
          </p:nvSpPr>
          <p:spPr>
            <a:xfrm>
              <a:off x="637388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8" name="Oval 2567"/>
            <p:cNvSpPr/>
            <p:nvPr/>
          </p:nvSpPr>
          <p:spPr>
            <a:xfrm>
              <a:off x="6587151"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9" name="Oval 2568"/>
            <p:cNvSpPr/>
            <p:nvPr/>
          </p:nvSpPr>
          <p:spPr>
            <a:xfrm>
              <a:off x="6800413"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0" name="Oval 2569"/>
            <p:cNvSpPr/>
            <p:nvPr/>
          </p:nvSpPr>
          <p:spPr>
            <a:xfrm>
              <a:off x="7013675"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1" name="Oval 2570"/>
            <p:cNvSpPr/>
            <p:nvPr/>
          </p:nvSpPr>
          <p:spPr>
            <a:xfrm>
              <a:off x="7226937"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2" name="Oval 2571"/>
            <p:cNvSpPr/>
            <p:nvPr/>
          </p:nvSpPr>
          <p:spPr>
            <a:xfrm>
              <a:off x="744019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3" name="Oval 2572"/>
            <p:cNvSpPr/>
            <p:nvPr/>
          </p:nvSpPr>
          <p:spPr>
            <a:xfrm>
              <a:off x="7653461"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4" name="Oval 2573"/>
            <p:cNvSpPr/>
            <p:nvPr/>
          </p:nvSpPr>
          <p:spPr>
            <a:xfrm>
              <a:off x="7866723"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5" name="Oval 2574"/>
            <p:cNvSpPr/>
            <p:nvPr/>
          </p:nvSpPr>
          <p:spPr>
            <a:xfrm>
              <a:off x="8079985"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6" name="Oval 2575"/>
            <p:cNvSpPr/>
            <p:nvPr/>
          </p:nvSpPr>
          <p:spPr>
            <a:xfrm>
              <a:off x="8293247"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7" name="Oval 2576"/>
            <p:cNvSpPr/>
            <p:nvPr/>
          </p:nvSpPr>
          <p:spPr>
            <a:xfrm>
              <a:off x="850650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8" name="Oval 2577"/>
            <p:cNvSpPr/>
            <p:nvPr/>
          </p:nvSpPr>
          <p:spPr>
            <a:xfrm>
              <a:off x="541421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9" name="Oval 2578"/>
            <p:cNvSpPr/>
            <p:nvPr/>
          </p:nvSpPr>
          <p:spPr>
            <a:xfrm>
              <a:off x="562747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0" name="Oval 2579"/>
            <p:cNvSpPr/>
            <p:nvPr/>
          </p:nvSpPr>
          <p:spPr>
            <a:xfrm>
              <a:off x="5840734"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1" name="Oval 2580"/>
            <p:cNvSpPr/>
            <p:nvPr/>
          </p:nvSpPr>
          <p:spPr>
            <a:xfrm>
              <a:off x="6053996"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2" name="Oval 2581"/>
            <p:cNvSpPr/>
            <p:nvPr/>
          </p:nvSpPr>
          <p:spPr>
            <a:xfrm>
              <a:off x="626725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3" name="Oval 2582"/>
            <p:cNvSpPr/>
            <p:nvPr/>
          </p:nvSpPr>
          <p:spPr>
            <a:xfrm>
              <a:off x="648052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4" name="Oval 2583"/>
            <p:cNvSpPr/>
            <p:nvPr/>
          </p:nvSpPr>
          <p:spPr>
            <a:xfrm>
              <a:off x="669378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5" name="Oval 2584"/>
            <p:cNvSpPr/>
            <p:nvPr/>
          </p:nvSpPr>
          <p:spPr>
            <a:xfrm>
              <a:off x="6907044"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6" name="Oval 2585"/>
            <p:cNvSpPr/>
            <p:nvPr/>
          </p:nvSpPr>
          <p:spPr>
            <a:xfrm>
              <a:off x="7120306"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7" name="Oval 2586"/>
            <p:cNvSpPr/>
            <p:nvPr/>
          </p:nvSpPr>
          <p:spPr>
            <a:xfrm>
              <a:off x="733356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8" name="Oval 2587"/>
            <p:cNvSpPr/>
            <p:nvPr/>
          </p:nvSpPr>
          <p:spPr>
            <a:xfrm>
              <a:off x="754683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9" name="Oval 2588"/>
            <p:cNvSpPr/>
            <p:nvPr/>
          </p:nvSpPr>
          <p:spPr>
            <a:xfrm>
              <a:off x="776009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0" name="Oval 2589"/>
            <p:cNvSpPr/>
            <p:nvPr/>
          </p:nvSpPr>
          <p:spPr>
            <a:xfrm>
              <a:off x="7973354"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1" name="Oval 2590"/>
            <p:cNvSpPr/>
            <p:nvPr/>
          </p:nvSpPr>
          <p:spPr>
            <a:xfrm>
              <a:off x="8186616"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2" name="Oval 2591"/>
            <p:cNvSpPr/>
            <p:nvPr/>
          </p:nvSpPr>
          <p:spPr>
            <a:xfrm>
              <a:off x="839987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3" name="Oval 2592"/>
            <p:cNvSpPr/>
            <p:nvPr/>
          </p:nvSpPr>
          <p:spPr>
            <a:xfrm>
              <a:off x="861314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4" name="Oval 2593"/>
            <p:cNvSpPr/>
            <p:nvPr/>
          </p:nvSpPr>
          <p:spPr>
            <a:xfrm>
              <a:off x="871978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5" name="Oval 2594"/>
            <p:cNvSpPr/>
            <p:nvPr/>
          </p:nvSpPr>
          <p:spPr>
            <a:xfrm>
              <a:off x="520094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6" name="Oval 2595"/>
            <p:cNvSpPr/>
            <p:nvPr/>
          </p:nvSpPr>
          <p:spPr>
            <a:xfrm>
              <a:off x="530757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7" name="Oval 2596"/>
            <p:cNvSpPr/>
            <p:nvPr/>
          </p:nvSpPr>
          <p:spPr>
            <a:xfrm>
              <a:off x="5520841"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8" name="Oval 2597"/>
            <p:cNvSpPr/>
            <p:nvPr/>
          </p:nvSpPr>
          <p:spPr>
            <a:xfrm>
              <a:off x="5734103"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9" name="Oval 2598"/>
            <p:cNvSpPr/>
            <p:nvPr/>
          </p:nvSpPr>
          <p:spPr>
            <a:xfrm>
              <a:off x="5947365"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0" name="Oval 2599"/>
            <p:cNvSpPr/>
            <p:nvPr/>
          </p:nvSpPr>
          <p:spPr>
            <a:xfrm>
              <a:off x="6160627"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1" name="Oval 2600"/>
            <p:cNvSpPr/>
            <p:nvPr/>
          </p:nvSpPr>
          <p:spPr>
            <a:xfrm>
              <a:off x="637388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2" name="Oval 2601"/>
            <p:cNvSpPr/>
            <p:nvPr/>
          </p:nvSpPr>
          <p:spPr>
            <a:xfrm>
              <a:off x="6587151"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3" name="Oval 2602"/>
            <p:cNvSpPr/>
            <p:nvPr/>
          </p:nvSpPr>
          <p:spPr>
            <a:xfrm>
              <a:off x="6800413"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4" name="Oval 2603"/>
            <p:cNvSpPr/>
            <p:nvPr/>
          </p:nvSpPr>
          <p:spPr>
            <a:xfrm>
              <a:off x="7013675"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5" name="Oval 2604"/>
            <p:cNvSpPr/>
            <p:nvPr/>
          </p:nvSpPr>
          <p:spPr>
            <a:xfrm>
              <a:off x="7226937"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6" name="Oval 2605"/>
            <p:cNvSpPr/>
            <p:nvPr/>
          </p:nvSpPr>
          <p:spPr>
            <a:xfrm>
              <a:off x="744019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7" name="Oval 2606"/>
            <p:cNvSpPr/>
            <p:nvPr/>
          </p:nvSpPr>
          <p:spPr>
            <a:xfrm>
              <a:off x="7653461"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8" name="Oval 2607"/>
            <p:cNvSpPr/>
            <p:nvPr/>
          </p:nvSpPr>
          <p:spPr>
            <a:xfrm>
              <a:off x="7866723"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9" name="Oval 2608"/>
            <p:cNvSpPr/>
            <p:nvPr/>
          </p:nvSpPr>
          <p:spPr>
            <a:xfrm>
              <a:off x="8079985"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0" name="Oval 2609"/>
            <p:cNvSpPr/>
            <p:nvPr/>
          </p:nvSpPr>
          <p:spPr>
            <a:xfrm>
              <a:off x="8293247"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1" name="Oval 2610"/>
            <p:cNvSpPr/>
            <p:nvPr/>
          </p:nvSpPr>
          <p:spPr>
            <a:xfrm>
              <a:off x="850650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2" name="Oval 2611"/>
            <p:cNvSpPr/>
            <p:nvPr/>
          </p:nvSpPr>
          <p:spPr>
            <a:xfrm>
              <a:off x="541421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3" name="Oval 2612"/>
            <p:cNvSpPr/>
            <p:nvPr/>
          </p:nvSpPr>
          <p:spPr>
            <a:xfrm>
              <a:off x="562747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4" name="Oval 2613"/>
            <p:cNvSpPr/>
            <p:nvPr/>
          </p:nvSpPr>
          <p:spPr>
            <a:xfrm>
              <a:off x="5840734"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5" name="Oval 2614"/>
            <p:cNvSpPr/>
            <p:nvPr/>
          </p:nvSpPr>
          <p:spPr>
            <a:xfrm>
              <a:off x="6053996"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6" name="Oval 2615"/>
            <p:cNvSpPr/>
            <p:nvPr/>
          </p:nvSpPr>
          <p:spPr>
            <a:xfrm>
              <a:off x="626725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7" name="Oval 2616"/>
            <p:cNvSpPr/>
            <p:nvPr/>
          </p:nvSpPr>
          <p:spPr>
            <a:xfrm>
              <a:off x="648052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8" name="Oval 2617"/>
            <p:cNvSpPr/>
            <p:nvPr/>
          </p:nvSpPr>
          <p:spPr>
            <a:xfrm>
              <a:off x="669378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9" name="Oval 2618"/>
            <p:cNvSpPr/>
            <p:nvPr/>
          </p:nvSpPr>
          <p:spPr>
            <a:xfrm>
              <a:off x="6907044"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0" name="Oval 2619"/>
            <p:cNvSpPr/>
            <p:nvPr/>
          </p:nvSpPr>
          <p:spPr>
            <a:xfrm>
              <a:off x="7120306"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1" name="Oval 2620"/>
            <p:cNvSpPr/>
            <p:nvPr/>
          </p:nvSpPr>
          <p:spPr>
            <a:xfrm>
              <a:off x="733356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2" name="Oval 2621"/>
            <p:cNvSpPr/>
            <p:nvPr/>
          </p:nvSpPr>
          <p:spPr>
            <a:xfrm>
              <a:off x="754683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3" name="Oval 2622"/>
            <p:cNvSpPr/>
            <p:nvPr/>
          </p:nvSpPr>
          <p:spPr>
            <a:xfrm>
              <a:off x="776009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4" name="Oval 2623"/>
            <p:cNvSpPr/>
            <p:nvPr/>
          </p:nvSpPr>
          <p:spPr>
            <a:xfrm>
              <a:off x="7973354"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5" name="Oval 2624"/>
            <p:cNvSpPr/>
            <p:nvPr/>
          </p:nvSpPr>
          <p:spPr>
            <a:xfrm>
              <a:off x="8186616"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6" name="Oval 2625"/>
            <p:cNvSpPr/>
            <p:nvPr/>
          </p:nvSpPr>
          <p:spPr>
            <a:xfrm>
              <a:off x="839987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7" name="Oval 2626"/>
            <p:cNvSpPr/>
            <p:nvPr/>
          </p:nvSpPr>
          <p:spPr>
            <a:xfrm>
              <a:off x="861314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8" name="Oval 2627"/>
            <p:cNvSpPr/>
            <p:nvPr/>
          </p:nvSpPr>
          <p:spPr>
            <a:xfrm>
              <a:off x="871978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9" name="Oval 2628"/>
            <p:cNvSpPr/>
            <p:nvPr/>
          </p:nvSpPr>
          <p:spPr>
            <a:xfrm>
              <a:off x="520094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0" name="Oval 2629"/>
            <p:cNvSpPr/>
            <p:nvPr/>
          </p:nvSpPr>
          <p:spPr>
            <a:xfrm>
              <a:off x="530757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1" name="Oval 2630"/>
            <p:cNvSpPr/>
            <p:nvPr/>
          </p:nvSpPr>
          <p:spPr>
            <a:xfrm>
              <a:off x="5520841"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2" name="Oval 2631"/>
            <p:cNvSpPr/>
            <p:nvPr/>
          </p:nvSpPr>
          <p:spPr>
            <a:xfrm>
              <a:off x="5734103"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3" name="Oval 2632"/>
            <p:cNvSpPr/>
            <p:nvPr/>
          </p:nvSpPr>
          <p:spPr>
            <a:xfrm>
              <a:off x="5947365"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4" name="Oval 2633"/>
            <p:cNvSpPr/>
            <p:nvPr/>
          </p:nvSpPr>
          <p:spPr>
            <a:xfrm>
              <a:off x="6160627"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5" name="Oval 2634"/>
            <p:cNvSpPr/>
            <p:nvPr/>
          </p:nvSpPr>
          <p:spPr>
            <a:xfrm>
              <a:off x="637388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6" name="Oval 2635"/>
            <p:cNvSpPr/>
            <p:nvPr/>
          </p:nvSpPr>
          <p:spPr>
            <a:xfrm>
              <a:off x="6587151"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7" name="Oval 2636"/>
            <p:cNvSpPr/>
            <p:nvPr/>
          </p:nvSpPr>
          <p:spPr>
            <a:xfrm>
              <a:off x="6800413"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8" name="Oval 2637"/>
            <p:cNvSpPr/>
            <p:nvPr/>
          </p:nvSpPr>
          <p:spPr>
            <a:xfrm>
              <a:off x="7013675"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9" name="Oval 2638"/>
            <p:cNvSpPr/>
            <p:nvPr/>
          </p:nvSpPr>
          <p:spPr>
            <a:xfrm>
              <a:off x="7226937"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0" name="Oval 2639"/>
            <p:cNvSpPr/>
            <p:nvPr/>
          </p:nvSpPr>
          <p:spPr>
            <a:xfrm>
              <a:off x="744019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1" name="Oval 2640"/>
            <p:cNvSpPr/>
            <p:nvPr/>
          </p:nvSpPr>
          <p:spPr>
            <a:xfrm>
              <a:off x="7653461"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2" name="Oval 2641"/>
            <p:cNvSpPr/>
            <p:nvPr/>
          </p:nvSpPr>
          <p:spPr>
            <a:xfrm>
              <a:off x="7866723"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3" name="Oval 2642"/>
            <p:cNvSpPr/>
            <p:nvPr/>
          </p:nvSpPr>
          <p:spPr>
            <a:xfrm>
              <a:off x="8079985"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4" name="Oval 2643"/>
            <p:cNvSpPr/>
            <p:nvPr/>
          </p:nvSpPr>
          <p:spPr>
            <a:xfrm>
              <a:off x="8293247"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5" name="Oval 2644"/>
            <p:cNvSpPr/>
            <p:nvPr/>
          </p:nvSpPr>
          <p:spPr>
            <a:xfrm>
              <a:off x="850650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6" name="Oval 2645"/>
            <p:cNvSpPr/>
            <p:nvPr/>
          </p:nvSpPr>
          <p:spPr>
            <a:xfrm>
              <a:off x="541421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7" name="Oval 2646"/>
            <p:cNvSpPr/>
            <p:nvPr/>
          </p:nvSpPr>
          <p:spPr>
            <a:xfrm>
              <a:off x="562747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8" name="Oval 2647"/>
            <p:cNvSpPr/>
            <p:nvPr/>
          </p:nvSpPr>
          <p:spPr>
            <a:xfrm>
              <a:off x="5840734"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9" name="Oval 2648"/>
            <p:cNvSpPr/>
            <p:nvPr/>
          </p:nvSpPr>
          <p:spPr>
            <a:xfrm>
              <a:off x="6053996"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0" name="Oval 2649"/>
            <p:cNvSpPr/>
            <p:nvPr/>
          </p:nvSpPr>
          <p:spPr>
            <a:xfrm>
              <a:off x="626725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1" name="Oval 2650"/>
            <p:cNvSpPr/>
            <p:nvPr/>
          </p:nvSpPr>
          <p:spPr>
            <a:xfrm>
              <a:off x="648052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2" name="Oval 2651"/>
            <p:cNvSpPr/>
            <p:nvPr/>
          </p:nvSpPr>
          <p:spPr>
            <a:xfrm>
              <a:off x="669378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3" name="Oval 2652"/>
            <p:cNvSpPr/>
            <p:nvPr/>
          </p:nvSpPr>
          <p:spPr>
            <a:xfrm>
              <a:off x="6907044"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4" name="Oval 2653"/>
            <p:cNvSpPr/>
            <p:nvPr/>
          </p:nvSpPr>
          <p:spPr>
            <a:xfrm>
              <a:off x="7120306"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5" name="Oval 2654"/>
            <p:cNvSpPr/>
            <p:nvPr/>
          </p:nvSpPr>
          <p:spPr>
            <a:xfrm>
              <a:off x="733356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6" name="Oval 2655"/>
            <p:cNvSpPr/>
            <p:nvPr/>
          </p:nvSpPr>
          <p:spPr>
            <a:xfrm>
              <a:off x="754683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7" name="Oval 2656"/>
            <p:cNvSpPr/>
            <p:nvPr/>
          </p:nvSpPr>
          <p:spPr>
            <a:xfrm>
              <a:off x="776009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8" name="Oval 2657"/>
            <p:cNvSpPr/>
            <p:nvPr/>
          </p:nvSpPr>
          <p:spPr>
            <a:xfrm>
              <a:off x="7973354"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9" name="Oval 2658"/>
            <p:cNvSpPr/>
            <p:nvPr/>
          </p:nvSpPr>
          <p:spPr>
            <a:xfrm>
              <a:off x="8186616"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0" name="Oval 2659"/>
            <p:cNvSpPr/>
            <p:nvPr/>
          </p:nvSpPr>
          <p:spPr>
            <a:xfrm>
              <a:off x="839987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1" name="Oval 2660"/>
            <p:cNvSpPr/>
            <p:nvPr/>
          </p:nvSpPr>
          <p:spPr>
            <a:xfrm>
              <a:off x="861314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2" name="Oval 2661"/>
            <p:cNvSpPr/>
            <p:nvPr/>
          </p:nvSpPr>
          <p:spPr>
            <a:xfrm>
              <a:off x="871978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3" name="Oval 2662"/>
            <p:cNvSpPr/>
            <p:nvPr/>
          </p:nvSpPr>
          <p:spPr>
            <a:xfrm>
              <a:off x="520094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4" name="Oval 2663"/>
            <p:cNvSpPr/>
            <p:nvPr/>
          </p:nvSpPr>
          <p:spPr>
            <a:xfrm>
              <a:off x="530757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5" name="Oval 2664"/>
            <p:cNvSpPr/>
            <p:nvPr/>
          </p:nvSpPr>
          <p:spPr>
            <a:xfrm>
              <a:off x="5520841"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6" name="Oval 2665"/>
            <p:cNvSpPr/>
            <p:nvPr/>
          </p:nvSpPr>
          <p:spPr>
            <a:xfrm>
              <a:off x="5734103"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7" name="Oval 2666"/>
            <p:cNvSpPr/>
            <p:nvPr/>
          </p:nvSpPr>
          <p:spPr>
            <a:xfrm>
              <a:off x="5947365"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8" name="Oval 2667"/>
            <p:cNvSpPr/>
            <p:nvPr/>
          </p:nvSpPr>
          <p:spPr>
            <a:xfrm>
              <a:off x="6160627"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9" name="Oval 2668"/>
            <p:cNvSpPr/>
            <p:nvPr/>
          </p:nvSpPr>
          <p:spPr>
            <a:xfrm>
              <a:off x="637388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0" name="Oval 2669"/>
            <p:cNvSpPr/>
            <p:nvPr/>
          </p:nvSpPr>
          <p:spPr>
            <a:xfrm>
              <a:off x="6587151"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1" name="Oval 2670"/>
            <p:cNvSpPr/>
            <p:nvPr/>
          </p:nvSpPr>
          <p:spPr>
            <a:xfrm>
              <a:off x="6800413"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2" name="Oval 2671"/>
            <p:cNvSpPr/>
            <p:nvPr/>
          </p:nvSpPr>
          <p:spPr>
            <a:xfrm>
              <a:off x="7013675"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3" name="Oval 2672"/>
            <p:cNvSpPr/>
            <p:nvPr/>
          </p:nvSpPr>
          <p:spPr>
            <a:xfrm>
              <a:off x="7226937"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4" name="Oval 2673"/>
            <p:cNvSpPr/>
            <p:nvPr/>
          </p:nvSpPr>
          <p:spPr>
            <a:xfrm>
              <a:off x="744019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5" name="Oval 2674"/>
            <p:cNvSpPr/>
            <p:nvPr/>
          </p:nvSpPr>
          <p:spPr>
            <a:xfrm>
              <a:off x="7653461"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6" name="Oval 2675"/>
            <p:cNvSpPr/>
            <p:nvPr/>
          </p:nvSpPr>
          <p:spPr>
            <a:xfrm>
              <a:off x="7866723"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7" name="Oval 2676"/>
            <p:cNvSpPr/>
            <p:nvPr/>
          </p:nvSpPr>
          <p:spPr>
            <a:xfrm>
              <a:off x="8079985"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8" name="Oval 2677"/>
            <p:cNvSpPr/>
            <p:nvPr/>
          </p:nvSpPr>
          <p:spPr>
            <a:xfrm>
              <a:off x="8293247"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9" name="Oval 2678"/>
            <p:cNvSpPr/>
            <p:nvPr/>
          </p:nvSpPr>
          <p:spPr>
            <a:xfrm>
              <a:off x="850650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0" name="Oval 2679"/>
            <p:cNvSpPr/>
            <p:nvPr/>
          </p:nvSpPr>
          <p:spPr>
            <a:xfrm>
              <a:off x="541421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1" name="Oval 2680"/>
            <p:cNvSpPr/>
            <p:nvPr/>
          </p:nvSpPr>
          <p:spPr>
            <a:xfrm>
              <a:off x="562747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2" name="Oval 2681"/>
            <p:cNvSpPr/>
            <p:nvPr/>
          </p:nvSpPr>
          <p:spPr>
            <a:xfrm>
              <a:off x="5840734"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3" name="Oval 2682"/>
            <p:cNvSpPr/>
            <p:nvPr/>
          </p:nvSpPr>
          <p:spPr>
            <a:xfrm>
              <a:off x="6053996"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4" name="Oval 2683"/>
            <p:cNvSpPr/>
            <p:nvPr/>
          </p:nvSpPr>
          <p:spPr>
            <a:xfrm>
              <a:off x="626725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5" name="Oval 2684"/>
            <p:cNvSpPr/>
            <p:nvPr/>
          </p:nvSpPr>
          <p:spPr>
            <a:xfrm>
              <a:off x="648052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6" name="Oval 2685"/>
            <p:cNvSpPr/>
            <p:nvPr/>
          </p:nvSpPr>
          <p:spPr>
            <a:xfrm>
              <a:off x="669378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7" name="Oval 2686"/>
            <p:cNvSpPr/>
            <p:nvPr/>
          </p:nvSpPr>
          <p:spPr>
            <a:xfrm>
              <a:off x="6907044"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8" name="Oval 2687"/>
            <p:cNvSpPr/>
            <p:nvPr/>
          </p:nvSpPr>
          <p:spPr>
            <a:xfrm>
              <a:off x="7120306"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9" name="Oval 2688"/>
            <p:cNvSpPr/>
            <p:nvPr/>
          </p:nvSpPr>
          <p:spPr>
            <a:xfrm>
              <a:off x="733356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0" name="Oval 2689"/>
            <p:cNvSpPr/>
            <p:nvPr/>
          </p:nvSpPr>
          <p:spPr>
            <a:xfrm>
              <a:off x="754683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1" name="Oval 2690"/>
            <p:cNvSpPr/>
            <p:nvPr/>
          </p:nvSpPr>
          <p:spPr>
            <a:xfrm>
              <a:off x="776009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2" name="Oval 2691"/>
            <p:cNvSpPr/>
            <p:nvPr/>
          </p:nvSpPr>
          <p:spPr>
            <a:xfrm>
              <a:off x="7973354"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3" name="Oval 2692"/>
            <p:cNvSpPr/>
            <p:nvPr/>
          </p:nvSpPr>
          <p:spPr>
            <a:xfrm>
              <a:off x="8186616"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4" name="Oval 2693"/>
            <p:cNvSpPr/>
            <p:nvPr/>
          </p:nvSpPr>
          <p:spPr>
            <a:xfrm>
              <a:off x="839987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5" name="Oval 2694"/>
            <p:cNvSpPr/>
            <p:nvPr/>
          </p:nvSpPr>
          <p:spPr>
            <a:xfrm>
              <a:off x="861314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6" name="Oval 2695"/>
            <p:cNvSpPr/>
            <p:nvPr/>
          </p:nvSpPr>
          <p:spPr>
            <a:xfrm>
              <a:off x="871978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7" name="Oval 2696"/>
            <p:cNvSpPr/>
            <p:nvPr/>
          </p:nvSpPr>
          <p:spPr>
            <a:xfrm>
              <a:off x="520094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8" name="Oval 2697"/>
            <p:cNvSpPr/>
            <p:nvPr/>
          </p:nvSpPr>
          <p:spPr>
            <a:xfrm>
              <a:off x="530757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9" name="Oval 2698"/>
            <p:cNvSpPr/>
            <p:nvPr/>
          </p:nvSpPr>
          <p:spPr>
            <a:xfrm>
              <a:off x="5520841"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0" name="Oval 2699"/>
            <p:cNvSpPr/>
            <p:nvPr/>
          </p:nvSpPr>
          <p:spPr>
            <a:xfrm>
              <a:off x="5734103"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1" name="Oval 2700"/>
            <p:cNvSpPr/>
            <p:nvPr/>
          </p:nvSpPr>
          <p:spPr>
            <a:xfrm>
              <a:off x="5947365"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2" name="Oval 2701"/>
            <p:cNvSpPr/>
            <p:nvPr/>
          </p:nvSpPr>
          <p:spPr>
            <a:xfrm>
              <a:off x="6160627"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3" name="Oval 2702"/>
            <p:cNvSpPr/>
            <p:nvPr/>
          </p:nvSpPr>
          <p:spPr>
            <a:xfrm>
              <a:off x="637388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4" name="Oval 2703"/>
            <p:cNvSpPr/>
            <p:nvPr/>
          </p:nvSpPr>
          <p:spPr>
            <a:xfrm>
              <a:off x="6587151"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5" name="Oval 2704"/>
            <p:cNvSpPr/>
            <p:nvPr/>
          </p:nvSpPr>
          <p:spPr>
            <a:xfrm>
              <a:off x="6800413"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6" name="Oval 2705"/>
            <p:cNvSpPr/>
            <p:nvPr/>
          </p:nvSpPr>
          <p:spPr>
            <a:xfrm>
              <a:off x="7013675"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7" name="Oval 2706"/>
            <p:cNvSpPr/>
            <p:nvPr/>
          </p:nvSpPr>
          <p:spPr>
            <a:xfrm>
              <a:off x="7226937"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8" name="Oval 2707"/>
            <p:cNvSpPr/>
            <p:nvPr/>
          </p:nvSpPr>
          <p:spPr>
            <a:xfrm>
              <a:off x="744019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9" name="Oval 2708"/>
            <p:cNvSpPr/>
            <p:nvPr/>
          </p:nvSpPr>
          <p:spPr>
            <a:xfrm>
              <a:off x="7653461"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0" name="Oval 2709"/>
            <p:cNvSpPr/>
            <p:nvPr/>
          </p:nvSpPr>
          <p:spPr>
            <a:xfrm>
              <a:off x="7866723"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1" name="Oval 2710"/>
            <p:cNvSpPr/>
            <p:nvPr/>
          </p:nvSpPr>
          <p:spPr>
            <a:xfrm>
              <a:off x="8079985"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2" name="Oval 2711"/>
            <p:cNvSpPr/>
            <p:nvPr/>
          </p:nvSpPr>
          <p:spPr>
            <a:xfrm>
              <a:off x="8293247"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3" name="Oval 2712"/>
            <p:cNvSpPr/>
            <p:nvPr/>
          </p:nvSpPr>
          <p:spPr>
            <a:xfrm>
              <a:off x="850650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4" name="Oval 2713"/>
            <p:cNvSpPr/>
            <p:nvPr/>
          </p:nvSpPr>
          <p:spPr>
            <a:xfrm>
              <a:off x="541421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5" name="Oval 2714"/>
            <p:cNvSpPr/>
            <p:nvPr/>
          </p:nvSpPr>
          <p:spPr>
            <a:xfrm>
              <a:off x="562747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6" name="Oval 2715"/>
            <p:cNvSpPr/>
            <p:nvPr/>
          </p:nvSpPr>
          <p:spPr>
            <a:xfrm>
              <a:off x="5840734"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7" name="Oval 2716"/>
            <p:cNvSpPr/>
            <p:nvPr/>
          </p:nvSpPr>
          <p:spPr>
            <a:xfrm>
              <a:off x="6053996"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8" name="Oval 2717"/>
            <p:cNvSpPr/>
            <p:nvPr/>
          </p:nvSpPr>
          <p:spPr>
            <a:xfrm>
              <a:off x="626725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9" name="Oval 2718"/>
            <p:cNvSpPr/>
            <p:nvPr/>
          </p:nvSpPr>
          <p:spPr>
            <a:xfrm>
              <a:off x="648052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0" name="Oval 2719"/>
            <p:cNvSpPr/>
            <p:nvPr/>
          </p:nvSpPr>
          <p:spPr>
            <a:xfrm>
              <a:off x="669378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1" name="Oval 2720"/>
            <p:cNvSpPr/>
            <p:nvPr/>
          </p:nvSpPr>
          <p:spPr>
            <a:xfrm>
              <a:off x="6907044"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2" name="Oval 2721"/>
            <p:cNvSpPr/>
            <p:nvPr/>
          </p:nvSpPr>
          <p:spPr>
            <a:xfrm>
              <a:off x="7120306"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3" name="Oval 2722"/>
            <p:cNvSpPr/>
            <p:nvPr/>
          </p:nvSpPr>
          <p:spPr>
            <a:xfrm>
              <a:off x="733356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4" name="Oval 2723"/>
            <p:cNvSpPr/>
            <p:nvPr/>
          </p:nvSpPr>
          <p:spPr>
            <a:xfrm>
              <a:off x="754683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5" name="Oval 2724"/>
            <p:cNvSpPr/>
            <p:nvPr/>
          </p:nvSpPr>
          <p:spPr>
            <a:xfrm>
              <a:off x="776009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6" name="Oval 2725"/>
            <p:cNvSpPr/>
            <p:nvPr/>
          </p:nvSpPr>
          <p:spPr>
            <a:xfrm>
              <a:off x="7973354"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7" name="Oval 2726"/>
            <p:cNvSpPr/>
            <p:nvPr/>
          </p:nvSpPr>
          <p:spPr>
            <a:xfrm>
              <a:off x="8186616"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8" name="Oval 2727"/>
            <p:cNvSpPr/>
            <p:nvPr/>
          </p:nvSpPr>
          <p:spPr>
            <a:xfrm>
              <a:off x="839987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9" name="Oval 2728"/>
            <p:cNvSpPr/>
            <p:nvPr/>
          </p:nvSpPr>
          <p:spPr>
            <a:xfrm>
              <a:off x="861314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0" name="Oval 2729"/>
            <p:cNvSpPr/>
            <p:nvPr/>
          </p:nvSpPr>
          <p:spPr>
            <a:xfrm>
              <a:off x="871978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1" name="Oval 2730"/>
            <p:cNvSpPr/>
            <p:nvPr/>
          </p:nvSpPr>
          <p:spPr>
            <a:xfrm>
              <a:off x="520094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2" name="Oval 2731"/>
            <p:cNvSpPr/>
            <p:nvPr/>
          </p:nvSpPr>
          <p:spPr>
            <a:xfrm>
              <a:off x="530757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3" name="Oval 2732"/>
            <p:cNvSpPr/>
            <p:nvPr/>
          </p:nvSpPr>
          <p:spPr>
            <a:xfrm>
              <a:off x="5520841"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4" name="Oval 2733"/>
            <p:cNvSpPr/>
            <p:nvPr/>
          </p:nvSpPr>
          <p:spPr>
            <a:xfrm>
              <a:off x="5734103"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5" name="Oval 2734"/>
            <p:cNvSpPr/>
            <p:nvPr/>
          </p:nvSpPr>
          <p:spPr>
            <a:xfrm>
              <a:off x="5947365"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6" name="Oval 2735"/>
            <p:cNvSpPr/>
            <p:nvPr/>
          </p:nvSpPr>
          <p:spPr>
            <a:xfrm>
              <a:off x="6160627"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7" name="Oval 2736"/>
            <p:cNvSpPr/>
            <p:nvPr/>
          </p:nvSpPr>
          <p:spPr>
            <a:xfrm>
              <a:off x="637388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8" name="Oval 2737"/>
            <p:cNvSpPr/>
            <p:nvPr/>
          </p:nvSpPr>
          <p:spPr>
            <a:xfrm>
              <a:off x="6587151"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9" name="Oval 2738"/>
            <p:cNvSpPr/>
            <p:nvPr/>
          </p:nvSpPr>
          <p:spPr>
            <a:xfrm>
              <a:off x="6800413"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0" name="Oval 2739"/>
            <p:cNvSpPr/>
            <p:nvPr/>
          </p:nvSpPr>
          <p:spPr>
            <a:xfrm>
              <a:off x="7013675"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1" name="Oval 2740"/>
            <p:cNvSpPr/>
            <p:nvPr/>
          </p:nvSpPr>
          <p:spPr>
            <a:xfrm>
              <a:off x="7226937"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2" name="Oval 2741"/>
            <p:cNvSpPr/>
            <p:nvPr/>
          </p:nvSpPr>
          <p:spPr>
            <a:xfrm>
              <a:off x="744019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3" name="Oval 2742"/>
            <p:cNvSpPr/>
            <p:nvPr/>
          </p:nvSpPr>
          <p:spPr>
            <a:xfrm>
              <a:off x="7653461"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4" name="Oval 2743"/>
            <p:cNvSpPr/>
            <p:nvPr/>
          </p:nvSpPr>
          <p:spPr>
            <a:xfrm>
              <a:off x="7866723"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5" name="Oval 2744"/>
            <p:cNvSpPr/>
            <p:nvPr/>
          </p:nvSpPr>
          <p:spPr>
            <a:xfrm>
              <a:off x="8079985"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6" name="Oval 2745"/>
            <p:cNvSpPr/>
            <p:nvPr/>
          </p:nvSpPr>
          <p:spPr>
            <a:xfrm>
              <a:off x="8293247"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7" name="Oval 2746"/>
            <p:cNvSpPr/>
            <p:nvPr/>
          </p:nvSpPr>
          <p:spPr>
            <a:xfrm>
              <a:off x="850650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8" name="Oval 2747"/>
            <p:cNvSpPr/>
            <p:nvPr/>
          </p:nvSpPr>
          <p:spPr>
            <a:xfrm>
              <a:off x="541421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9" name="Oval 2748"/>
            <p:cNvSpPr/>
            <p:nvPr/>
          </p:nvSpPr>
          <p:spPr>
            <a:xfrm>
              <a:off x="562747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0" name="Oval 2749"/>
            <p:cNvSpPr/>
            <p:nvPr/>
          </p:nvSpPr>
          <p:spPr>
            <a:xfrm>
              <a:off x="5840734"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1" name="Oval 2750"/>
            <p:cNvSpPr/>
            <p:nvPr/>
          </p:nvSpPr>
          <p:spPr>
            <a:xfrm>
              <a:off x="6053996"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2" name="Oval 2751"/>
            <p:cNvSpPr/>
            <p:nvPr/>
          </p:nvSpPr>
          <p:spPr>
            <a:xfrm>
              <a:off x="626725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3" name="Oval 2752"/>
            <p:cNvSpPr/>
            <p:nvPr/>
          </p:nvSpPr>
          <p:spPr>
            <a:xfrm>
              <a:off x="648052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4" name="Oval 2753"/>
            <p:cNvSpPr/>
            <p:nvPr/>
          </p:nvSpPr>
          <p:spPr>
            <a:xfrm>
              <a:off x="669378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5" name="Oval 2754"/>
            <p:cNvSpPr/>
            <p:nvPr/>
          </p:nvSpPr>
          <p:spPr>
            <a:xfrm>
              <a:off x="6907044"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6" name="Oval 2755"/>
            <p:cNvSpPr/>
            <p:nvPr/>
          </p:nvSpPr>
          <p:spPr>
            <a:xfrm>
              <a:off x="7120306"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7" name="Oval 2756"/>
            <p:cNvSpPr/>
            <p:nvPr/>
          </p:nvSpPr>
          <p:spPr>
            <a:xfrm>
              <a:off x="733356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8" name="Oval 2757"/>
            <p:cNvSpPr/>
            <p:nvPr/>
          </p:nvSpPr>
          <p:spPr>
            <a:xfrm>
              <a:off x="754683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9" name="Oval 2758"/>
            <p:cNvSpPr/>
            <p:nvPr/>
          </p:nvSpPr>
          <p:spPr>
            <a:xfrm>
              <a:off x="776009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0" name="Oval 2759"/>
            <p:cNvSpPr/>
            <p:nvPr/>
          </p:nvSpPr>
          <p:spPr>
            <a:xfrm>
              <a:off x="7973354"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1" name="Oval 2760"/>
            <p:cNvSpPr/>
            <p:nvPr/>
          </p:nvSpPr>
          <p:spPr>
            <a:xfrm>
              <a:off x="8186616"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2" name="Oval 2761"/>
            <p:cNvSpPr/>
            <p:nvPr/>
          </p:nvSpPr>
          <p:spPr>
            <a:xfrm>
              <a:off x="839987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3" name="Oval 2762"/>
            <p:cNvSpPr/>
            <p:nvPr/>
          </p:nvSpPr>
          <p:spPr>
            <a:xfrm>
              <a:off x="861314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4" name="Oval 2763"/>
            <p:cNvSpPr/>
            <p:nvPr/>
          </p:nvSpPr>
          <p:spPr>
            <a:xfrm>
              <a:off x="871978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5" name="Oval 2764"/>
            <p:cNvSpPr/>
            <p:nvPr/>
          </p:nvSpPr>
          <p:spPr>
            <a:xfrm>
              <a:off x="520094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6" name="Oval 2765"/>
            <p:cNvSpPr/>
            <p:nvPr/>
          </p:nvSpPr>
          <p:spPr>
            <a:xfrm>
              <a:off x="530757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7" name="Oval 2766"/>
            <p:cNvSpPr/>
            <p:nvPr/>
          </p:nvSpPr>
          <p:spPr>
            <a:xfrm>
              <a:off x="5520841"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8" name="Oval 2767"/>
            <p:cNvSpPr/>
            <p:nvPr/>
          </p:nvSpPr>
          <p:spPr>
            <a:xfrm>
              <a:off x="5734103"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9" name="Oval 2768"/>
            <p:cNvSpPr/>
            <p:nvPr/>
          </p:nvSpPr>
          <p:spPr>
            <a:xfrm>
              <a:off x="5947365"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0" name="Oval 2769"/>
            <p:cNvSpPr/>
            <p:nvPr/>
          </p:nvSpPr>
          <p:spPr>
            <a:xfrm>
              <a:off x="6160627"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1" name="Oval 2770"/>
            <p:cNvSpPr/>
            <p:nvPr/>
          </p:nvSpPr>
          <p:spPr>
            <a:xfrm>
              <a:off x="637388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2" name="Oval 2771"/>
            <p:cNvSpPr/>
            <p:nvPr/>
          </p:nvSpPr>
          <p:spPr>
            <a:xfrm>
              <a:off x="6587151"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3" name="Oval 2772"/>
            <p:cNvSpPr/>
            <p:nvPr/>
          </p:nvSpPr>
          <p:spPr>
            <a:xfrm>
              <a:off x="6800413"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4" name="Oval 2773"/>
            <p:cNvSpPr/>
            <p:nvPr/>
          </p:nvSpPr>
          <p:spPr>
            <a:xfrm>
              <a:off x="7013675"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5" name="Oval 2774"/>
            <p:cNvSpPr/>
            <p:nvPr/>
          </p:nvSpPr>
          <p:spPr>
            <a:xfrm>
              <a:off x="7226937"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6" name="Oval 2775"/>
            <p:cNvSpPr/>
            <p:nvPr/>
          </p:nvSpPr>
          <p:spPr>
            <a:xfrm>
              <a:off x="744019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7" name="Oval 2776"/>
            <p:cNvSpPr/>
            <p:nvPr/>
          </p:nvSpPr>
          <p:spPr>
            <a:xfrm>
              <a:off x="7653461"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8" name="Oval 2777"/>
            <p:cNvSpPr/>
            <p:nvPr/>
          </p:nvSpPr>
          <p:spPr>
            <a:xfrm>
              <a:off x="7866723"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9" name="Oval 2778"/>
            <p:cNvSpPr/>
            <p:nvPr/>
          </p:nvSpPr>
          <p:spPr>
            <a:xfrm>
              <a:off x="8079985"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0" name="Oval 2779"/>
            <p:cNvSpPr/>
            <p:nvPr/>
          </p:nvSpPr>
          <p:spPr>
            <a:xfrm>
              <a:off x="8293247"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1" name="Oval 2780"/>
            <p:cNvSpPr/>
            <p:nvPr/>
          </p:nvSpPr>
          <p:spPr>
            <a:xfrm>
              <a:off x="850650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2" name="Oval 2781"/>
            <p:cNvSpPr/>
            <p:nvPr/>
          </p:nvSpPr>
          <p:spPr>
            <a:xfrm>
              <a:off x="541421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3" name="Oval 2782"/>
            <p:cNvSpPr/>
            <p:nvPr/>
          </p:nvSpPr>
          <p:spPr>
            <a:xfrm>
              <a:off x="562747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4" name="Oval 2783"/>
            <p:cNvSpPr/>
            <p:nvPr/>
          </p:nvSpPr>
          <p:spPr>
            <a:xfrm>
              <a:off x="5840734"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5" name="Oval 2784"/>
            <p:cNvSpPr/>
            <p:nvPr/>
          </p:nvSpPr>
          <p:spPr>
            <a:xfrm>
              <a:off x="6053996"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6" name="Oval 2785"/>
            <p:cNvSpPr/>
            <p:nvPr/>
          </p:nvSpPr>
          <p:spPr>
            <a:xfrm>
              <a:off x="626725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7" name="Oval 2786"/>
            <p:cNvSpPr/>
            <p:nvPr/>
          </p:nvSpPr>
          <p:spPr>
            <a:xfrm>
              <a:off x="648052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8" name="Oval 2787"/>
            <p:cNvSpPr/>
            <p:nvPr/>
          </p:nvSpPr>
          <p:spPr>
            <a:xfrm>
              <a:off x="669378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9" name="Oval 2788"/>
            <p:cNvSpPr/>
            <p:nvPr/>
          </p:nvSpPr>
          <p:spPr>
            <a:xfrm>
              <a:off x="6907044"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0" name="Oval 2789"/>
            <p:cNvSpPr/>
            <p:nvPr/>
          </p:nvSpPr>
          <p:spPr>
            <a:xfrm>
              <a:off x="7120306"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1" name="Oval 2790"/>
            <p:cNvSpPr/>
            <p:nvPr/>
          </p:nvSpPr>
          <p:spPr>
            <a:xfrm>
              <a:off x="733356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2" name="Oval 2791"/>
            <p:cNvSpPr/>
            <p:nvPr/>
          </p:nvSpPr>
          <p:spPr>
            <a:xfrm>
              <a:off x="754683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3" name="Oval 2792"/>
            <p:cNvSpPr/>
            <p:nvPr/>
          </p:nvSpPr>
          <p:spPr>
            <a:xfrm>
              <a:off x="776009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4" name="Oval 2793"/>
            <p:cNvSpPr/>
            <p:nvPr/>
          </p:nvSpPr>
          <p:spPr>
            <a:xfrm>
              <a:off x="7973354"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5" name="Oval 2794"/>
            <p:cNvSpPr/>
            <p:nvPr/>
          </p:nvSpPr>
          <p:spPr>
            <a:xfrm>
              <a:off x="8186616"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6" name="Oval 2795"/>
            <p:cNvSpPr/>
            <p:nvPr/>
          </p:nvSpPr>
          <p:spPr>
            <a:xfrm>
              <a:off x="839987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7" name="Oval 2796"/>
            <p:cNvSpPr/>
            <p:nvPr/>
          </p:nvSpPr>
          <p:spPr>
            <a:xfrm>
              <a:off x="861314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8" name="Oval 2797"/>
            <p:cNvSpPr/>
            <p:nvPr/>
          </p:nvSpPr>
          <p:spPr>
            <a:xfrm>
              <a:off x="871978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9" name="Oval 2798"/>
            <p:cNvSpPr/>
            <p:nvPr/>
          </p:nvSpPr>
          <p:spPr>
            <a:xfrm>
              <a:off x="520094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0" name="Oval 2799"/>
            <p:cNvSpPr/>
            <p:nvPr/>
          </p:nvSpPr>
          <p:spPr>
            <a:xfrm>
              <a:off x="530757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1" name="Oval 2800"/>
            <p:cNvSpPr/>
            <p:nvPr/>
          </p:nvSpPr>
          <p:spPr>
            <a:xfrm>
              <a:off x="5520841"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2" name="Oval 2801"/>
            <p:cNvSpPr/>
            <p:nvPr/>
          </p:nvSpPr>
          <p:spPr>
            <a:xfrm>
              <a:off x="5734103"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3" name="Oval 2802"/>
            <p:cNvSpPr/>
            <p:nvPr/>
          </p:nvSpPr>
          <p:spPr>
            <a:xfrm>
              <a:off x="5947365"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4" name="Oval 2803"/>
            <p:cNvSpPr/>
            <p:nvPr/>
          </p:nvSpPr>
          <p:spPr>
            <a:xfrm>
              <a:off x="6160627"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5" name="Oval 2804"/>
            <p:cNvSpPr/>
            <p:nvPr/>
          </p:nvSpPr>
          <p:spPr>
            <a:xfrm>
              <a:off x="637388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6" name="Oval 2805"/>
            <p:cNvSpPr/>
            <p:nvPr/>
          </p:nvSpPr>
          <p:spPr>
            <a:xfrm>
              <a:off x="6587151"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7" name="Oval 2806"/>
            <p:cNvSpPr/>
            <p:nvPr/>
          </p:nvSpPr>
          <p:spPr>
            <a:xfrm>
              <a:off x="6800413"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8" name="Oval 2807"/>
            <p:cNvSpPr/>
            <p:nvPr/>
          </p:nvSpPr>
          <p:spPr>
            <a:xfrm>
              <a:off x="7013675"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9" name="Oval 2808"/>
            <p:cNvSpPr/>
            <p:nvPr/>
          </p:nvSpPr>
          <p:spPr>
            <a:xfrm>
              <a:off x="7226937"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0" name="Oval 2809"/>
            <p:cNvSpPr/>
            <p:nvPr/>
          </p:nvSpPr>
          <p:spPr>
            <a:xfrm>
              <a:off x="744019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1" name="Oval 2810"/>
            <p:cNvSpPr/>
            <p:nvPr/>
          </p:nvSpPr>
          <p:spPr>
            <a:xfrm>
              <a:off x="7653461"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2" name="Oval 2811"/>
            <p:cNvSpPr/>
            <p:nvPr/>
          </p:nvSpPr>
          <p:spPr>
            <a:xfrm>
              <a:off x="7866723"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3" name="Oval 2812"/>
            <p:cNvSpPr/>
            <p:nvPr/>
          </p:nvSpPr>
          <p:spPr>
            <a:xfrm>
              <a:off x="8079985"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4" name="Oval 2813"/>
            <p:cNvSpPr/>
            <p:nvPr/>
          </p:nvSpPr>
          <p:spPr>
            <a:xfrm>
              <a:off x="8293247"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5" name="Oval 2814"/>
            <p:cNvSpPr/>
            <p:nvPr/>
          </p:nvSpPr>
          <p:spPr>
            <a:xfrm>
              <a:off x="850650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6" name="Oval 2815"/>
            <p:cNvSpPr/>
            <p:nvPr/>
          </p:nvSpPr>
          <p:spPr>
            <a:xfrm>
              <a:off x="541421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7" name="Oval 2816"/>
            <p:cNvSpPr/>
            <p:nvPr/>
          </p:nvSpPr>
          <p:spPr>
            <a:xfrm>
              <a:off x="562747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8" name="Oval 2817"/>
            <p:cNvSpPr/>
            <p:nvPr/>
          </p:nvSpPr>
          <p:spPr>
            <a:xfrm>
              <a:off x="5840734"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9" name="Oval 2818"/>
            <p:cNvSpPr/>
            <p:nvPr/>
          </p:nvSpPr>
          <p:spPr>
            <a:xfrm>
              <a:off x="6053996"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0" name="Oval 2819"/>
            <p:cNvSpPr/>
            <p:nvPr/>
          </p:nvSpPr>
          <p:spPr>
            <a:xfrm>
              <a:off x="626725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1" name="Oval 2820"/>
            <p:cNvSpPr/>
            <p:nvPr/>
          </p:nvSpPr>
          <p:spPr>
            <a:xfrm>
              <a:off x="648052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2" name="Oval 2821"/>
            <p:cNvSpPr/>
            <p:nvPr/>
          </p:nvSpPr>
          <p:spPr>
            <a:xfrm>
              <a:off x="669378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3" name="Oval 2822"/>
            <p:cNvSpPr/>
            <p:nvPr/>
          </p:nvSpPr>
          <p:spPr>
            <a:xfrm>
              <a:off x="6907044"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4" name="Oval 2823"/>
            <p:cNvSpPr/>
            <p:nvPr/>
          </p:nvSpPr>
          <p:spPr>
            <a:xfrm>
              <a:off x="7120306"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5" name="Oval 2824"/>
            <p:cNvSpPr/>
            <p:nvPr/>
          </p:nvSpPr>
          <p:spPr>
            <a:xfrm>
              <a:off x="733356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6" name="Oval 2825"/>
            <p:cNvSpPr/>
            <p:nvPr/>
          </p:nvSpPr>
          <p:spPr>
            <a:xfrm>
              <a:off x="754683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7" name="Oval 2826"/>
            <p:cNvSpPr/>
            <p:nvPr/>
          </p:nvSpPr>
          <p:spPr>
            <a:xfrm>
              <a:off x="776009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8" name="Oval 2827"/>
            <p:cNvSpPr/>
            <p:nvPr/>
          </p:nvSpPr>
          <p:spPr>
            <a:xfrm>
              <a:off x="7973354"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9" name="Oval 2828"/>
            <p:cNvSpPr/>
            <p:nvPr/>
          </p:nvSpPr>
          <p:spPr>
            <a:xfrm>
              <a:off x="8186616"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0" name="Oval 2829"/>
            <p:cNvSpPr/>
            <p:nvPr/>
          </p:nvSpPr>
          <p:spPr>
            <a:xfrm>
              <a:off x="839987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1" name="Oval 2830"/>
            <p:cNvSpPr/>
            <p:nvPr/>
          </p:nvSpPr>
          <p:spPr>
            <a:xfrm>
              <a:off x="861314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2" name="Oval 2831"/>
            <p:cNvSpPr/>
            <p:nvPr/>
          </p:nvSpPr>
          <p:spPr>
            <a:xfrm>
              <a:off x="871978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3" name="Oval 2832"/>
            <p:cNvSpPr/>
            <p:nvPr/>
          </p:nvSpPr>
          <p:spPr>
            <a:xfrm>
              <a:off x="520094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4" name="Oval 2833"/>
            <p:cNvSpPr/>
            <p:nvPr/>
          </p:nvSpPr>
          <p:spPr>
            <a:xfrm>
              <a:off x="530757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5" name="Oval 2834"/>
            <p:cNvSpPr/>
            <p:nvPr/>
          </p:nvSpPr>
          <p:spPr>
            <a:xfrm>
              <a:off x="5520841"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6" name="Oval 2835"/>
            <p:cNvSpPr/>
            <p:nvPr/>
          </p:nvSpPr>
          <p:spPr>
            <a:xfrm>
              <a:off x="5734103"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7" name="Oval 2836"/>
            <p:cNvSpPr/>
            <p:nvPr/>
          </p:nvSpPr>
          <p:spPr>
            <a:xfrm>
              <a:off x="5947365"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8" name="Oval 2837"/>
            <p:cNvSpPr/>
            <p:nvPr/>
          </p:nvSpPr>
          <p:spPr>
            <a:xfrm>
              <a:off x="6160627"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9" name="Oval 2838"/>
            <p:cNvSpPr/>
            <p:nvPr/>
          </p:nvSpPr>
          <p:spPr>
            <a:xfrm>
              <a:off x="637388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0" name="Oval 2839"/>
            <p:cNvSpPr/>
            <p:nvPr/>
          </p:nvSpPr>
          <p:spPr>
            <a:xfrm>
              <a:off x="6587151"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1" name="Oval 2840"/>
            <p:cNvSpPr/>
            <p:nvPr/>
          </p:nvSpPr>
          <p:spPr>
            <a:xfrm>
              <a:off x="6800413"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2" name="Oval 2841"/>
            <p:cNvSpPr/>
            <p:nvPr/>
          </p:nvSpPr>
          <p:spPr>
            <a:xfrm>
              <a:off x="7013675"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3" name="Oval 2842"/>
            <p:cNvSpPr/>
            <p:nvPr/>
          </p:nvSpPr>
          <p:spPr>
            <a:xfrm>
              <a:off x="7226937"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4" name="Oval 2843"/>
            <p:cNvSpPr/>
            <p:nvPr/>
          </p:nvSpPr>
          <p:spPr>
            <a:xfrm>
              <a:off x="744019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5" name="Oval 2844"/>
            <p:cNvSpPr/>
            <p:nvPr/>
          </p:nvSpPr>
          <p:spPr>
            <a:xfrm>
              <a:off x="7653461"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6" name="Oval 2845"/>
            <p:cNvSpPr/>
            <p:nvPr/>
          </p:nvSpPr>
          <p:spPr>
            <a:xfrm>
              <a:off x="7866723"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7" name="Oval 2846"/>
            <p:cNvSpPr/>
            <p:nvPr/>
          </p:nvSpPr>
          <p:spPr>
            <a:xfrm>
              <a:off x="8079985"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8" name="Oval 2847"/>
            <p:cNvSpPr/>
            <p:nvPr/>
          </p:nvSpPr>
          <p:spPr>
            <a:xfrm>
              <a:off x="8293247"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9" name="Oval 2848"/>
            <p:cNvSpPr/>
            <p:nvPr/>
          </p:nvSpPr>
          <p:spPr>
            <a:xfrm>
              <a:off x="850650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0" name="Oval 2849"/>
            <p:cNvSpPr/>
            <p:nvPr/>
          </p:nvSpPr>
          <p:spPr>
            <a:xfrm>
              <a:off x="541421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1" name="Oval 2850"/>
            <p:cNvSpPr/>
            <p:nvPr/>
          </p:nvSpPr>
          <p:spPr>
            <a:xfrm>
              <a:off x="562747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2" name="Oval 2851"/>
            <p:cNvSpPr/>
            <p:nvPr/>
          </p:nvSpPr>
          <p:spPr>
            <a:xfrm>
              <a:off x="5840734"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3" name="Oval 2852"/>
            <p:cNvSpPr/>
            <p:nvPr/>
          </p:nvSpPr>
          <p:spPr>
            <a:xfrm>
              <a:off x="6053996"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4" name="Oval 2853"/>
            <p:cNvSpPr/>
            <p:nvPr/>
          </p:nvSpPr>
          <p:spPr>
            <a:xfrm>
              <a:off x="626725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5" name="Oval 2854"/>
            <p:cNvSpPr/>
            <p:nvPr/>
          </p:nvSpPr>
          <p:spPr>
            <a:xfrm>
              <a:off x="648052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6" name="Oval 2855"/>
            <p:cNvSpPr/>
            <p:nvPr/>
          </p:nvSpPr>
          <p:spPr>
            <a:xfrm>
              <a:off x="669378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7" name="Oval 2856"/>
            <p:cNvSpPr/>
            <p:nvPr/>
          </p:nvSpPr>
          <p:spPr>
            <a:xfrm>
              <a:off x="6907044"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8" name="Oval 2857"/>
            <p:cNvSpPr/>
            <p:nvPr/>
          </p:nvSpPr>
          <p:spPr>
            <a:xfrm>
              <a:off x="7120306"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9" name="Oval 2858"/>
            <p:cNvSpPr/>
            <p:nvPr/>
          </p:nvSpPr>
          <p:spPr>
            <a:xfrm>
              <a:off x="733356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0" name="Oval 2859"/>
            <p:cNvSpPr/>
            <p:nvPr/>
          </p:nvSpPr>
          <p:spPr>
            <a:xfrm>
              <a:off x="754683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1" name="Oval 2860"/>
            <p:cNvSpPr/>
            <p:nvPr/>
          </p:nvSpPr>
          <p:spPr>
            <a:xfrm>
              <a:off x="776009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2" name="Oval 2861"/>
            <p:cNvSpPr/>
            <p:nvPr/>
          </p:nvSpPr>
          <p:spPr>
            <a:xfrm>
              <a:off x="7973354"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3" name="Oval 2862"/>
            <p:cNvSpPr/>
            <p:nvPr/>
          </p:nvSpPr>
          <p:spPr>
            <a:xfrm>
              <a:off x="8186616"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4" name="Oval 2863"/>
            <p:cNvSpPr/>
            <p:nvPr/>
          </p:nvSpPr>
          <p:spPr>
            <a:xfrm>
              <a:off x="839987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5" name="Oval 2864"/>
            <p:cNvSpPr/>
            <p:nvPr/>
          </p:nvSpPr>
          <p:spPr>
            <a:xfrm>
              <a:off x="861314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6" name="Oval 2865"/>
            <p:cNvSpPr/>
            <p:nvPr/>
          </p:nvSpPr>
          <p:spPr>
            <a:xfrm>
              <a:off x="871978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7" name="Oval 2866"/>
            <p:cNvSpPr/>
            <p:nvPr/>
          </p:nvSpPr>
          <p:spPr>
            <a:xfrm>
              <a:off x="520094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8" name="Oval 2867"/>
            <p:cNvSpPr/>
            <p:nvPr/>
          </p:nvSpPr>
          <p:spPr>
            <a:xfrm>
              <a:off x="530757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9" name="Oval 2868"/>
            <p:cNvSpPr/>
            <p:nvPr/>
          </p:nvSpPr>
          <p:spPr>
            <a:xfrm>
              <a:off x="5520841"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0" name="Oval 2869"/>
            <p:cNvSpPr/>
            <p:nvPr/>
          </p:nvSpPr>
          <p:spPr>
            <a:xfrm>
              <a:off x="5734103"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1" name="Oval 2870"/>
            <p:cNvSpPr/>
            <p:nvPr/>
          </p:nvSpPr>
          <p:spPr>
            <a:xfrm>
              <a:off x="5947365"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2" name="Oval 2871"/>
            <p:cNvSpPr/>
            <p:nvPr/>
          </p:nvSpPr>
          <p:spPr>
            <a:xfrm>
              <a:off x="6160627"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3" name="Oval 2872"/>
            <p:cNvSpPr/>
            <p:nvPr/>
          </p:nvSpPr>
          <p:spPr>
            <a:xfrm>
              <a:off x="637388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4" name="Oval 2873"/>
            <p:cNvSpPr/>
            <p:nvPr/>
          </p:nvSpPr>
          <p:spPr>
            <a:xfrm>
              <a:off x="6587151"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5" name="Oval 2874"/>
            <p:cNvSpPr/>
            <p:nvPr/>
          </p:nvSpPr>
          <p:spPr>
            <a:xfrm>
              <a:off x="6800413"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6" name="Oval 2875"/>
            <p:cNvSpPr/>
            <p:nvPr/>
          </p:nvSpPr>
          <p:spPr>
            <a:xfrm>
              <a:off x="7013675"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7" name="Oval 2876"/>
            <p:cNvSpPr/>
            <p:nvPr/>
          </p:nvSpPr>
          <p:spPr>
            <a:xfrm>
              <a:off x="7226937"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8" name="Oval 2877"/>
            <p:cNvSpPr/>
            <p:nvPr/>
          </p:nvSpPr>
          <p:spPr>
            <a:xfrm>
              <a:off x="744019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9" name="Oval 2878"/>
            <p:cNvSpPr/>
            <p:nvPr/>
          </p:nvSpPr>
          <p:spPr>
            <a:xfrm>
              <a:off x="7653461"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0" name="Oval 2879"/>
            <p:cNvSpPr/>
            <p:nvPr/>
          </p:nvSpPr>
          <p:spPr>
            <a:xfrm>
              <a:off x="7866723"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1" name="Oval 2880"/>
            <p:cNvSpPr/>
            <p:nvPr/>
          </p:nvSpPr>
          <p:spPr>
            <a:xfrm>
              <a:off x="8079985"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2" name="Oval 2881"/>
            <p:cNvSpPr/>
            <p:nvPr/>
          </p:nvSpPr>
          <p:spPr>
            <a:xfrm>
              <a:off x="8293247"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3" name="Oval 2882"/>
            <p:cNvSpPr/>
            <p:nvPr/>
          </p:nvSpPr>
          <p:spPr>
            <a:xfrm>
              <a:off x="850650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4" name="Oval 2883"/>
            <p:cNvSpPr/>
            <p:nvPr/>
          </p:nvSpPr>
          <p:spPr>
            <a:xfrm>
              <a:off x="541421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5" name="Oval 2884"/>
            <p:cNvSpPr/>
            <p:nvPr/>
          </p:nvSpPr>
          <p:spPr>
            <a:xfrm>
              <a:off x="562747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6" name="Oval 2885"/>
            <p:cNvSpPr/>
            <p:nvPr/>
          </p:nvSpPr>
          <p:spPr>
            <a:xfrm>
              <a:off x="5840734"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7" name="Oval 2886"/>
            <p:cNvSpPr/>
            <p:nvPr/>
          </p:nvSpPr>
          <p:spPr>
            <a:xfrm>
              <a:off x="6053996"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8" name="Oval 2887"/>
            <p:cNvSpPr/>
            <p:nvPr/>
          </p:nvSpPr>
          <p:spPr>
            <a:xfrm>
              <a:off x="626725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9" name="Oval 2888"/>
            <p:cNvSpPr/>
            <p:nvPr/>
          </p:nvSpPr>
          <p:spPr>
            <a:xfrm>
              <a:off x="648052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0" name="Oval 2889"/>
            <p:cNvSpPr/>
            <p:nvPr/>
          </p:nvSpPr>
          <p:spPr>
            <a:xfrm>
              <a:off x="669378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1" name="Oval 2890"/>
            <p:cNvSpPr/>
            <p:nvPr/>
          </p:nvSpPr>
          <p:spPr>
            <a:xfrm>
              <a:off x="6907044"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2" name="Oval 2891"/>
            <p:cNvSpPr/>
            <p:nvPr/>
          </p:nvSpPr>
          <p:spPr>
            <a:xfrm>
              <a:off x="7120306"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3" name="Oval 2892"/>
            <p:cNvSpPr/>
            <p:nvPr/>
          </p:nvSpPr>
          <p:spPr>
            <a:xfrm>
              <a:off x="733356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4" name="Oval 2893"/>
            <p:cNvSpPr/>
            <p:nvPr/>
          </p:nvSpPr>
          <p:spPr>
            <a:xfrm>
              <a:off x="754683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5" name="Oval 2894"/>
            <p:cNvSpPr/>
            <p:nvPr/>
          </p:nvSpPr>
          <p:spPr>
            <a:xfrm>
              <a:off x="776009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6" name="Oval 2895"/>
            <p:cNvSpPr/>
            <p:nvPr/>
          </p:nvSpPr>
          <p:spPr>
            <a:xfrm>
              <a:off x="7973354"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7" name="Oval 2896"/>
            <p:cNvSpPr/>
            <p:nvPr/>
          </p:nvSpPr>
          <p:spPr>
            <a:xfrm>
              <a:off x="8186616"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8" name="Oval 2897"/>
            <p:cNvSpPr/>
            <p:nvPr/>
          </p:nvSpPr>
          <p:spPr>
            <a:xfrm>
              <a:off x="839987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9" name="Oval 2898"/>
            <p:cNvSpPr/>
            <p:nvPr/>
          </p:nvSpPr>
          <p:spPr>
            <a:xfrm>
              <a:off x="861314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0" name="Oval 2899"/>
            <p:cNvSpPr/>
            <p:nvPr/>
          </p:nvSpPr>
          <p:spPr>
            <a:xfrm>
              <a:off x="871978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1" name="Oval 2900"/>
            <p:cNvSpPr/>
            <p:nvPr/>
          </p:nvSpPr>
          <p:spPr>
            <a:xfrm>
              <a:off x="520094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2" name="Oval 2901"/>
            <p:cNvSpPr/>
            <p:nvPr/>
          </p:nvSpPr>
          <p:spPr>
            <a:xfrm>
              <a:off x="530757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3" name="Oval 2902"/>
            <p:cNvSpPr/>
            <p:nvPr/>
          </p:nvSpPr>
          <p:spPr>
            <a:xfrm>
              <a:off x="5520841"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4" name="Oval 2903"/>
            <p:cNvSpPr/>
            <p:nvPr/>
          </p:nvSpPr>
          <p:spPr>
            <a:xfrm>
              <a:off x="5734103"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5" name="Oval 2904"/>
            <p:cNvSpPr/>
            <p:nvPr/>
          </p:nvSpPr>
          <p:spPr>
            <a:xfrm>
              <a:off x="5947365"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6" name="Oval 2905"/>
            <p:cNvSpPr/>
            <p:nvPr/>
          </p:nvSpPr>
          <p:spPr>
            <a:xfrm>
              <a:off x="6160627"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7" name="Oval 2906"/>
            <p:cNvSpPr/>
            <p:nvPr/>
          </p:nvSpPr>
          <p:spPr>
            <a:xfrm>
              <a:off x="637388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8" name="Oval 2907"/>
            <p:cNvSpPr/>
            <p:nvPr/>
          </p:nvSpPr>
          <p:spPr>
            <a:xfrm>
              <a:off x="6587151"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9" name="Oval 2908"/>
            <p:cNvSpPr/>
            <p:nvPr/>
          </p:nvSpPr>
          <p:spPr>
            <a:xfrm>
              <a:off x="6800413"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0" name="Oval 2909"/>
            <p:cNvSpPr/>
            <p:nvPr/>
          </p:nvSpPr>
          <p:spPr>
            <a:xfrm>
              <a:off x="7013675"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1" name="Oval 2910"/>
            <p:cNvSpPr/>
            <p:nvPr/>
          </p:nvSpPr>
          <p:spPr>
            <a:xfrm>
              <a:off x="7226937"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2" name="Oval 2911"/>
            <p:cNvSpPr/>
            <p:nvPr/>
          </p:nvSpPr>
          <p:spPr>
            <a:xfrm>
              <a:off x="744019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3" name="Oval 2912"/>
            <p:cNvSpPr/>
            <p:nvPr/>
          </p:nvSpPr>
          <p:spPr>
            <a:xfrm>
              <a:off x="7653461"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4" name="Oval 2913"/>
            <p:cNvSpPr/>
            <p:nvPr/>
          </p:nvSpPr>
          <p:spPr>
            <a:xfrm>
              <a:off x="7866723"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5" name="Oval 2914"/>
            <p:cNvSpPr/>
            <p:nvPr/>
          </p:nvSpPr>
          <p:spPr>
            <a:xfrm>
              <a:off x="8079985"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6" name="Oval 2915"/>
            <p:cNvSpPr/>
            <p:nvPr/>
          </p:nvSpPr>
          <p:spPr>
            <a:xfrm>
              <a:off x="8293247"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7" name="Oval 2916"/>
            <p:cNvSpPr/>
            <p:nvPr/>
          </p:nvSpPr>
          <p:spPr>
            <a:xfrm>
              <a:off x="850650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8" name="Oval 2917"/>
            <p:cNvSpPr/>
            <p:nvPr/>
          </p:nvSpPr>
          <p:spPr>
            <a:xfrm>
              <a:off x="541421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9" name="Oval 2918"/>
            <p:cNvSpPr/>
            <p:nvPr/>
          </p:nvSpPr>
          <p:spPr>
            <a:xfrm>
              <a:off x="562747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0" name="Oval 2919"/>
            <p:cNvSpPr/>
            <p:nvPr/>
          </p:nvSpPr>
          <p:spPr>
            <a:xfrm>
              <a:off x="5840734"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1" name="Oval 2920"/>
            <p:cNvSpPr/>
            <p:nvPr/>
          </p:nvSpPr>
          <p:spPr>
            <a:xfrm>
              <a:off x="6053996"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2" name="Oval 2921"/>
            <p:cNvSpPr/>
            <p:nvPr/>
          </p:nvSpPr>
          <p:spPr>
            <a:xfrm>
              <a:off x="626725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3" name="Oval 2922"/>
            <p:cNvSpPr/>
            <p:nvPr/>
          </p:nvSpPr>
          <p:spPr>
            <a:xfrm>
              <a:off x="648052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4" name="Oval 2923"/>
            <p:cNvSpPr/>
            <p:nvPr/>
          </p:nvSpPr>
          <p:spPr>
            <a:xfrm>
              <a:off x="669378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5" name="Oval 2924"/>
            <p:cNvSpPr/>
            <p:nvPr/>
          </p:nvSpPr>
          <p:spPr>
            <a:xfrm>
              <a:off x="6907044"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6" name="Oval 2925"/>
            <p:cNvSpPr/>
            <p:nvPr/>
          </p:nvSpPr>
          <p:spPr>
            <a:xfrm>
              <a:off x="7120306"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7" name="Oval 2926"/>
            <p:cNvSpPr/>
            <p:nvPr/>
          </p:nvSpPr>
          <p:spPr>
            <a:xfrm>
              <a:off x="733356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8" name="Oval 2927"/>
            <p:cNvSpPr/>
            <p:nvPr/>
          </p:nvSpPr>
          <p:spPr>
            <a:xfrm>
              <a:off x="754683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9" name="Oval 2928"/>
            <p:cNvSpPr/>
            <p:nvPr/>
          </p:nvSpPr>
          <p:spPr>
            <a:xfrm>
              <a:off x="776009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0" name="Oval 2929"/>
            <p:cNvSpPr/>
            <p:nvPr/>
          </p:nvSpPr>
          <p:spPr>
            <a:xfrm>
              <a:off x="7973354"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1" name="Oval 2930"/>
            <p:cNvSpPr/>
            <p:nvPr/>
          </p:nvSpPr>
          <p:spPr>
            <a:xfrm>
              <a:off x="8186616"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2" name="Oval 2931"/>
            <p:cNvSpPr/>
            <p:nvPr/>
          </p:nvSpPr>
          <p:spPr>
            <a:xfrm>
              <a:off x="839987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3" name="Oval 2932"/>
            <p:cNvSpPr/>
            <p:nvPr/>
          </p:nvSpPr>
          <p:spPr>
            <a:xfrm>
              <a:off x="861314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4" name="Oval 2933"/>
            <p:cNvSpPr/>
            <p:nvPr/>
          </p:nvSpPr>
          <p:spPr>
            <a:xfrm>
              <a:off x="871978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5" name="Oval 2934"/>
            <p:cNvSpPr/>
            <p:nvPr/>
          </p:nvSpPr>
          <p:spPr>
            <a:xfrm>
              <a:off x="520094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6" name="Oval 2935"/>
            <p:cNvSpPr/>
            <p:nvPr/>
          </p:nvSpPr>
          <p:spPr>
            <a:xfrm>
              <a:off x="530757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7" name="Oval 2936"/>
            <p:cNvSpPr/>
            <p:nvPr/>
          </p:nvSpPr>
          <p:spPr>
            <a:xfrm>
              <a:off x="5520841"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8" name="Oval 2937"/>
            <p:cNvSpPr/>
            <p:nvPr/>
          </p:nvSpPr>
          <p:spPr>
            <a:xfrm>
              <a:off x="5734103"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9" name="Oval 2938"/>
            <p:cNvSpPr/>
            <p:nvPr/>
          </p:nvSpPr>
          <p:spPr>
            <a:xfrm>
              <a:off x="5947365"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0" name="Oval 2939"/>
            <p:cNvSpPr/>
            <p:nvPr/>
          </p:nvSpPr>
          <p:spPr>
            <a:xfrm>
              <a:off x="6160627"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1" name="Oval 2940"/>
            <p:cNvSpPr/>
            <p:nvPr/>
          </p:nvSpPr>
          <p:spPr>
            <a:xfrm>
              <a:off x="637388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2" name="Oval 2941"/>
            <p:cNvSpPr/>
            <p:nvPr/>
          </p:nvSpPr>
          <p:spPr>
            <a:xfrm>
              <a:off x="6587151"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3" name="Oval 2942"/>
            <p:cNvSpPr/>
            <p:nvPr/>
          </p:nvSpPr>
          <p:spPr>
            <a:xfrm>
              <a:off x="6800413"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4" name="Oval 2943"/>
            <p:cNvSpPr/>
            <p:nvPr/>
          </p:nvSpPr>
          <p:spPr>
            <a:xfrm>
              <a:off x="7013675"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5" name="Oval 2944"/>
            <p:cNvSpPr/>
            <p:nvPr/>
          </p:nvSpPr>
          <p:spPr>
            <a:xfrm>
              <a:off x="7226937"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6" name="Oval 2945"/>
            <p:cNvSpPr/>
            <p:nvPr/>
          </p:nvSpPr>
          <p:spPr>
            <a:xfrm>
              <a:off x="744019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7" name="Oval 2946"/>
            <p:cNvSpPr/>
            <p:nvPr/>
          </p:nvSpPr>
          <p:spPr>
            <a:xfrm>
              <a:off x="7653461"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8" name="Oval 2947"/>
            <p:cNvSpPr/>
            <p:nvPr/>
          </p:nvSpPr>
          <p:spPr>
            <a:xfrm>
              <a:off x="7866723"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9" name="Oval 2948"/>
            <p:cNvSpPr/>
            <p:nvPr/>
          </p:nvSpPr>
          <p:spPr>
            <a:xfrm>
              <a:off x="8079985"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50" name="Oval 2949"/>
            <p:cNvSpPr/>
            <p:nvPr/>
          </p:nvSpPr>
          <p:spPr>
            <a:xfrm>
              <a:off x="8293247"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51" name="Oval 2950"/>
            <p:cNvSpPr/>
            <p:nvPr/>
          </p:nvSpPr>
          <p:spPr>
            <a:xfrm>
              <a:off x="850650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52" name="Oval 2951"/>
            <p:cNvSpPr/>
            <p:nvPr/>
          </p:nvSpPr>
          <p:spPr>
            <a:xfrm>
              <a:off x="541421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53" name="Oval 2952"/>
            <p:cNvSpPr/>
            <p:nvPr/>
          </p:nvSpPr>
          <p:spPr>
            <a:xfrm>
              <a:off x="562747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54" name="Oval 2953"/>
            <p:cNvSpPr/>
            <p:nvPr/>
          </p:nvSpPr>
          <p:spPr>
            <a:xfrm>
              <a:off x="5840734"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55" name="Oval 2954"/>
            <p:cNvSpPr/>
            <p:nvPr/>
          </p:nvSpPr>
          <p:spPr>
            <a:xfrm>
              <a:off x="6053996"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56" name="Oval 2955"/>
            <p:cNvSpPr/>
            <p:nvPr/>
          </p:nvSpPr>
          <p:spPr>
            <a:xfrm>
              <a:off x="626725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57" name="Oval 2956"/>
            <p:cNvSpPr/>
            <p:nvPr/>
          </p:nvSpPr>
          <p:spPr>
            <a:xfrm>
              <a:off x="648052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58" name="Oval 2957"/>
            <p:cNvSpPr/>
            <p:nvPr/>
          </p:nvSpPr>
          <p:spPr>
            <a:xfrm>
              <a:off x="669378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59" name="Oval 2958"/>
            <p:cNvSpPr/>
            <p:nvPr/>
          </p:nvSpPr>
          <p:spPr>
            <a:xfrm>
              <a:off x="6907044"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0" name="Oval 2959"/>
            <p:cNvSpPr/>
            <p:nvPr/>
          </p:nvSpPr>
          <p:spPr>
            <a:xfrm>
              <a:off x="7120306"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1" name="Oval 2960"/>
            <p:cNvSpPr/>
            <p:nvPr/>
          </p:nvSpPr>
          <p:spPr>
            <a:xfrm>
              <a:off x="733356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2" name="Oval 2961"/>
            <p:cNvSpPr/>
            <p:nvPr/>
          </p:nvSpPr>
          <p:spPr>
            <a:xfrm>
              <a:off x="754683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3" name="Oval 2962"/>
            <p:cNvSpPr/>
            <p:nvPr/>
          </p:nvSpPr>
          <p:spPr>
            <a:xfrm>
              <a:off x="776009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4" name="Oval 2963"/>
            <p:cNvSpPr/>
            <p:nvPr/>
          </p:nvSpPr>
          <p:spPr>
            <a:xfrm>
              <a:off x="7973354"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5" name="Oval 2964"/>
            <p:cNvSpPr/>
            <p:nvPr/>
          </p:nvSpPr>
          <p:spPr>
            <a:xfrm>
              <a:off x="8186616"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6" name="Oval 2965"/>
            <p:cNvSpPr/>
            <p:nvPr/>
          </p:nvSpPr>
          <p:spPr>
            <a:xfrm>
              <a:off x="839987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7" name="Oval 2966"/>
            <p:cNvSpPr/>
            <p:nvPr/>
          </p:nvSpPr>
          <p:spPr>
            <a:xfrm>
              <a:off x="861314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8" name="Oval 2967"/>
            <p:cNvSpPr/>
            <p:nvPr/>
          </p:nvSpPr>
          <p:spPr>
            <a:xfrm>
              <a:off x="871978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9" name="Oval 2968"/>
            <p:cNvSpPr/>
            <p:nvPr/>
          </p:nvSpPr>
          <p:spPr>
            <a:xfrm>
              <a:off x="520094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70" name="Oval 2969"/>
            <p:cNvSpPr/>
            <p:nvPr/>
          </p:nvSpPr>
          <p:spPr>
            <a:xfrm>
              <a:off x="530757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71" name="Oval 2970"/>
            <p:cNvSpPr/>
            <p:nvPr/>
          </p:nvSpPr>
          <p:spPr>
            <a:xfrm>
              <a:off x="5520841"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72" name="Oval 2971"/>
            <p:cNvSpPr/>
            <p:nvPr/>
          </p:nvSpPr>
          <p:spPr>
            <a:xfrm>
              <a:off x="5734103"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73" name="Oval 2972"/>
            <p:cNvSpPr/>
            <p:nvPr/>
          </p:nvSpPr>
          <p:spPr>
            <a:xfrm>
              <a:off x="5947365"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74" name="Oval 2973"/>
            <p:cNvSpPr/>
            <p:nvPr/>
          </p:nvSpPr>
          <p:spPr>
            <a:xfrm>
              <a:off x="6160627"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75" name="Oval 2974"/>
            <p:cNvSpPr/>
            <p:nvPr/>
          </p:nvSpPr>
          <p:spPr>
            <a:xfrm>
              <a:off x="637388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76" name="Oval 2975"/>
            <p:cNvSpPr/>
            <p:nvPr/>
          </p:nvSpPr>
          <p:spPr>
            <a:xfrm>
              <a:off x="6587151"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77" name="Oval 2976"/>
            <p:cNvSpPr/>
            <p:nvPr/>
          </p:nvSpPr>
          <p:spPr>
            <a:xfrm>
              <a:off x="6800413"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78" name="Oval 2977"/>
            <p:cNvSpPr/>
            <p:nvPr/>
          </p:nvSpPr>
          <p:spPr>
            <a:xfrm>
              <a:off x="7013675"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79" name="Oval 2978"/>
            <p:cNvSpPr/>
            <p:nvPr/>
          </p:nvSpPr>
          <p:spPr>
            <a:xfrm>
              <a:off x="7226937"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80" name="Oval 2979"/>
            <p:cNvSpPr/>
            <p:nvPr/>
          </p:nvSpPr>
          <p:spPr>
            <a:xfrm>
              <a:off x="744019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81" name="Oval 2980"/>
            <p:cNvSpPr/>
            <p:nvPr/>
          </p:nvSpPr>
          <p:spPr>
            <a:xfrm>
              <a:off x="7653461"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82" name="Oval 2981"/>
            <p:cNvSpPr/>
            <p:nvPr/>
          </p:nvSpPr>
          <p:spPr>
            <a:xfrm>
              <a:off x="7866723"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83" name="Oval 2982"/>
            <p:cNvSpPr/>
            <p:nvPr/>
          </p:nvSpPr>
          <p:spPr>
            <a:xfrm>
              <a:off x="8079985"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84" name="Oval 2983"/>
            <p:cNvSpPr/>
            <p:nvPr/>
          </p:nvSpPr>
          <p:spPr>
            <a:xfrm>
              <a:off x="8293247"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85" name="Oval 2984"/>
            <p:cNvSpPr/>
            <p:nvPr/>
          </p:nvSpPr>
          <p:spPr>
            <a:xfrm>
              <a:off x="850650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86" name="Oval 2985"/>
            <p:cNvSpPr/>
            <p:nvPr/>
          </p:nvSpPr>
          <p:spPr>
            <a:xfrm>
              <a:off x="541421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87" name="Oval 2986"/>
            <p:cNvSpPr/>
            <p:nvPr/>
          </p:nvSpPr>
          <p:spPr>
            <a:xfrm>
              <a:off x="562747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88" name="Oval 2987"/>
            <p:cNvSpPr/>
            <p:nvPr/>
          </p:nvSpPr>
          <p:spPr>
            <a:xfrm>
              <a:off x="5840734"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89" name="Oval 2988"/>
            <p:cNvSpPr/>
            <p:nvPr/>
          </p:nvSpPr>
          <p:spPr>
            <a:xfrm>
              <a:off x="6053996"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0" name="Oval 2989"/>
            <p:cNvSpPr/>
            <p:nvPr/>
          </p:nvSpPr>
          <p:spPr>
            <a:xfrm>
              <a:off x="626725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1" name="Oval 2990"/>
            <p:cNvSpPr/>
            <p:nvPr/>
          </p:nvSpPr>
          <p:spPr>
            <a:xfrm>
              <a:off x="648052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2" name="Oval 2991"/>
            <p:cNvSpPr/>
            <p:nvPr/>
          </p:nvSpPr>
          <p:spPr>
            <a:xfrm>
              <a:off x="669378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3" name="Oval 2992"/>
            <p:cNvSpPr/>
            <p:nvPr/>
          </p:nvSpPr>
          <p:spPr>
            <a:xfrm>
              <a:off x="6907044"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4" name="Oval 2993"/>
            <p:cNvSpPr/>
            <p:nvPr/>
          </p:nvSpPr>
          <p:spPr>
            <a:xfrm>
              <a:off x="7120306"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5" name="Oval 2994"/>
            <p:cNvSpPr/>
            <p:nvPr/>
          </p:nvSpPr>
          <p:spPr>
            <a:xfrm>
              <a:off x="733356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6" name="Oval 2995"/>
            <p:cNvSpPr/>
            <p:nvPr/>
          </p:nvSpPr>
          <p:spPr>
            <a:xfrm>
              <a:off x="754683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7" name="Oval 2996"/>
            <p:cNvSpPr/>
            <p:nvPr/>
          </p:nvSpPr>
          <p:spPr>
            <a:xfrm>
              <a:off x="776009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8" name="Oval 2997"/>
            <p:cNvSpPr/>
            <p:nvPr/>
          </p:nvSpPr>
          <p:spPr>
            <a:xfrm>
              <a:off x="7973354"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9" name="Oval 2998"/>
            <p:cNvSpPr/>
            <p:nvPr/>
          </p:nvSpPr>
          <p:spPr>
            <a:xfrm>
              <a:off x="8186616"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00" name="Oval 2999"/>
            <p:cNvSpPr/>
            <p:nvPr/>
          </p:nvSpPr>
          <p:spPr>
            <a:xfrm>
              <a:off x="839987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01" name="Oval 3000"/>
            <p:cNvSpPr/>
            <p:nvPr/>
          </p:nvSpPr>
          <p:spPr>
            <a:xfrm>
              <a:off x="861314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02" name="Oval 3001"/>
            <p:cNvSpPr/>
            <p:nvPr/>
          </p:nvSpPr>
          <p:spPr>
            <a:xfrm>
              <a:off x="871978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003" name="Rectangle 3002"/>
          <p:cNvSpPr/>
          <p:nvPr/>
        </p:nvSpPr>
        <p:spPr>
          <a:xfrm>
            <a:off x="69097" y="1317205"/>
            <a:ext cx="9074903" cy="523220"/>
          </a:xfrm>
          <a:prstGeom prst="rect">
            <a:avLst/>
          </a:prstGeom>
        </p:spPr>
        <p:txBody>
          <a:bodyPr wrap="square">
            <a:spAutoFit/>
          </a:bodyPr>
          <a:lstStyle/>
          <a:p>
            <a:pPr lvl="0"/>
            <a:r>
              <a:rPr lang="en-US" sz="2800" dirty="0" smtClean="0">
                <a:solidFill>
                  <a:prstClr val="black"/>
                </a:solidFill>
                <a:cs typeface="Times New Roman"/>
              </a:rPr>
              <a:t>Why bother with this new notion? Can’t we use the old one?</a:t>
            </a:r>
          </a:p>
        </p:txBody>
      </p:sp>
      <p:sp>
        <p:nvSpPr>
          <p:cNvPr id="3004" name="Rectangle 3003"/>
          <p:cNvSpPr/>
          <p:nvPr/>
        </p:nvSpPr>
        <p:spPr>
          <a:xfrm>
            <a:off x="431897" y="2091605"/>
            <a:ext cx="5471165" cy="523220"/>
          </a:xfrm>
          <a:prstGeom prst="rect">
            <a:avLst/>
          </a:prstGeom>
        </p:spPr>
        <p:txBody>
          <a:bodyPr wrap="square">
            <a:spAutoFit/>
          </a:bodyPr>
          <a:lstStyle/>
          <a:p>
            <a:r>
              <a:rPr lang="en-US" sz="2800" i="1" dirty="0" err="1" smtClean="0">
                <a:solidFill>
                  <a:prstClr val="black"/>
                </a:solidFill>
                <a:latin typeface="Times New Roman"/>
                <a:cs typeface="Times New Roman"/>
              </a:rPr>
              <a:t>H</a:t>
            </a:r>
            <a:r>
              <a:rPr lang="en-US" sz="2800" baseline="-25000" dirty="0" err="1" smtClean="0">
                <a:latin typeface="Times New Roman"/>
                <a:cs typeface="Times New Roman"/>
                <a:sym typeface="Symbol"/>
              </a:rPr>
              <a:t>fuzz</a:t>
            </a:r>
            <a:r>
              <a:rPr lang="en-US" sz="2800" dirty="0" smtClean="0">
                <a:solidFill>
                  <a:prstClr val="black"/>
                </a:solidFill>
                <a:latin typeface="Times New Roman"/>
                <a:cs typeface="Times New Roman"/>
              </a:rPr>
              <a:t>(</a:t>
            </a:r>
            <a:r>
              <a:rPr lang="en-US" sz="2800" i="1" dirty="0" smtClean="0">
                <a:solidFill>
                  <a:prstClr val="black"/>
                </a:solidFill>
                <a:latin typeface="Times New Roman"/>
                <a:cs typeface="Times New Roman"/>
              </a:rPr>
              <a:t>W</a:t>
            </a:r>
            <a:r>
              <a:rPr lang="en-US" sz="2800" dirty="0">
                <a:solidFill>
                  <a:prstClr val="black"/>
                </a:solidFill>
                <a:latin typeface="Times New Roman"/>
                <a:cs typeface="Times New Roman"/>
              </a:rPr>
              <a:t>) </a:t>
            </a:r>
            <a:r>
              <a:rPr lang="en-US" sz="2800" dirty="0" smtClean="0">
                <a:latin typeface="Times New Roman"/>
                <a:cs typeface="Times New Roman"/>
                <a:sym typeface="Symbol"/>
              </a:rPr>
              <a:t> </a:t>
            </a:r>
            <a:r>
              <a:rPr lang="en-US" sz="2800" i="1" dirty="0">
                <a:solidFill>
                  <a:prstClr val="black"/>
                </a:solidFill>
                <a:latin typeface="Times New Roman"/>
                <a:cs typeface="Times New Roman"/>
              </a:rPr>
              <a:t>H</a:t>
            </a:r>
            <a:r>
              <a:rPr lang="en-US" sz="2800" baseline="-25000" dirty="0">
                <a:latin typeface="Times New Roman"/>
                <a:cs typeface="Times New Roman"/>
                <a:sym typeface="Symbol"/>
              </a:rPr>
              <a:t></a:t>
            </a:r>
            <a:r>
              <a:rPr lang="en-US" sz="2800" dirty="0">
                <a:solidFill>
                  <a:prstClr val="black"/>
                </a:solidFill>
                <a:latin typeface="Times New Roman"/>
                <a:cs typeface="Times New Roman"/>
              </a:rPr>
              <a:t>(</a:t>
            </a:r>
            <a:r>
              <a:rPr lang="en-US" sz="2800" i="1" dirty="0">
                <a:solidFill>
                  <a:prstClr val="black"/>
                </a:solidFill>
                <a:latin typeface="Times New Roman"/>
                <a:cs typeface="Times New Roman"/>
              </a:rPr>
              <a:t>W</a:t>
            </a:r>
            <a:r>
              <a:rPr lang="en-US" sz="2800" dirty="0" smtClean="0">
                <a:solidFill>
                  <a:prstClr val="black"/>
                </a:solidFill>
                <a:latin typeface="Times New Roman"/>
                <a:cs typeface="Times New Roman"/>
              </a:rPr>
              <a:t>) </a:t>
            </a:r>
            <a:r>
              <a:rPr lang="en-US" sz="2800" dirty="0">
                <a:solidFill>
                  <a:prstClr val="black"/>
                </a:solidFill>
                <a:latin typeface="Times New Roman"/>
                <a:cs typeface="Times New Roman"/>
              </a:rPr>
              <a:t>−</a:t>
            </a:r>
            <a:r>
              <a:rPr lang="en-US" sz="2800" dirty="0" smtClean="0">
                <a:solidFill>
                  <a:prstClr val="black"/>
                </a:solidFill>
                <a:latin typeface="Times New Roman"/>
                <a:cs typeface="Times New Roman"/>
              </a:rPr>
              <a:t> </a:t>
            </a:r>
            <a:r>
              <a:rPr lang="en-US" sz="2800" dirty="0" smtClean="0">
                <a:latin typeface="Times New Roman"/>
                <a:cs typeface="Times New Roman"/>
                <a:sym typeface="Symbol"/>
              </a:rPr>
              <a:t>log |</a:t>
            </a:r>
            <a:r>
              <a:rPr lang="en-US" sz="2800" i="1" dirty="0" err="1" smtClean="0">
                <a:latin typeface="Times New Roman"/>
                <a:cs typeface="Times New Roman"/>
                <a:sym typeface="Symbol"/>
              </a:rPr>
              <a:t>B</a:t>
            </a:r>
            <a:r>
              <a:rPr lang="en-US" sz="2800" i="1" baseline="-25000" dirty="0" err="1" smtClean="0">
                <a:latin typeface="Times New Roman"/>
                <a:cs typeface="Times New Roman"/>
                <a:sym typeface="Symbol"/>
              </a:rPr>
              <a:t>t</a:t>
            </a:r>
            <a:r>
              <a:rPr lang="en-US" sz="2800" dirty="0">
                <a:latin typeface="Times New Roman"/>
                <a:cs typeface="Times New Roman"/>
                <a:sym typeface="Symbol"/>
              </a:rPr>
              <a:t>|</a:t>
            </a:r>
            <a:endParaRPr lang="en-US" sz="2800" dirty="0" smtClean="0">
              <a:solidFill>
                <a:prstClr val="black"/>
              </a:solidFill>
              <a:latin typeface="Times New Roman"/>
              <a:cs typeface="Times New Roman"/>
            </a:endParaRPr>
          </a:p>
        </p:txBody>
      </p:sp>
      <p:pic>
        <p:nvPicPr>
          <p:cNvPr id="3005" name="Picture 3004"/>
          <p:cNvPicPr>
            <a:picLocks noChangeAspect="1"/>
          </p:cNvPicPr>
          <p:nvPr/>
        </p:nvPicPr>
        <p:blipFill rotWithShape="1">
          <a:blip r:embed="rId3"/>
          <a:srcRect l="20810" t="11493" r="15055" b="2758"/>
          <a:stretch/>
        </p:blipFill>
        <p:spPr>
          <a:xfrm>
            <a:off x="1286932" y="4385671"/>
            <a:ext cx="1781840" cy="1582105"/>
          </a:xfrm>
          <a:prstGeom prst="rect">
            <a:avLst/>
          </a:prstGeom>
        </p:spPr>
      </p:pic>
      <p:sp>
        <p:nvSpPr>
          <p:cNvPr id="3006" name="Oval 3005"/>
          <p:cNvSpPr/>
          <p:nvPr/>
        </p:nvSpPr>
        <p:spPr bwMode="auto">
          <a:xfrm>
            <a:off x="6758098" y="606749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007" name="Oval 3006"/>
          <p:cNvSpPr/>
          <p:nvPr/>
        </p:nvSpPr>
        <p:spPr bwMode="auto">
          <a:xfrm>
            <a:off x="5596503" y="509292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008" name="Oval 3007"/>
          <p:cNvSpPr/>
          <p:nvPr/>
        </p:nvSpPr>
        <p:spPr bwMode="auto">
          <a:xfrm>
            <a:off x="8469916" y="636875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009" name="Oval 3008"/>
          <p:cNvSpPr/>
          <p:nvPr/>
        </p:nvSpPr>
        <p:spPr bwMode="auto">
          <a:xfrm>
            <a:off x="8364604" y="212592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010" name="Oval 3009"/>
          <p:cNvSpPr/>
          <p:nvPr/>
        </p:nvSpPr>
        <p:spPr bwMode="auto">
          <a:xfrm>
            <a:off x="8483251" y="317545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011" name="Oval 3010"/>
          <p:cNvSpPr/>
          <p:nvPr/>
        </p:nvSpPr>
        <p:spPr bwMode="auto">
          <a:xfrm>
            <a:off x="5150814" y="3604075"/>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012" name="Oval 3011"/>
          <p:cNvSpPr/>
          <p:nvPr/>
        </p:nvSpPr>
        <p:spPr bwMode="auto">
          <a:xfrm>
            <a:off x="5373469" y="626765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013" name="Oval 3012"/>
          <p:cNvSpPr/>
          <p:nvPr/>
        </p:nvSpPr>
        <p:spPr bwMode="auto">
          <a:xfrm>
            <a:off x="7509066" y="530536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014" name="Oval 3013"/>
          <p:cNvSpPr/>
          <p:nvPr/>
        </p:nvSpPr>
        <p:spPr bwMode="auto">
          <a:xfrm>
            <a:off x="5692286" y="2236473"/>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015" name="Oval 3014"/>
          <p:cNvSpPr/>
          <p:nvPr/>
        </p:nvSpPr>
        <p:spPr bwMode="auto">
          <a:xfrm>
            <a:off x="8668385" y="4362566"/>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016" name="Rounded Rectangle 3015"/>
          <p:cNvSpPr/>
          <p:nvPr/>
        </p:nvSpPr>
        <p:spPr>
          <a:xfrm>
            <a:off x="4894314" y="2051085"/>
            <a:ext cx="4137707" cy="4715218"/>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17" name="Oval 3016"/>
          <p:cNvSpPr/>
          <p:nvPr/>
        </p:nvSpPr>
        <p:spPr bwMode="auto">
          <a:xfrm>
            <a:off x="7309199" y="295818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018" name="Oval 3017"/>
          <p:cNvSpPr/>
          <p:nvPr/>
        </p:nvSpPr>
        <p:spPr bwMode="auto">
          <a:xfrm>
            <a:off x="6766790" y="436016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019" name="Oval 3018"/>
          <p:cNvSpPr/>
          <p:nvPr/>
        </p:nvSpPr>
        <p:spPr>
          <a:xfrm>
            <a:off x="6407585" y="4189990"/>
            <a:ext cx="1463040" cy="1463040"/>
          </a:xfrm>
          <a:prstGeom prst="ellipse">
            <a:avLst/>
          </a:prstGeom>
          <a:noFill/>
          <a:ln w="19050">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20" name="Oval 3019"/>
          <p:cNvSpPr/>
          <p:nvPr/>
        </p:nvSpPr>
        <p:spPr bwMode="auto">
          <a:xfrm>
            <a:off x="6012135" y="3393801"/>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021" name="Rectangle 3020"/>
          <p:cNvSpPr/>
          <p:nvPr/>
        </p:nvSpPr>
        <p:spPr>
          <a:xfrm>
            <a:off x="69097" y="2758233"/>
            <a:ext cx="9074903" cy="954107"/>
          </a:xfrm>
          <a:prstGeom prst="rect">
            <a:avLst/>
          </a:prstGeom>
        </p:spPr>
        <p:txBody>
          <a:bodyPr wrap="square">
            <a:spAutoFit/>
          </a:bodyPr>
          <a:lstStyle/>
          <a:p>
            <a:pPr lvl="0"/>
            <a:r>
              <a:rPr lang="en-US" sz="2800" dirty="0" smtClean="0">
                <a:solidFill>
                  <a:prstClr val="black"/>
                </a:solidFill>
                <a:cs typeface="Times New Roman"/>
              </a:rPr>
              <a:t>Because there are distributions</a:t>
            </a:r>
          </a:p>
          <a:p>
            <a:pPr lvl="0"/>
            <a:r>
              <a:rPr lang="en-US" sz="2800" dirty="0" smtClean="0">
                <a:solidFill>
                  <a:prstClr val="black"/>
                </a:solidFill>
                <a:cs typeface="Times New Roman"/>
              </a:rPr>
              <a:t>“with more errors than entropy”</a:t>
            </a:r>
          </a:p>
        </p:txBody>
      </p:sp>
      <p:sp>
        <p:nvSpPr>
          <p:cNvPr id="3022" name="Rectangle 3021"/>
          <p:cNvSpPr/>
          <p:nvPr/>
        </p:nvSpPr>
        <p:spPr>
          <a:xfrm>
            <a:off x="671474" y="3687398"/>
            <a:ext cx="4222840" cy="523220"/>
          </a:xfrm>
          <a:prstGeom prst="rect">
            <a:avLst/>
          </a:prstGeom>
        </p:spPr>
        <p:txBody>
          <a:bodyPr wrap="square">
            <a:spAutoFit/>
          </a:bodyPr>
          <a:lstStyle/>
          <a:p>
            <a:r>
              <a:rPr lang="en-US" sz="2800" dirty="0" smtClean="0">
                <a:latin typeface="Times New Roman"/>
                <a:cs typeface="Times New Roman"/>
                <a:sym typeface="Symbol"/>
              </a:rPr>
              <a:t>( log </a:t>
            </a:r>
            <a:r>
              <a:rPr lang="en-US" sz="2800" dirty="0">
                <a:latin typeface="Times New Roman"/>
                <a:cs typeface="Times New Roman"/>
                <a:sym typeface="Symbol"/>
              </a:rPr>
              <a:t>|</a:t>
            </a:r>
            <a:r>
              <a:rPr lang="en-US" sz="2800" i="1" dirty="0" err="1">
                <a:latin typeface="Times New Roman"/>
                <a:cs typeface="Times New Roman"/>
                <a:sym typeface="Symbol"/>
              </a:rPr>
              <a:t>B</a:t>
            </a:r>
            <a:r>
              <a:rPr lang="en-US" sz="2800" i="1" baseline="-25000" dirty="0" err="1">
                <a:latin typeface="Times New Roman"/>
                <a:cs typeface="Times New Roman"/>
                <a:sym typeface="Symbol"/>
              </a:rPr>
              <a:t>t</a:t>
            </a:r>
            <a:r>
              <a:rPr lang="en-US" sz="2800" dirty="0" smtClean="0">
                <a:latin typeface="Times New Roman"/>
                <a:cs typeface="Times New Roman"/>
                <a:sym typeface="Symbol"/>
              </a:rPr>
              <a:t>| &gt; </a:t>
            </a:r>
            <a:r>
              <a:rPr lang="en-US" sz="2800" i="1" dirty="0" smtClean="0">
                <a:solidFill>
                  <a:prstClr val="black"/>
                </a:solidFill>
                <a:latin typeface="Times New Roman"/>
                <a:cs typeface="Times New Roman"/>
              </a:rPr>
              <a:t>H</a:t>
            </a:r>
            <a:r>
              <a:rPr lang="en-US" sz="2800" baseline="-25000" dirty="0">
                <a:latin typeface="Times New Roman"/>
                <a:cs typeface="Times New Roman"/>
                <a:sym typeface="Symbol"/>
              </a:rPr>
              <a:t></a:t>
            </a:r>
            <a:r>
              <a:rPr lang="en-US" sz="2800" dirty="0">
                <a:solidFill>
                  <a:prstClr val="black"/>
                </a:solidFill>
                <a:latin typeface="Times New Roman"/>
                <a:cs typeface="Times New Roman"/>
              </a:rPr>
              <a:t>(</a:t>
            </a:r>
            <a:r>
              <a:rPr lang="en-US" sz="2800" i="1" dirty="0">
                <a:solidFill>
                  <a:prstClr val="black"/>
                </a:solidFill>
                <a:latin typeface="Times New Roman"/>
                <a:cs typeface="Times New Roman"/>
              </a:rPr>
              <a:t>W</a:t>
            </a:r>
            <a:r>
              <a:rPr lang="en-US" sz="2800" dirty="0" smtClean="0">
                <a:solidFill>
                  <a:prstClr val="black"/>
                </a:solidFill>
                <a:latin typeface="Times New Roman"/>
                <a:cs typeface="Times New Roman"/>
              </a:rPr>
              <a:t>) )</a:t>
            </a:r>
          </a:p>
        </p:txBody>
      </p:sp>
      <p:sp>
        <p:nvSpPr>
          <p:cNvPr id="3023" name="Rectangle 3022"/>
          <p:cNvSpPr/>
          <p:nvPr/>
        </p:nvSpPr>
        <p:spPr>
          <a:xfrm>
            <a:off x="431897" y="6070056"/>
            <a:ext cx="4222840" cy="523220"/>
          </a:xfrm>
          <a:prstGeom prst="rect">
            <a:avLst/>
          </a:prstGeom>
        </p:spPr>
        <p:txBody>
          <a:bodyPr wrap="square">
            <a:spAutoFit/>
          </a:bodyPr>
          <a:lstStyle/>
          <a:p>
            <a:r>
              <a:rPr lang="en-US" sz="2800" dirty="0" smtClean="0">
                <a:solidFill>
                  <a:prstClr val="black"/>
                </a:solidFill>
                <a:cs typeface="Times New Roman"/>
              </a:rPr>
              <a:t>But perhaps </a:t>
            </a:r>
            <a:r>
              <a:rPr lang="en-US" sz="2800" i="1" dirty="0" err="1" smtClean="0">
                <a:solidFill>
                  <a:prstClr val="black"/>
                </a:solidFill>
                <a:latin typeface="Times New Roman"/>
                <a:cs typeface="Times New Roman"/>
              </a:rPr>
              <a:t>H</a:t>
            </a:r>
            <a:r>
              <a:rPr lang="en-US" sz="2800" baseline="-25000" dirty="0" err="1" smtClean="0">
                <a:latin typeface="Times New Roman"/>
                <a:cs typeface="Times New Roman"/>
                <a:sym typeface="Symbol"/>
              </a:rPr>
              <a:t>fuzz</a:t>
            </a:r>
            <a:r>
              <a:rPr lang="en-US" sz="2800" dirty="0">
                <a:solidFill>
                  <a:prstClr val="black"/>
                </a:solidFill>
                <a:latin typeface="Times New Roman"/>
                <a:cs typeface="Times New Roman"/>
              </a:rPr>
              <a:t>(</a:t>
            </a:r>
            <a:r>
              <a:rPr lang="en-US" sz="2800" i="1" dirty="0">
                <a:solidFill>
                  <a:prstClr val="black"/>
                </a:solidFill>
                <a:latin typeface="Times New Roman"/>
                <a:cs typeface="Times New Roman"/>
              </a:rPr>
              <a:t>W</a:t>
            </a:r>
            <a:r>
              <a:rPr lang="en-US" sz="2800" dirty="0" smtClean="0">
                <a:solidFill>
                  <a:prstClr val="black"/>
                </a:solidFill>
                <a:latin typeface="Times New Roman"/>
                <a:cs typeface="Times New Roman"/>
              </a:rPr>
              <a:t>) &gt; 0 </a:t>
            </a:r>
          </a:p>
        </p:txBody>
      </p:sp>
      <p:grpSp>
        <p:nvGrpSpPr>
          <p:cNvPr id="1488" name="Group 1487"/>
          <p:cNvGrpSpPr/>
          <p:nvPr/>
        </p:nvGrpSpPr>
        <p:grpSpPr>
          <a:xfrm>
            <a:off x="129747" y="574499"/>
            <a:ext cx="9745630" cy="688764"/>
            <a:chOff x="129747" y="574499"/>
            <a:chExt cx="9745630" cy="688764"/>
          </a:xfrm>
        </p:grpSpPr>
        <p:sp>
          <p:nvSpPr>
            <p:cNvPr id="1489" name="Rectangle 1488"/>
            <p:cNvSpPr/>
            <p:nvPr/>
          </p:nvSpPr>
          <p:spPr>
            <a:xfrm>
              <a:off x="129747" y="574499"/>
              <a:ext cx="9745630" cy="523220"/>
            </a:xfrm>
            <a:prstGeom prst="rect">
              <a:avLst/>
            </a:prstGeom>
          </p:spPr>
          <p:txBody>
            <a:bodyPr wrap="square">
              <a:spAutoFit/>
            </a:bodyPr>
            <a:lstStyle/>
            <a:p>
              <a:r>
                <a:rPr lang="en-US" sz="2800" dirty="0" smtClean="0">
                  <a:solidFill>
                    <a:prstClr val="black"/>
                  </a:solidFill>
                  <a:cs typeface="Calibri"/>
                </a:rPr>
                <a:t>Define fuzzy min-entropy: </a:t>
              </a:r>
              <a:r>
                <a:rPr lang="en-US" sz="2800" i="1" dirty="0" err="1" smtClean="0">
                  <a:solidFill>
                    <a:prstClr val="black"/>
                  </a:solidFill>
                  <a:latin typeface="Times New Roman"/>
                  <a:cs typeface="Times New Roman"/>
                </a:rPr>
                <a:t>H</a:t>
              </a:r>
              <a:r>
                <a:rPr lang="en-US" sz="2800" baseline="-25000" dirty="0" err="1" smtClean="0">
                  <a:latin typeface="Times New Roman"/>
                  <a:cs typeface="Times New Roman"/>
                  <a:sym typeface="Symbol"/>
                </a:rPr>
                <a:t>fuzz</a:t>
              </a:r>
              <a:r>
                <a:rPr lang="en-US" sz="2800" dirty="0" smtClean="0">
                  <a:solidFill>
                    <a:prstClr val="black"/>
                  </a:solidFill>
                  <a:latin typeface="Times New Roman"/>
                  <a:cs typeface="Times New Roman"/>
                </a:rPr>
                <a:t>(</a:t>
              </a:r>
              <a:r>
                <a:rPr lang="en-US" sz="2800" i="1" dirty="0" smtClean="0">
                  <a:solidFill>
                    <a:prstClr val="black"/>
                  </a:solidFill>
                  <a:latin typeface="Times New Roman"/>
                  <a:cs typeface="Times New Roman"/>
                </a:rPr>
                <a:t>W</a:t>
              </a:r>
              <a:r>
                <a:rPr lang="en-US" sz="2800" dirty="0" smtClean="0">
                  <a:solidFill>
                    <a:prstClr val="black"/>
                  </a:solidFill>
                  <a:latin typeface="Times New Roman"/>
                  <a:cs typeface="Times New Roman"/>
                </a:rPr>
                <a:t>) = −log max </a:t>
              </a:r>
              <a:r>
                <a:rPr lang="en-US" sz="2800" dirty="0" err="1" smtClean="0">
                  <a:solidFill>
                    <a:prstClr val="black"/>
                  </a:solidFill>
                  <a:latin typeface="Times New Roman"/>
                  <a:cs typeface="Times New Roman"/>
                </a:rPr>
                <a:t>Pr</a:t>
              </a:r>
              <a:r>
                <a:rPr lang="en-US" sz="2800" dirty="0" smtClean="0">
                  <a:solidFill>
                    <a:prstClr val="black"/>
                  </a:solidFill>
                  <a:latin typeface="Times New Roman"/>
                  <a:cs typeface="Times New Roman"/>
                </a:rPr>
                <a:t>[</a:t>
              </a:r>
              <a:r>
                <a:rPr lang="en-US" sz="2800" i="1" dirty="0" smtClean="0">
                  <a:solidFill>
                    <a:prstClr val="black"/>
                  </a:solidFill>
                  <a:latin typeface="Times New Roman"/>
                  <a:cs typeface="Times New Roman"/>
                </a:rPr>
                <a:t>W</a:t>
              </a:r>
              <a:r>
                <a:rPr lang="en-US" sz="2800" baseline="-25000" dirty="0" smtClean="0">
                  <a:latin typeface="Times New Roman"/>
                  <a:cs typeface="Times New Roman"/>
                  <a:sym typeface="Symbol"/>
                </a:rPr>
                <a:t> </a:t>
              </a:r>
              <a:r>
                <a:rPr lang="en-US" sz="2800" dirty="0">
                  <a:latin typeface="Times New Roman"/>
                  <a:cs typeface="Times New Roman"/>
                  <a:sym typeface="Symbol"/>
                </a:rPr>
                <a:t> </a:t>
              </a:r>
              <a:r>
                <a:rPr lang="en-US" sz="2800" i="1" dirty="0" err="1">
                  <a:latin typeface="Times New Roman"/>
                  <a:cs typeface="Times New Roman"/>
                  <a:sym typeface="Symbol"/>
                </a:rPr>
                <a:t>B</a:t>
              </a:r>
              <a:r>
                <a:rPr lang="en-US" sz="2800" i="1" baseline="-25000" dirty="0" err="1">
                  <a:solidFill>
                    <a:prstClr val="black"/>
                  </a:solidFill>
                  <a:latin typeface="Times New Roman"/>
                  <a:cs typeface="Times New Roman"/>
                </a:rPr>
                <a:t>t</a:t>
              </a:r>
              <a:r>
                <a:rPr lang="en-US" sz="2800" dirty="0" smtClean="0">
                  <a:solidFill>
                    <a:prstClr val="black"/>
                  </a:solidFill>
                  <a:latin typeface="Times New Roman"/>
                  <a:cs typeface="Times New Roman"/>
                </a:rPr>
                <a:t>]</a:t>
              </a:r>
            </a:p>
          </p:txBody>
        </p:sp>
        <p:sp>
          <p:nvSpPr>
            <p:cNvPr id="1490" name="Rectangle 1489"/>
            <p:cNvSpPr/>
            <p:nvPr/>
          </p:nvSpPr>
          <p:spPr>
            <a:xfrm>
              <a:off x="6518802" y="893931"/>
              <a:ext cx="369012" cy="369332"/>
            </a:xfrm>
            <a:prstGeom prst="rect">
              <a:avLst/>
            </a:prstGeom>
          </p:spPr>
          <p:txBody>
            <a:bodyPr wrap="none">
              <a:spAutoFit/>
            </a:bodyPr>
            <a:lstStyle/>
            <a:p>
              <a:r>
                <a:rPr lang="en-US" i="1">
                  <a:latin typeface="Times New Roman"/>
                  <a:cs typeface="Times New Roman"/>
                  <a:sym typeface="Symbol"/>
                </a:rPr>
                <a:t>B</a:t>
              </a:r>
              <a:r>
                <a:rPr lang="en-US" i="1" baseline="-25000">
                  <a:solidFill>
                    <a:prstClr val="black"/>
                  </a:solidFill>
                  <a:latin typeface="Times New Roman"/>
                  <a:cs typeface="Times New Roman"/>
                </a:rPr>
                <a:t>t</a:t>
              </a:r>
              <a:endParaRPr lang="en-US" dirty="0"/>
            </a:p>
          </p:txBody>
        </p:sp>
      </p:grpSp>
      <p:sp>
        <p:nvSpPr>
          <p:cNvPr id="3" name="Slide Number Placeholder 2"/>
          <p:cNvSpPr>
            <a:spLocks noGrp="1"/>
          </p:cNvSpPr>
          <p:nvPr>
            <p:ph type="sldNum" sz="quarter" idx="12"/>
          </p:nvPr>
        </p:nvSpPr>
        <p:spPr/>
        <p:txBody>
          <a:bodyPr/>
          <a:lstStyle/>
          <a:p>
            <a:fld id="{9ED7421F-71E7-F748-8E9F-5BC3CDBE49C2}" type="slidenum">
              <a:rPr lang="en-US" smtClean="0"/>
              <a:t>10</a:t>
            </a:fld>
            <a:endParaRPr lang="en-US"/>
          </a:p>
        </p:txBody>
      </p:sp>
    </p:spTree>
    <p:extLst>
      <p:ext uri="{BB962C8B-B14F-4D97-AF65-F5344CB8AC3E}">
        <p14:creationId xmlns:p14="http://schemas.microsoft.com/office/powerpoint/2010/main" val="161433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0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0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0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0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0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0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1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1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54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0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3" grpId="0"/>
      <p:bldP spid="3004" grpId="0"/>
      <p:bldP spid="3006" grpId="0" animBg="1"/>
      <p:bldP spid="3007" grpId="0" animBg="1"/>
      <p:bldP spid="3008" grpId="0" animBg="1"/>
      <p:bldP spid="3009" grpId="0" animBg="1"/>
      <p:bldP spid="3010" grpId="0" animBg="1"/>
      <p:bldP spid="3011" grpId="0" animBg="1"/>
      <p:bldP spid="3012" grpId="0" animBg="1"/>
      <p:bldP spid="3013" grpId="0" animBg="1"/>
      <p:bldP spid="3014" grpId="0" animBg="1"/>
      <p:bldP spid="3015" grpId="0" animBg="1"/>
      <p:bldP spid="3016" grpId="0" animBg="1"/>
      <p:bldP spid="3017" grpId="0" animBg="1"/>
      <p:bldP spid="3018" grpId="0" animBg="1"/>
      <p:bldP spid="3019" grpId="0" animBg="1"/>
      <p:bldP spid="3020" grpId="0" animBg="1"/>
      <p:bldP spid="3021" grpId="0"/>
      <p:bldP spid="3022" grpId="0"/>
      <p:bldP spid="30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Box 98"/>
          <p:cNvSpPr txBox="1"/>
          <p:nvPr/>
        </p:nvSpPr>
        <p:spPr>
          <a:xfrm>
            <a:off x="1241075" y="4683921"/>
            <a:ext cx="280620" cy="299998"/>
          </a:xfrm>
          <a:prstGeom prst="rect">
            <a:avLst/>
          </a:prstGeom>
          <a:solidFill>
            <a:srgbClr val="008000"/>
          </a:solidFill>
        </p:spPr>
        <p:txBody>
          <a:bodyPr wrap="none" rtlCol="0">
            <a:noAutofit/>
          </a:bodyPr>
          <a:lstStyle/>
          <a:p>
            <a:pPr algn="ctr"/>
            <a:endParaRPr lang="en-US" sz="2800" i="1" dirty="0">
              <a:solidFill>
                <a:srgbClr val="FFFFFF"/>
              </a:solidFill>
              <a:latin typeface="Times New Roman"/>
              <a:cs typeface="Times New Roman"/>
            </a:endParaRPr>
          </a:p>
        </p:txBody>
      </p:sp>
      <p:sp>
        <p:nvSpPr>
          <p:cNvPr id="102" name="Rectangle 101"/>
          <p:cNvSpPr/>
          <p:nvPr/>
        </p:nvSpPr>
        <p:spPr>
          <a:xfrm>
            <a:off x="3032383" y="5227544"/>
            <a:ext cx="213360" cy="304800"/>
          </a:xfrm>
          <a:prstGeom prst="rect">
            <a:avLst/>
          </a:prstGeom>
          <a:solidFill>
            <a:srgbClr val="0011B2"/>
          </a:solidFill>
          <a:ln>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p:cNvSpPr/>
          <p:nvPr/>
        </p:nvSpPr>
        <p:spPr>
          <a:xfrm>
            <a:off x="2459108" y="4410681"/>
            <a:ext cx="213360" cy="304800"/>
          </a:xfrm>
          <a:prstGeom prst="rect">
            <a:avLst/>
          </a:prstGeom>
          <a:solidFill>
            <a:srgbClr val="0011B2"/>
          </a:solidFill>
          <a:ln>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TextBox 97"/>
          <p:cNvSpPr txBox="1"/>
          <p:nvPr/>
        </p:nvSpPr>
        <p:spPr>
          <a:xfrm>
            <a:off x="6382364" y="6093829"/>
            <a:ext cx="280620" cy="299998"/>
          </a:xfrm>
          <a:prstGeom prst="rect">
            <a:avLst/>
          </a:prstGeom>
          <a:solidFill>
            <a:srgbClr val="008000"/>
          </a:solidFill>
        </p:spPr>
        <p:txBody>
          <a:bodyPr wrap="none" rtlCol="0">
            <a:noAutofit/>
          </a:bodyPr>
          <a:lstStyle/>
          <a:p>
            <a:pPr algn="ctr"/>
            <a:endParaRPr lang="en-US" sz="2800" i="1" dirty="0">
              <a:solidFill>
                <a:srgbClr val="FFFFFF"/>
              </a:solidFill>
              <a:latin typeface="Times New Roman"/>
              <a:cs typeface="Times New Roman"/>
            </a:endParaRPr>
          </a:p>
        </p:txBody>
      </p:sp>
      <p:sp>
        <p:nvSpPr>
          <p:cNvPr id="66" name="Rectangle 65"/>
          <p:cNvSpPr/>
          <p:nvPr/>
        </p:nvSpPr>
        <p:spPr>
          <a:xfrm>
            <a:off x="3986860" y="3953481"/>
            <a:ext cx="365760" cy="457200"/>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586982" y="4753521"/>
            <a:ext cx="352425" cy="3586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2" name="Straight Arrow Connector 71"/>
          <p:cNvCxnSpPr/>
          <p:nvPr/>
        </p:nvCxnSpPr>
        <p:spPr bwMode="auto">
          <a:xfrm flipV="1">
            <a:off x="436466" y="5208129"/>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73" name="Straight Arrow Connector 72"/>
          <p:cNvCxnSpPr/>
          <p:nvPr/>
        </p:nvCxnSpPr>
        <p:spPr bwMode="auto">
          <a:xfrm>
            <a:off x="3309097" y="4454159"/>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74" name="Straight Arrow Connector 73"/>
          <p:cNvCxnSpPr/>
          <p:nvPr/>
        </p:nvCxnSpPr>
        <p:spPr bwMode="auto">
          <a:xfrm>
            <a:off x="3318526" y="5599597"/>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79" name="Straight Arrow Connector 78"/>
          <p:cNvCxnSpPr/>
          <p:nvPr/>
        </p:nvCxnSpPr>
        <p:spPr bwMode="auto">
          <a:xfrm flipV="1">
            <a:off x="939407" y="6413144"/>
            <a:ext cx="4056117"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81" name="Straight Arrow Connector 80"/>
          <p:cNvCxnSpPr/>
          <p:nvPr/>
        </p:nvCxnSpPr>
        <p:spPr bwMode="auto">
          <a:xfrm flipV="1">
            <a:off x="7511451" y="5432586"/>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83" name="TextBox 82"/>
          <p:cNvSpPr txBox="1"/>
          <p:nvPr/>
        </p:nvSpPr>
        <p:spPr>
          <a:xfrm>
            <a:off x="525611" y="4674202"/>
            <a:ext cx="588739" cy="523220"/>
          </a:xfrm>
          <a:prstGeom prst="rect">
            <a:avLst/>
          </a:prstGeom>
          <a:noFill/>
          <a:ln>
            <a:noFill/>
          </a:ln>
          <a:effectLst/>
        </p:spPr>
        <p:txBody>
          <a:bodyPr wrap="none" rtlCol="0">
            <a:spAutoFit/>
          </a:bodyPr>
          <a:lstStyle/>
          <a:p>
            <a:r>
              <a:rPr lang="en-US" sz="2800" i="1" dirty="0" smtClean="0">
                <a:latin typeface="Times New Roman"/>
                <a:cs typeface="Times New Roman"/>
              </a:rPr>
              <a:t>w</a:t>
            </a:r>
            <a:r>
              <a:rPr lang="en-US" sz="2800" baseline="-25000" dirty="0" smtClean="0">
                <a:latin typeface="Times New Roman"/>
                <a:cs typeface="Times New Roman"/>
              </a:rPr>
              <a:t>0</a:t>
            </a:r>
            <a:endParaRPr lang="en-US" sz="2800" baseline="-25000" dirty="0">
              <a:latin typeface="Times New Roman"/>
              <a:cs typeface="Times New Roman"/>
            </a:endParaRPr>
          </a:p>
        </p:txBody>
      </p:sp>
      <p:sp>
        <p:nvSpPr>
          <p:cNvPr id="38" name="TextBox 37"/>
          <p:cNvSpPr txBox="1"/>
          <p:nvPr/>
        </p:nvSpPr>
        <p:spPr>
          <a:xfrm>
            <a:off x="3993448" y="3979761"/>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sp>
        <p:nvSpPr>
          <p:cNvPr id="41" name="TextBox 40"/>
          <p:cNvSpPr txBox="1"/>
          <p:nvPr/>
        </p:nvSpPr>
        <p:spPr>
          <a:xfrm>
            <a:off x="3913525" y="5010236"/>
            <a:ext cx="496183" cy="523220"/>
          </a:xfrm>
          <a:prstGeom prst="rect">
            <a:avLst/>
          </a:prstGeom>
          <a:solidFill>
            <a:srgbClr val="008000"/>
          </a:solidFill>
        </p:spPr>
        <p:txBody>
          <a:bodyPr wrap="none" rtlCol="0">
            <a:spAutoFit/>
          </a:bodyPr>
          <a:lstStyle/>
          <a:p>
            <a:pPr algn="ctr"/>
            <a:r>
              <a:rPr lang="en-US" sz="2800" i="1" dirty="0" smtClean="0">
                <a:solidFill>
                  <a:srgbClr val="FFFFFF"/>
                </a:solidFill>
                <a:latin typeface="Times New Roman"/>
                <a:cs typeface="Times New Roman"/>
              </a:rPr>
              <a:t>p</a:t>
            </a:r>
            <a:endParaRPr lang="en-US" sz="2800" i="1" dirty="0">
              <a:solidFill>
                <a:srgbClr val="FFFFFF"/>
              </a:solidFill>
              <a:latin typeface="Times New Roman"/>
              <a:cs typeface="Times New Roman"/>
            </a:endParaRPr>
          </a:p>
        </p:txBody>
      </p:sp>
      <p:sp>
        <p:nvSpPr>
          <p:cNvPr id="40" name="Rectangle 39"/>
          <p:cNvSpPr/>
          <p:nvPr/>
        </p:nvSpPr>
        <p:spPr>
          <a:xfrm>
            <a:off x="7586669" y="4868418"/>
            <a:ext cx="401789" cy="479703"/>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7593257" y="4894698"/>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sp>
        <p:nvSpPr>
          <p:cNvPr id="33" name="Oval 32"/>
          <p:cNvSpPr/>
          <p:nvPr/>
        </p:nvSpPr>
        <p:spPr bwMode="auto">
          <a:xfrm>
            <a:off x="306577" y="5166615"/>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3" name="Oval 42"/>
          <p:cNvSpPr/>
          <p:nvPr/>
        </p:nvSpPr>
        <p:spPr bwMode="auto">
          <a:xfrm>
            <a:off x="785432" y="6349679"/>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4" name="Rectangle 43"/>
          <p:cNvSpPr/>
          <p:nvPr/>
        </p:nvSpPr>
        <p:spPr>
          <a:xfrm>
            <a:off x="336814" y="6149448"/>
            <a:ext cx="588739" cy="523220"/>
          </a:xfrm>
          <a:prstGeom prst="rect">
            <a:avLst/>
          </a:prstGeom>
        </p:spPr>
        <p:txBody>
          <a:bodyPr wrap="none">
            <a:spAutoFit/>
          </a:bodyPr>
          <a:lstStyle/>
          <a:p>
            <a:r>
              <a:rPr lang="en-US" sz="2800" i="1" dirty="0">
                <a:latin typeface="Times New Roman"/>
                <a:cs typeface="Times New Roman"/>
              </a:rPr>
              <a:t>w</a:t>
            </a:r>
            <a:r>
              <a:rPr lang="en-US" sz="2800" baseline="-25000" dirty="0">
                <a:latin typeface="Times New Roman"/>
                <a:cs typeface="Times New Roman"/>
              </a:rPr>
              <a:t>1</a:t>
            </a:r>
            <a:endParaRPr lang="en-US" sz="2800" dirty="0"/>
          </a:p>
        </p:txBody>
      </p:sp>
      <p:grpSp>
        <p:nvGrpSpPr>
          <p:cNvPr id="46" name="Group 45"/>
          <p:cNvGrpSpPr/>
          <p:nvPr/>
        </p:nvGrpSpPr>
        <p:grpSpPr>
          <a:xfrm>
            <a:off x="1197254" y="3847755"/>
            <a:ext cx="2111840" cy="2342700"/>
            <a:chOff x="6838074" y="2246479"/>
            <a:chExt cx="981495" cy="1803616"/>
          </a:xfrm>
        </p:grpSpPr>
        <p:sp>
          <p:nvSpPr>
            <p:cNvPr id="47" name="Trapezoid 46"/>
            <p:cNvSpPr/>
            <p:nvPr/>
          </p:nvSpPr>
          <p:spPr bwMode="auto">
            <a:xfrm rot="5400000">
              <a:off x="6589784" y="2820309"/>
              <a:ext cx="1491952" cy="967619"/>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48" name="TextBox 47"/>
            <p:cNvSpPr txBox="1"/>
            <p:nvPr/>
          </p:nvSpPr>
          <p:spPr>
            <a:xfrm>
              <a:off x="6838074" y="2246479"/>
              <a:ext cx="371070" cy="355430"/>
            </a:xfrm>
            <a:prstGeom prst="rect">
              <a:avLst/>
            </a:prstGeom>
            <a:noFill/>
          </p:spPr>
          <p:txBody>
            <a:bodyPr wrap="none" rtlCol="0">
              <a:spAutoFit/>
            </a:bodyPr>
            <a:lstStyle/>
            <a:p>
              <a:r>
                <a:rPr lang="en-US" sz="2400" i="1" dirty="0" smtClean="0">
                  <a:latin typeface="Times New Roman"/>
                  <a:cs typeface="Times New Roman"/>
                </a:rPr>
                <a:t>Gen</a:t>
              </a:r>
              <a:endParaRPr lang="en-US" sz="2400" i="1" dirty="0">
                <a:latin typeface="Times New Roman"/>
                <a:cs typeface="Times New Roman"/>
              </a:endParaRPr>
            </a:p>
          </p:txBody>
        </p:sp>
      </p:grpSp>
      <p:grpSp>
        <p:nvGrpSpPr>
          <p:cNvPr id="49" name="Group 48"/>
          <p:cNvGrpSpPr/>
          <p:nvPr/>
        </p:nvGrpSpPr>
        <p:grpSpPr>
          <a:xfrm>
            <a:off x="4932630" y="4734480"/>
            <a:ext cx="2578818" cy="1877042"/>
            <a:chOff x="6827762" y="2135962"/>
            <a:chExt cx="991806" cy="1914134"/>
          </a:xfrm>
        </p:grpSpPr>
        <p:sp>
          <p:nvSpPr>
            <p:cNvPr id="50" name="Trapezoid 49"/>
            <p:cNvSpPr/>
            <p:nvPr/>
          </p:nvSpPr>
          <p:spPr bwMode="auto">
            <a:xfrm rot="5400000">
              <a:off x="6589783" y="2820310"/>
              <a:ext cx="1491952" cy="967619"/>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51" name="TextBox 50"/>
            <p:cNvSpPr txBox="1"/>
            <p:nvPr/>
          </p:nvSpPr>
          <p:spPr>
            <a:xfrm>
              <a:off x="6827762" y="2135962"/>
              <a:ext cx="293891" cy="470788"/>
            </a:xfrm>
            <a:prstGeom prst="rect">
              <a:avLst/>
            </a:prstGeom>
            <a:noFill/>
          </p:spPr>
          <p:txBody>
            <a:bodyPr wrap="none" rtlCol="0">
              <a:spAutoFit/>
            </a:bodyPr>
            <a:lstStyle/>
            <a:p>
              <a:r>
                <a:rPr lang="en-US" sz="2400" i="1" dirty="0" smtClean="0">
                  <a:solidFill>
                    <a:srgbClr val="000000"/>
                  </a:solidFill>
                  <a:latin typeface="Times New Roman"/>
                  <a:cs typeface="Times New Roman"/>
                </a:rPr>
                <a:t>Rep</a:t>
              </a:r>
              <a:endParaRPr lang="en-US" sz="2400" i="1" dirty="0">
                <a:solidFill>
                  <a:srgbClr val="000000"/>
                </a:solidFill>
                <a:latin typeface="Times New Roman"/>
                <a:cs typeface="Times New Roman"/>
              </a:endParaRPr>
            </a:p>
          </p:txBody>
        </p:sp>
      </p:grpSp>
      <p:sp>
        <p:nvSpPr>
          <p:cNvPr id="30" name="Title 2"/>
          <p:cNvSpPr>
            <a:spLocks noGrp="1"/>
          </p:cNvSpPr>
          <p:nvPr>
            <p:ph type="title"/>
          </p:nvPr>
        </p:nvSpPr>
        <p:spPr>
          <a:xfrm>
            <a:off x="-493861" y="-235820"/>
            <a:ext cx="9887312" cy="861257"/>
          </a:xfrm>
        </p:spPr>
        <p:txBody>
          <a:bodyPr>
            <a:normAutofit/>
          </a:bodyPr>
          <a:lstStyle/>
          <a:p>
            <a:r>
              <a:rPr lang="en-US" dirty="0" smtClean="0"/>
              <a:t>Why is </a:t>
            </a:r>
            <a:r>
              <a:rPr lang="en-US" i="1" dirty="0" err="1" smtClean="0">
                <a:solidFill>
                  <a:prstClr val="black"/>
                </a:solidFill>
                <a:latin typeface="Times New Roman"/>
                <a:cs typeface="Times New Roman"/>
              </a:rPr>
              <a:t>H</a:t>
            </a:r>
            <a:r>
              <a:rPr lang="en-US" baseline="-25000" dirty="0" err="1" smtClean="0">
                <a:latin typeface="Times New Roman"/>
                <a:cs typeface="Times New Roman"/>
                <a:sym typeface="Symbol"/>
              </a:rPr>
              <a:t>fuzz</a:t>
            </a:r>
            <a:r>
              <a:rPr lang="en-US" baseline="-25000" dirty="0" smtClean="0">
                <a:latin typeface="Times New Roman"/>
                <a:cs typeface="Times New Roman"/>
                <a:sym typeface="Symbol"/>
              </a:rPr>
              <a:t> </a:t>
            </a:r>
            <a:r>
              <a:rPr lang="en-US" dirty="0" smtClean="0"/>
              <a:t>the right notion? </a:t>
            </a:r>
            <a:endParaRPr lang="en-US" dirty="0"/>
          </a:p>
        </p:txBody>
      </p:sp>
      <p:sp>
        <p:nvSpPr>
          <p:cNvPr id="34" name="Oval 33"/>
          <p:cNvSpPr/>
          <p:nvPr/>
        </p:nvSpPr>
        <p:spPr>
          <a:xfrm>
            <a:off x="586982" y="1158138"/>
            <a:ext cx="1463040" cy="1463040"/>
          </a:xfrm>
          <a:prstGeom prst="ellipse">
            <a:avLst/>
          </a:prstGeom>
          <a:noFill/>
          <a:ln>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bwMode="auto">
          <a:xfrm>
            <a:off x="306577" y="2441200"/>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6" name="Rectangle 35"/>
          <p:cNvSpPr/>
          <p:nvPr/>
        </p:nvSpPr>
        <p:spPr>
          <a:xfrm>
            <a:off x="1218977" y="1390272"/>
            <a:ext cx="588739" cy="523220"/>
          </a:xfrm>
          <a:prstGeom prst="rect">
            <a:avLst/>
          </a:prstGeom>
        </p:spPr>
        <p:txBody>
          <a:bodyPr wrap="none">
            <a:spAutoFit/>
          </a:bodyPr>
          <a:lstStyle/>
          <a:p>
            <a:r>
              <a:rPr lang="en-US" sz="2800" i="1" dirty="0">
                <a:solidFill>
                  <a:srgbClr val="FF0000"/>
                </a:solidFill>
                <a:latin typeface="Times New Roman"/>
                <a:cs typeface="Times New Roman"/>
              </a:rPr>
              <a:t>w</a:t>
            </a:r>
            <a:r>
              <a:rPr lang="en-US" sz="2800" baseline="-25000" dirty="0">
                <a:solidFill>
                  <a:srgbClr val="FF0000"/>
                </a:solidFill>
                <a:latin typeface="Times New Roman"/>
                <a:cs typeface="Times New Roman"/>
              </a:rPr>
              <a:t>1</a:t>
            </a:r>
            <a:endParaRPr lang="en-US" sz="2800" dirty="0">
              <a:solidFill>
                <a:srgbClr val="FF0000"/>
              </a:solidFill>
            </a:endParaRPr>
          </a:p>
        </p:txBody>
      </p:sp>
      <p:sp>
        <p:nvSpPr>
          <p:cNvPr id="37" name="Oval 36"/>
          <p:cNvSpPr/>
          <p:nvPr/>
        </p:nvSpPr>
        <p:spPr bwMode="auto">
          <a:xfrm>
            <a:off x="422735" y="1259026"/>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9" name="Oval 38"/>
          <p:cNvSpPr/>
          <p:nvPr/>
        </p:nvSpPr>
        <p:spPr bwMode="auto">
          <a:xfrm>
            <a:off x="1456751" y="1324993"/>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2" name="Oval 51"/>
          <p:cNvSpPr/>
          <p:nvPr/>
        </p:nvSpPr>
        <p:spPr bwMode="auto">
          <a:xfrm>
            <a:off x="1930724" y="1111341"/>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3" name="Oval 52"/>
          <p:cNvSpPr/>
          <p:nvPr/>
        </p:nvSpPr>
        <p:spPr bwMode="auto">
          <a:xfrm>
            <a:off x="586982" y="103012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4" name="Oval 53"/>
          <p:cNvSpPr/>
          <p:nvPr/>
        </p:nvSpPr>
        <p:spPr bwMode="auto">
          <a:xfrm>
            <a:off x="1228579" y="132626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5" name="Oval 54"/>
          <p:cNvSpPr/>
          <p:nvPr/>
        </p:nvSpPr>
        <p:spPr bwMode="auto">
          <a:xfrm>
            <a:off x="2153771" y="1484101"/>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6" name="Oval 55"/>
          <p:cNvSpPr/>
          <p:nvPr/>
        </p:nvSpPr>
        <p:spPr bwMode="auto">
          <a:xfrm>
            <a:off x="2271996" y="213564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7" name="Oval 56"/>
          <p:cNvSpPr/>
          <p:nvPr/>
        </p:nvSpPr>
        <p:spPr bwMode="auto">
          <a:xfrm>
            <a:off x="1812076" y="201328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8" name="Oval 57"/>
          <p:cNvSpPr/>
          <p:nvPr/>
        </p:nvSpPr>
        <p:spPr bwMode="auto">
          <a:xfrm>
            <a:off x="384301" y="159039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9" name="Oval 58"/>
          <p:cNvSpPr/>
          <p:nvPr/>
        </p:nvSpPr>
        <p:spPr bwMode="auto">
          <a:xfrm>
            <a:off x="319357" y="2088253"/>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0" name="Oval 59"/>
          <p:cNvSpPr/>
          <p:nvPr/>
        </p:nvSpPr>
        <p:spPr bwMode="auto">
          <a:xfrm>
            <a:off x="1682187" y="221558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1" name="Oval 60"/>
          <p:cNvSpPr/>
          <p:nvPr/>
        </p:nvSpPr>
        <p:spPr bwMode="auto">
          <a:xfrm>
            <a:off x="1004287" y="175165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2" name="Oval 61"/>
          <p:cNvSpPr/>
          <p:nvPr/>
        </p:nvSpPr>
        <p:spPr bwMode="auto">
          <a:xfrm>
            <a:off x="1231333" y="1823171"/>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63" name="Straight Arrow Connector 62"/>
          <p:cNvCxnSpPr/>
          <p:nvPr/>
        </p:nvCxnSpPr>
        <p:spPr bwMode="auto">
          <a:xfrm flipH="1" flipV="1">
            <a:off x="1044874" y="1197423"/>
            <a:ext cx="237106" cy="625750"/>
          </a:xfrm>
          <a:prstGeom prst="straightConnector1">
            <a:avLst/>
          </a:prstGeom>
          <a:solidFill>
            <a:schemeClr val="accent1"/>
          </a:solidFill>
          <a:ln w="9525" cap="flat" cmpd="sng" algn="ctr">
            <a:solidFill>
              <a:schemeClr val="tx1"/>
            </a:solidFill>
            <a:prstDash val="dash"/>
            <a:round/>
            <a:headEnd type="triangle" w="lg" len="lg"/>
            <a:tailEnd type="triangle" w="lg" len="lg"/>
          </a:ln>
          <a:effectLst/>
          <a:extLst/>
        </p:spPr>
      </p:cxnSp>
      <p:sp>
        <p:nvSpPr>
          <p:cNvPr id="64" name="Rectangle 63"/>
          <p:cNvSpPr/>
          <p:nvPr/>
        </p:nvSpPr>
        <p:spPr>
          <a:xfrm rot="4179712">
            <a:off x="854714" y="1275409"/>
            <a:ext cx="389850" cy="523220"/>
          </a:xfrm>
          <a:prstGeom prst="rect">
            <a:avLst/>
          </a:prstGeom>
        </p:spPr>
        <p:txBody>
          <a:bodyPr wrap="none">
            <a:spAutoFit/>
          </a:bodyPr>
          <a:lstStyle/>
          <a:p>
            <a:r>
              <a:rPr lang="en-US" sz="2800" dirty="0" smtClean="0">
                <a:latin typeface="Times New Roman"/>
                <a:cs typeface="Times New Roman"/>
              </a:rPr>
              <a:t> </a:t>
            </a:r>
            <a:r>
              <a:rPr lang="en-US" sz="2800" i="1" dirty="0" smtClean="0">
                <a:latin typeface="Times New Roman"/>
                <a:cs typeface="Times New Roman"/>
              </a:rPr>
              <a:t>t</a:t>
            </a:r>
            <a:endParaRPr lang="en-US" sz="2800" dirty="0">
              <a:cs typeface="Calibri"/>
            </a:endParaRPr>
          </a:p>
        </p:txBody>
      </p:sp>
      <p:cxnSp>
        <p:nvCxnSpPr>
          <p:cNvPr id="65" name="Straight Arrow Connector 64"/>
          <p:cNvCxnSpPr>
            <a:stCxn id="62" idx="6"/>
          </p:cNvCxnSpPr>
          <p:nvPr/>
        </p:nvCxnSpPr>
        <p:spPr bwMode="auto">
          <a:xfrm>
            <a:off x="1361222" y="1887179"/>
            <a:ext cx="3527671" cy="437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67" name="Straight Arrow Connector 66"/>
          <p:cNvCxnSpPr/>
          <p:nvPr/>
        </p:nvCxnSpPr>
        <p:spPr bwMode="auto">
          <a:xfrm flipV="1">
            <a:off x="5936928" y="2000591"/>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69" name="Rectangle 68"/>
          <p:cNvSpPr/>
          <p:nvPr/>
        </p:nvSpPr>
        <p:spPr>
          <a:xfrm>
            <a:off x="6000426" y="1484101"/>
            <a:ext cx="365760" cy="453423"/>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TextBox 69"/>
          <p:cNvSpPr txBox="1"/>
          <p:nvPr/>
        </p:nvSpPr>
        <p:spPr>
          <a:xfrm>
            <a:off x="5976934" y="1484101"/>
            <a:ext cx="405430" cy="461665"/>
          </a:xfrm>
          <a:prstGeom prst="rect">
            <a:avLst/>
          </a:prstGeom>
          <a:noFill/>
        </p:spPr>
        <p:txBody>
          <a:bodyPr wrap="none" rtlCol="0">
            <a:spAutoFit/>
          </a:bodyPr>
          <a:lstStyle/>
          <a:p>
            <a:r>
              <a:rPr lang="en-US" sz="2400" i="1" dirty="0" smtClean="0">
                <a:solidFill>
                  <a:srgbClr val="FFFFFF"/>
                </a:solidFill>
                <a:latin typeface="Times New Roman"/>
                <a:cs typeface="Times New Roman"/>
              </a:rPr>
              <a:t>r</a:t>
            </a:r>
            <a:endParaRPr lang="en-US" sz="2400" i="1" dirty="0">
              <a:solidFill>
                <a:srgbClr val="FFFFFF"/>
              </a:solidFill>
              <a:latin typeface="Times New Roman"/>
              <a:cs typeface="Times New Roman"/>
            </a:endParaRPr>
          </a:p>
        </p:txBody>
      </p:sp>
      <p:sp>
        <p:nvSpPr>
          <p:cNvPr id="71" name="Trapezoid 70"/>
          <p:cNvSpPr/>
          <p:nvPr/>
        </p:nvSpPr>
        <p:spPr bwMode="auto">
          <a:xfrm rot="5400000">
            <a:off x="5055153" y="1323536"/>
            <a:ext cx="759251" cy="1004298"/>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75" name="TextBox 74"/>
          <p:cNvSpPr txBox="1"/>
          <p:nvPr/>
        </p:nvSpPr>
        <p:spPr>
          <a:xfrm>
            <a:off x="4949196" y="1599123"/>
            <a:ext cx="918040" cy="461665"/>
          </a:xfrm>
          <a:prstGeom prst="rect">
            <a:avLst/>
          </a:prstGeom>
          <a:noFill/>
        </p:spPr>
        <p:txBody>
          <a:bodyPr wrap="none" rtlCol="0">
            <a:spAutoFit/>
          </a:bodyPr>
          <a:lstStyle/>
          <a:p>
            <a:r>
              <a:rPr lang="en-US" sz="2400" i="1" dirty="0" smtClean="0">
                <a:solidFill>
                  <a:srgbClr val="000000"/>
                </a:solidFill>
                <a:latin typeface="Times New Roman"/>
                <a:cs typeface="Times New Roman"/>
              </a:rPr>
              <a:t>  Rep</a:t>
            </a:r>
            <a:endParaRPr lang="en-US" sz="2400" i="1" dirty="0">
              <a:solidFill>
                <a:srgbClr val="000000"/>
              </a:solidFill>
              <a:latin typeface="Times New Roman"/>
              <a:cs typeface="Times New Roman"/>
            </a:endParaRPr>
          </a:p>
        </p:txBody>
      </p:sp>
      <p:sp>
        <p:nvSpPr>
          <p:cNvPr id="76" name="Oval 75"/>
          <p:cNvSpPr/>
          <p:nvPr/>
        </p:nvSpPr>
        <p:spPr bwMode="auto">
          <a:xfrm>
            <a:off x="2218716" y="1094130"/>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77" name="Oval 76"/>
          <p:cNvSpPr/>
          <p:nvPr/>
        </p:nvSpPr>
        <p:spPr bwMode="auto">
          <a:xfrm>
            <a:off x="1227113" y="2007626"/>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78" name="Oval 77"/>
          <p:cNvSpPr/>
          <p:nvPr/>
        </p:nvSpPr>
        <p:spPr bwMode="auto">
          <a:xfrm>
            <a:off x="683907" y="1574166"/>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0" name="Oval 79"/>
          <p:cNvSpPr/>
          <p:nvPr/>
        </p:nvSpPr>
        <p:spPr bwMode="auto">
          <a:xfrm>
            <a:off x="809518" y="265535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2" name="Oval 81"/>
          <p:cNvSpPr/>
          <p:nvPr/>
        </p:nvSpPr>
        <p:spPr bwMode="auto">
          <a:xfrm>
            <a:off x="1781915" y="1446056"/>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4" name="Oval 83"/>
          <p:cNvSpPr/>
          <p:nvPr/>
        </p:nvSpPr>
        <p:spPr bwMode="auto">
          <a:xfrm>
            <a:off x="2153771" y="229719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5" name="Oval 84"/>
          <p:cNvSpPr/>
          <p:nvPr/>
        </p:nvSpPr>
        <p:spPr bwMode="auto">
          <a:xfrm>
            <a:off x="313362" y="1130906"/>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6" name="Oval 85"/>
          <p:cNvSpPr/>
          <p:nvPr/>
        </p:nvSpPr>
        <p:spPr bwMode="auto">
          <a:xfrm>
            <a:off x="1370423" y="242520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8" name="Oval 87"/>
          <p:cNvSpPr/>
          <p:nvPr/>
        </p:nvSpPr>
        <p:spPr bwMode="auto">
          <a:xfrm>
            <a:off x="2207052" y="172258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9" name="Oval 88"/>
          <p:cNvSpPr/>
          <p:nvPr/>
        </p:nvSpPr>
        <p:spPr bwMode="auto">
          <a:xfrm>
            <a:off x="1694339" y="183506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90" name="Oval 89"/>
          <p:cNvSpPr/>
          <p:nvPr/>
        </p:nvSpPr>
        <p:spPr bwMode="auto">
          <a:xfrm>
            <a:off x="2408664" y="1746710"/>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91" name="Straight Arrow Connector 90"/>
          <p:cNvCxnSpPr/>
          <p:nvPr/>
        </p:nvCxnSpPr>
        <p:spPr bwMode="auto">
          <a:xfrm>
            <a:off x="3253366" y="1650824"/>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92" name="TextBox 91"/>
          <p:cNvSpPr txBox="1"/>
          <p:nvPr/>
        </p:nvSpPr>
        <p:spPr>
          <a:xfrm>
            <a:off x="3913525" y="1083133"/>
            <a:ext cx="496183" cy="523220"/>
          </a:xfrm>
          <a:prstGeom prst="rect">
            <a:avLst/>
          </a:prstGeom>
          <a:solidFill>
            <a:srgbClr val="008000"/>
          </a:solidFill>
        </p:spPr>
        <p:txBody>
          <a:bodyPr wrap="none" rtlCol="0">
            <a:spAutoFit/>
          </a:bodyPr>
          <a:lstStyle/>
          <a:p>
            <a:pPr algn="ctr"/>
            <a:r>
              <a:rPr lang="en-US" sz="2800" i="1" dirty="0" smtClean="0">
                <a:solidFill>
                  <a:srgbClr val="FFFFFF"/>
                </a:solidFill>
                <a:latin typeface="Times New Roman"/>
                <a:cs typeface="Times New Roman"/>
              </a:rPr>
              <a:t>p</a:t>
            </a:r>
            <a:endParaRPr lang="en-US" sz="2800" i="1" dirty="0">
              <a:solidFill>
                <a:srgbClr val="FFFFFF"/>
              </a:solidFill>
              <a:latin typeface="Times New Roman"/>
              <a:cs typeface="Times New Roman"/>
            </a:endParaRPr>
          </a:p>
        </p:txBody>
      </p:sp>
      <p:sp>
        <p:nvSpPr>
          <p:cNvPr id="93" name="Rectangle 92"/>
          <p:cNvSpPr/>
          <p:nvPr/>
        </p:nvSpPr>
        <p:spPr>
          <a:xfrm>
            <a:off x="586419" y="517423"/>
            <a:ext cx="9816980" cy="523220"/>
          </a:xfrm>
          <a:prstGeom prst="rect">
            <a:avLst/>
          </a:prstGeom>
        </p:spPr>
        <p:txBody>
          <a:bodyPr wrap="square">
            <a:spAutoFit/>
          </a:bodyPr>
          <a:lstStyle/>
          <a:p>
            <a:pPr lvl="0"/>
            <a:r>
              <a:rPr lang="en-US" sz="2800" dirty="0" smtClean="0">
                <a:solidFill>
                  <a:prstClr val="black"/>
                </a:solidFill>
                <a:cs typeface="Calibri"/>
              </a:rPr>
              <a:t>An adversary can always try a guess </a:t>
            </a:r>
            <a:r>
              <a:rPr lang="en-US" sz="2800" i="1" dirty="0" smtClean="0">
                <a:solidFill>
                  <a:prstClr val="black"/>
                </a:solidFill>
                <a:latin typeface="Times New Roman"/>
                <a:cs typeface="Times New Roman"/>
              </a:rPr>
              <a:t>w</a:t>
            </a:r>
            <a:r>
              <a:rPr lang="en-US" sz="2800" baseline="-25000" dirty="0" smtClean="0">
                <a:solidFill>
                  <a:prstClr val="black"/>
                </a:solidFill>
                <a:latin typeface="Times New Roman"/>
                <a:cs typeface="Times New Roman"/>
              </a:rPr>
              <a:t>1</a:t>
            </a:r>
            <a:r>
              <a:rPr lang="en-US" sz="2800" i="1" dirty="0" smtClean="0">
                <a:solidFill>
                  <a:prstClr val="black"/>
                </a:solidFill>
                <a:latin typeface="Times New Roman"/>
                <a:cs typeface="Times New Roman"/>
              </a:rPr>
              <a:t> </a:t>
            </a:r>
            <a:r>
              <a:rPr lang="en-US" sz="2800" dirty="0" smtClean="0">
                <a:solidFill>
                  <a:prstClr val="black"/>
                </a:solidFill>
                <a:cs typeface="Calibri"/>
              </a:rPr>
              <a:t>near many </a:t>
            </a:r>
            <a:r>
              <a:rPr lang="en-US" sz="2800" i="1" dirty="0" smtClean="0">
                <a:solidFill>
                  <a:prstClr val="black"/>
                </a:solidFill>
                <a:latin typeface="Times New Roman"/>
                <a:cs typeface="Times New Roman"/>
              </a:rPr>
              <a:t>w</a:t>
            </a:r>
            <a:r>
              <a:rPr lang="en-US" sz="2800" baseline="-25000" dirty="0" smtClean="0">
                <a:solidFill>
                  <a:prstClr val="black"/>
                </a:solidFill>
                <a:latin typeface="Times New Roman"/>
                <a:cs typeface="Times New Roman"/>
              </a:rPr>
              <a:t>0</a:t>
            </a:r>
            <a:r>
              <a:rPr lang="en-US" sz="2800" dirty="0" smtClean="0">
                <a:solidFill>
                  <a:prstClr val="black"/>
                </a:solidFill>
                <a:cs typeface="Calibri"/>
              </a:rPr>
              <a:t> </a:t>
            </a:r>
            <a:endParaRPr lang="en-US" sz="2800" i="1" dirty="0">
              <a:solidFill>
                <a:srgbClr val="000000"/>
              </a:solidFill>
              <a:latin typeface="Times New Roman"/>
              <a:cs typeface="Times New Roman"/>
            </a:endParaRPr>
          </a:p>
        </p:txBody>
      </p:sp>
      <p:sp>
        <p:nvSpPr>
          <p:cNvPr id="94" name="Rounded Rectangle 93"/>
          <p:cNvSpPr/>
          <p:nvPr/>
        </p:nvSpPr>
        <p:spPr>
          <a:xfrm>
            <a:off x="245928" y="2712028"/>
            <a:ext cx="8898072" cy="718001"/>
          </a:xfrm>
          <a:prstGeom prst="roundRect">
            <a:avLst>
              <a:gd name="adj" fmla="val 50000"/>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lvl="0"/>
            <a:r>
              <a:rPr lang="en-US" sz="2800" dirty="0" smtClean="0">
                <a:solidFill>
                  <a:prstClr val="black"/>
                </a:solidFill>
                <a:cs typeface="Calibri"/>
              </a:rPr>
              <a:t>Q: can we make sure that’s all the adversary can do?</a:t>
            </a:r>
            <a:endParaRPr lang="en-US" sz="2800" i="1" dirty="0">
              <a:solidFill>
                <a:srgbClr val="000000"/>
              </a:solidFill>
              <a:latin typeface="Times New Roman"/>
              <a:cs typeface="Times New Roman"/>
            </a:endParaRPr>
          </a:p>
        </p:txBody>
      </p:sp>
      <p:sp>
        <p:nvSpPr>
          <p:cNvPr id="95" name="Rectangle 94"/>
          <p:cNvSpPr/>
          <p:nvPr/>
        </p:nvSpPr>
        <p:spPr>
          <a:xfrm>
            <a:off x="1221564" y="4362750"/>
            <a:ext cx="2106150" cy="1754326"/>
          </a:xfrm>
          <a:prstGeom prst="rect">
            <a:avLst/>
          </a:prstGeom>
        </p:spPr>
        <p:txBody>
          <a:bodyPr wrap="square">
            <a:spAutoFit/>
          </a:bodyPr>
          <a:lstStyle/>
          <a:p>
            <a:pPr lvl="0"/>
            <a:r>
              <a:rPr lang="en-US" dirty="0" smtClean="0">
                <a:solidFill>
                  <a:prstClr val="black"/>
                </a:solidFill>
                <a:cs typeface="Calibri"/>
              </a:rPr>
              <a:t>Pick random </a:t>
            </a:r>
            <a:r>
              <a:rPr lang="en-US" i="1" dirty="0" smtClean="0">
                <a:solidFill>
                  <a:srgbClr val="FFFFFF"/>
                </a:solidFill>
                <a:latin typeface="Times New Roman"/>
                <a:cs typeface="Times New Roman"/>
              </a:rPr>
              <a:t>r</a:t>
            </a:r>
          </a:p>
          <a:p>
            <a:pPr lvl="0"/>
            <a:r>
              <a:rPr lang="en-US" i="1" dirty="0" smtClean="0">
                <a:solidFill>
                  <a:srgbClr val="FFFFFF"/>
                </a:solidFill>
                <a:latin typeface="Times New Roman"/>
                <a:cs typeface="Times New Roman"/>
              </a:rPr>
              <a:t>p</a:t>
            </a:r>
            <a:r>
              <a:rPr lang="en-US" i="1" dirty="0" smtClean="0">
                <a:solidFill>
                  <a:srgbClr val="000000"/>
                </a:solidFill>
                <a:latin typeface="Times New Roman"/>
                <a:cs typeface="Times New Roman"/>
              </a:rPr>
              <a:t> </a:t>
            </a:r>
            <a:r>
              <a:rPr lang="en-US" dirty="0" smtClean="0">
                <a:solidFill>
                  <a:srgbClr val="000000"/>
                </a:solidFill>
                <a:latin typeface="Times New Roman"/>
                <a:cs typeface="Times New Roman"/>
              </a:rPr>
              <a:t>= </a:t>
            </a:r>
            <a:r>
              <a:rPr lang="en-US" dirty="0" smtClean="0">
                <a:solidFill>
                  <a:srgbClr val="000000"/>
                </a:solidFill>
                <a:cs typeface="Calibri"/>
              </a:rPr>
              <a:t>obfuscate</a:t>
            </a:r>
          </a:p>
          <a:p>
            <a:pPr lvl="0"/>
            <a:r>
              <a:rPr lang="en-US" dirty="0" smtClean="0">
                <a:solidFill>
                  <a:srgbClr val="000000"/>
                </a:solidFill>
                <a:cs typeface="Calibri"/>
              </a:rPr>
              <a:t>{</a:t>
            </a:r>
            <a:br>
              <a:rPr lang="en-US" dirty="0" smtClean="0">
                <a:solidFill>
                  <a:srgbClr val="000000"/>
                </a:solidFill>
                <a:cs typeface="Calibri"/>
              </a:rPr>
            </a:br>
            <a:r>
              <a:rPr lang="en-US" dirty="0" smtClean="0">
                <a:solidFill>
                  <a:srgbClr val="000000"/>
                </a:solidFill>
                <a:cs typeface="Calibri"/>
              </a:rPr>
              <a:t>  if </a:t>
            </a:r>
            <a:r>
              <a:rPr lang="en-US" dirty="0" smtClean="0">
                <a:solidFill>
                  <a:srgbClr val="000000"/>
                </a:solidFill>
                <a:latin typeface="Times New Roman"/>
                <a:cs typeface="Times New Roman"/>
              </a:rPr>
              <a:t>dis(</a:t>
            </a:r>
            <a:r>
              <a:rPr lang="en-US" i="1" dirty="0" smtClean="0">
                <a:solidFill>
                  <a:srgbClr val="000000"/>
                </a:solidFill>
                <a:latin typeface="Times New Roman"/>
                <a:cs typeface="Times New Roman"/>
              </a:rPr>
              <a:t>w</a:t>
            </a:r>
            <a:r>
              <a:rPr lang="en-US" baseline="-25000" dirty="0" smtClean="0">
                <a:solidFill>
                  <a:srgbClr val="000000"/>
                </a:solidFill>
                <a:latin typeface="Times New Roman"/>
                <a:cs typeface="Times New Roman"/>
              </a:rPr>
              <a:t>0</a:t>
            </a:r>
            <a:r>
              <a:rPr lang="en-US" dirty="0" smtClean="0">
                <a:solidFill>
                  <a:srgbClr val="000000"/>
                </a:solidFill>
                <a:latin typeface="Times New Roman"/>
                <a:cs typeface="Times New Roman"/>
              </a:rPr>
              <a:t>,</a:t>
            </a:r>
            <a:r>
              <a:rPr lang="en-US" dirty="0" smtClean="0">
                <a:solidFill>
                  <a:prstClr val="black"/>
                </a:solidFill>
                <a:latin typeface="Times New Roman"/>
                <a:cs typeface="Times New Roman"/>
              </a:rPr>
              <a:t> </a:t>
            </a:r>
            <a:r>
              <a:rPr lang="en-US" dirty="0" smtClean="0">
                <a:sym typeface="Symbol"/>
              </a:rPr>
              <a:t> </a:t>
            </a:r>
            <a:r>
              <a:rPr lang="en-US" dirty="0" smtClean="0">
                <a:solidFill>
                  <a:srgbClr val="000000"/>
                </a:solidFill>
                <a:latin typeface="Times New Roman"/>
                <a:cs typeface="Times New Roman"/>
              </a:rPr>
              <a:t>) </a:t>
            </a:r>
            <a:r>
              <a:rPr lang="en-US" dirty="0">
                <a:latin typeface="Times New Roman"/>
                <a:cs typeface="Times New Roman"/>
                <a:sym typeface="Symbol"/>
              </a:rPr>
              <a:t></a:t>
            </a:r>
            <a:r>
              <a:rPr lang="en-US" dirty="0">
                <a:latin typeface="Times New Roman"/>
                <a:cs typeface="Times New Roman"/>
              </a:rPr>
              <a:t> </a:t>
            </a:r>
            <a:r>
              <a:rPr lang="en-US" dirty="0" smtClean="0">
                <a:solidFill>
                  <a:srgbClr val="000000"/>
                </a:solidFill>
                <a:latin typeface="Times New Roman"/>
                <a:cs typeface="Times New Roman"/>
              </a:rPr>
              <a:t>t</a:t>
            </a:r>
            <a:r>
              <a:rPr lang="en-US" dirty="0" smtClean="0">
                <a:solidFill>
                  <a:srgbClr val="000000"/>
                </a:solidFill>
                <a:cs typeface="Calibri"/>
              </a:rPr>
              <a:t> </a:t>
            </a:r>
            <a:r>
              <a:rPr lang="en-US" dirty="0" smtClean="0">
                <a:sym typeface="Symbol"/>
              </a:rPr>
              <a:t> </a:t>
            </a:r>
            <a:r>
              <a:rPr lang="en-US" i="1" dirty="0" smtClean="0">
                <a:solidFill>
                  <a:srgbClr val="FFFFFF"/>
                </a:solidFill>
                <a:latin typeface="Times New Roman"/>
                <a:cs typeface="Times New Roman"/>
                <a:sym typeface="Symbol"/>
              </a:rPr>
              <a:t>r</a:t>
            </a:r>
            <a:r>
              <a:rPr lang="en-US" dirty="0" smtClean="0">
                <a:solidFill>
                  <a:srgbClr val="000000"/>
                </a:solidFill>
                <a:cs typeface="Calibri"/>
              </a:rPr>
              <a:t> </a:t>
            </a:r>
            <a:br>
              <a:rPr lang="en-US" dirty="0" smtClean="0">
                <a:solidFill>
                  <a:srgbClr val="000000"/>
                </a:solidFill>
                <a:cs typeface="Calibri"/>
              </a:rPr>
            </a:br>
            <a:r>
              <a:rPr lang="en-US" dirty="0" smtClean="0">
                <a:solidFill>
                  <a:srgbClr val="000000"/>
                </a:solidFill>
                <a:cs typeface="Calibri"/>
              </a:rPr>
              <a:t>  else  </a:t>
            </a:r>
            <a:r>
              <a:rPr lang="en-US" dirty="0" smtClean="0">
                <a:sym typeface="Symbol"/>
              </a:rPr>
              <a:t>   </a:t>
            </a:r>
          </a:p>
          <a:p>
            <a:pPr lvl="0"/>
            <a:r>
              <a:rPr lang="en-US" dirty="0" smtClean="0">
                <a:sym typeface="Symbol"/>
              </a:rPr>
              <a:t>}</a:t>
            </a:r>
            <a:r>
              <a:rPr lang="en-US" dirty="0" smtClean="0"/>
              <a:t> </a:t>
            </a:r>
            <a:r>
              <a:rPr lang="en-US" dirty="0" smtClean="0">
                <a:solidFill>
                  <a:srgbClr val="000000"/>
                </a:solidFill>
                <a:cs typeface="Calibri"/>
              </a:rPr>
              <a:t> </a:t>
            </a:r>
            <a:endParaRPr lang="en-US" i="1" dirty="0">
              <a:solidFill>
                <a:srgbClr val="000000"/>
              </a:solidFill>
              <a:cs typeface="Calibri"/>
            </a:endParaRPr>
          </a:p>
        </p:txBody>
      </p:sp>
      <p:sp>
        <p:nvSpPr>
          <p:cNvPr id="96" name="Rectangle 95"/>
          <p:cNvSpPr/>
          <p:nvPr/>
        </p:nvSpPr>
        <p:spPr>
          <a:xfrm>
            <a:off x="359040" y="3316109"/>
            <a:ext cx="9816980" cy="523220"/>
          </a:xfrm>
          <a:prstGeom prst="rect">
            <a:avLst/>
          </a:prstGeom>
        </p:spPr>
        <p:txBody>
          <a:bodyPr wrap="square">
            <a:spAutoFit/>
          </a:bodyPr>
          <a:lstStyle/>
          <a:p>
            <a:pPr lvl="0"/>
            <a:r>
              <a:rPr lang="en-US" sz="2800" dirty="0" smtClean="0">
                <a:solidFill>
                  <a:prstClr val="black"/>
                </a:solidFill>
                <a:cs typeface="Calibri"/>
              </a:rPr>
              <a:t>A: yes, using obfuscation! </a:t>
            </a:r>
            <a:r>
              <a:rPr lang="en-US" sz="2800" dirty="0"/>
              <a:t>[</a:t>
            </a:r>
            <a:r>
              <a:rPr lang="en-US" sz="2800" dirty="0" err="1"/>
              <a:t>Bitansky</a:t>
            </a:r>
            <a:r>
              <a:rPr lang="en-US" sz="2800" dirty="0"/>
              <a:t> Canetti </a:t>
            </a:r>
            <a:r>
              <a:rPr lang="en-US" sz="2800" dirty="0" err="1"/>
              <a:t>Kalai</a:t>
            </a:r>
            <a:r>
              <a:rPr lang="en-US" sz="2800" dirty="0"/>
              <a:t> </a:t>
            </a:r>
            <a:r>
              <a:rPr lang="en-US" sz="2800" dirty="0" err="1"/>
              <a:t>Paneth</a:t>
            </a:r>
            <a:r>
              <a:rPr lang="en-US" sz="2800" dirty="0"/>
              <a:t> 14]</a:t>
            </a:r>
            <a:endParaRPr lang="en-US" sz="2800" i="1" dirty="0">
              <a:solidFill>
                <a:srgbClr val="000000"/>
              </a:solidFill>
              <a:latin typeface="Times New Roman"/>
              <a:cs typeface="Times New Roman"/>
            </a:endParaRPr>
          </a:p>
        </p:txBody>
      </p:sp>
      <p:sp>
        <p:nvSpPr>
          <p:cNvPr id="97" name="Rectangle 96"/>
          <p:cNvSpPr/>
          <p:nvPr/>
        </p:nvSpPr>
        <p:spPr>
          <a:xfrm>
            <a:off x="5228966" y="5224398"/>
            <a:ext cx="2096960" cy="1200328"/>
          </a:xfrm>
          <a:prstGeom prst="rect">
            <a:avLst/>
          </a:prstGeom>
        </p:spPr>
        <p:txBody>
          <a:bodyPr wrap="square">
            <a:spAutoFit/>
          </a:bodyPr>
          <a:lstStyle/>
          <a:p>
            <a:pPr lvl="0"/>
            <a:r>
              <a:rPr lang="en-US" sz="2400" dirty="0" smtClean="0">
                <a:solidFill>
                  <a:prstClr val="black"/>
                </a:solidFill>
                <a:cs typeface="Calibri"/>
              </a:rPr>
              <a:t>Send input to the obfuscated program</a:t>
            </a:r>
            <a:r>
              <a:rPr lang="en-US" sz="2400" dirty="0" smtClean="0">
                <a:solidFill>
                  <a:schemeClr val="bg1"/>
                </a:solidFill>
                <a:cs typeface="Calibri"/>
              </a:rPr>
              <a:t> </a:t>
            </a:r>
            <a:r>
              <a:rPr lang="en-US" sz="2400" i="1" dirty="0" smtClean="0">
                <a:solidFill>
                  <a:schemeClr val="bg1"/>
                </a:solidFill>
                <a:latin typeface="Times New Roman"/>
                <a:cs typeface="Times New Roman"/>
              </a:rPr>
              <a:t>p</a:t>
            </a:r>
            <a:endParaRPr lang="en-US" sz="2400" i="1" dirty="0">
              <a:solidFill>
                <a:schemeClr val="bg1"/>
              </a:solidFill>
              <a:latin typeface="Times New Roman"/>
              <a:cs typeface="Times New Roman"/>
            </a:endParaRPr>
          </a:p>
        </p:txBody>
      </p:sp>
      <p:sp>
        <p:nvSpPr>
          <p:cNvPr id="2" name="Rounded Rectangle 1"/>
          <p:cNvSpPr/>
          <p:nvPr/>
        </p:nvSpPr>
        <p:spPr>
          <a:xfrm>
            <a:off x="6940452" y="1351318"/>
            <a:ext cx="2040467" cy="51006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err="1">
                <a:solidFill>
                  <a:schemeClr val="bg1"/>
                </a:solidFill>
                <a:latin typeface="Times New Roman"/>
                <a:cs typeface="Times New Roman"/>
              </a:rPr>
              <a:t>H</a:t>
            </a:r>
            <a:r>
              <a:rPr lang="en-US" baseline="-25000" dirty="0" err="1">
                <a:solidFill>
                  <a:schemeClr val="bg1"/>
                </a:solidFill>
                <a:latin typeface="Times New Roman"/>
                <a:cs typeface="Times New Roman"/>
                <a:sym typeface="Symbol"/>
              </a:rPr>
              <a:t>fuzz</a:t>
            </a:r>
            <a:r>
              <a:rPr lang="en-US" dirty="0">
                <a:solidFill>
                  <a:schemeClr val="bg1"/>
                </a:solidFill>
                <a:latin typeface="Times New Roman"/>
                <a:cs typeface="Times New Roman"/>
              </a:rPr>
              <a:t>(</a:t>
            </a:r>
            <a:r>
              <a:rPr lang="en-US" i="1" dirty="0">
                <a:solidFill>
                  <a:schemeClr val="bg1"/>
                </a:solidFill>
                <a:latin typeface="Times New Roman"/>
                <a:cs typeface="Times New Roman"/>
              </a:rPr>
              <a:t>W</a:t>
            </a:r>
            <a:r>
              <a:rPr lang="en-US" dirty="0">
                <a:solidFill>
                  <a:schemeClr val="bg1"/>
                </a:solidFill>
                <a:latin typeface="Times New Roman"/>
                <a:cs typeface="Times New Roman"/>
              </a:rPr>
              <a:t>) </a:t>
            </a:r>
            <a:r>
              <a:rPr lang="en-US" dirty="0" smtClean="0">
                <a:solidFill>
                  <a:schemeClr val="bg1"/>
                </a:solidFill>
              </a:rPr>
              <a:t>necessary</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9ED7421F-71E7-F748-8E9F-5BC3CDBE49C2}" type="slidenum">
              <a:rPr lang="en-US" smtClean="0"/>
              <a:t>11</a:t>
            </a:fld>
            <a:endParaRPr lang="en-US"/>
          </a:p>
        </p:txBody>
      </p:sp>
    </p:spTree>
    <p:extLst>
      <p:ext uri="{BB962C8B-B14F-4D97-AF65-F5344CB8AC3E}">
        <p14:creationId xmlns:p14="http://schemas.microsoft.com/office/powerpoint/2010/main" val="1560271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9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94"/>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96"/>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0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01"/>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9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83"/>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95"/>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33"/>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72"/>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46"/>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73"/>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74"/>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66"/>
                                        </p:tgtEl>
                                        <p:attrNameLst>
                                          <p:attrName>style.visibility</p:attrName>
                                        </p:attrNameLst>
                                      </p:cBhvr>
                                      <p:to>
                                        <p:strVal val="visible"/>
                                      </p:to>
                                    </p:set>
                                  </p:childTnLst>
                                </p:cTn>
                              </p:par>
                              <p:par>
                                <p:cTn id="119" presetID="1" presetClass="entr" presetSubtype="0" fill="hold" grpId="1" nodeType="withEffect">
                                  <p:stCondLst>
                                    <p:cond delay="0"/>
                                  </p:stCondLst>
                                  <p:childTnLst>
                                    <p:set>
                                      <p:cBhvr>
                                        <p:cTn id="120" dur="1" fill="hold">
                                          <p:stCondLst>
                                            <p:cond delay="0"/>
                                          </p:stCondLst>
                                        </p:cTn>
                                        <p:tgtEl>
                                          <p:spTgt spid="38"/>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79"/>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43"/>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44"/>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49"/>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98"/>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81"/>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97"/>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42"/>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81"/>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40"/>
                                        </p:tgtEl>
                                        <p:attrNameLst>
                                          <p:attrName>style.visibility</p:attrName>
                                        </p:attrNameLst>
                                      </p:cBhvr>
                                      <p:to>
                                        <p:strVal val="visible"/>
                                      </p:to>
                                    </p:set>
                                  </p:childTnLst>
                                </p:cTn>
                              </p:par>
                              <p:par>
                                <p:cTn id="143" presetID="1" presetClass="entr" presetSubtype="0" fill="hold" grpId="1" nodeType="withEffect">
                                  <p:stCondLst>
                                    <p:cond delay="0"/>
                                  </p:stCondLst>
                                  <p:childTnLst>
                                    <p:set>
                                      <p:cBhvr>
                                        <p:cTn id="14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2" grpId="0" animBg="1"/>
      <p:bldP spid="101" grpId="0" animBg="1"/>
      <p:bldP spid="98" grpId="0" animBg="1"/>
      <p:bldP spid="66" grpId="0" animBg="1"/>
      <p:bldP spid="83" grpId="0"/>
      <p:bldP spid="38" grpId="1"/>
      <p:bldP spid="41" grpId="0" animBg="1"/>
      <p:bldP spid="40" grpId="0" animBg="1"/>
      <p:bldP spid="42" grpId="0"/>
      <p:bldP spid="42" grpId="1"/>
      <p:bldP spid="33" grpId="0" animBg="1"/>
      <p:bldP spid="43" grpId="0" animBg="1"/>
      <p:bldP spid="44" grpId="0"/>
      <p:bldP spid="34" grpId="0" animBg="1"/>
      <p:bldP spid="35" grpId="0" animBg="1"/>
      <p:bldP spid="36" grpId="0"/>
      <p:bldP spid="37" grpId="0" animBg="1"/>
      <p:bldP spid="39"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4" grpId="0"/>
      <p:bldP spid="69" grpId="0" animBg="1"/>
      <p:bldP spid="70" grpId="0"/>
      <p:bldP spid="71" grpId="0" animBg="1"/>
      <p:bldP spid="75" grpId="0"/>
      <p:bldP spid="76" grpId="0" animBg="1"/>
      <p:bldP spid="77" grpId="0" animBg="1"/>
      <p:bldP spid="78" grpId="0" animBg="1"/>
      <p:bldP spid="80" grpId="0" animBg="1"/>
      <p:bldP spid="82" grpId="0" animBg="1"/>
      <p:bldP spid="84" grpId="0" animBg="1"/>
      <p:bldP spid="85" grpId="0" animBg="1"/>
      <p:bldP spid="86" grpId="0" animBg="1"/>
      <p:bldP spid="88" grpId="0" animBg="1"/>
      <p:bldP spid="89" grpId="0" animBg="1"/>
      <p:bldP spid="90" grpId="0" animBg="1"/>
      <p:bldP spid="92" grpId="0" animBg="1"/>
      <p:bldP spid="93" grpId="0"/>
      <p:bldP spid="94" grpId="0"/>
      <p:bldP spid="95" grpId="0"/>
      <p:bldP spid="96" grpId="0"/>
      <p:bldP spid="97"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
          <p:cNvSpPr>
            <a:spLocks noGrp="1"/>
          </p:cNvSpPr>
          <p:nvPr>
            <p:ph type="title"/>
          </p:nvPr>
        </p:nvSpPr>
        <p:spPr>
          <a:xfrm>
            <a:off x="-493861" y="-235820"/>
            <a:ext cx="9887312" cy="861257"/>
          </a:xfrm>
        </p:spPr>
        <p:txBody>
          <a:bodyPr>
            <a:normAutofit/>
          </a:bodyPr>
          <a:lstStyle/>
          <a:p>
            <a:r>
              <a:rPr lang="en-US" dirty="0" smtClean="0"/>
              <a:t>Why is </a:t>
            </a:r>
            <a:r>
              <a:rPr lang="en-US" i="1" dirty="0" err="1" smtClean="0">
                <a:solidFill>
                  <a:prstClr val="black"/>
                </a:solidFill>
                <a:latin typeface="Times New Roman"/>
                <a:cs typeface="Times New Roman"/>
              </a:rPr>
              <a:t>H</a:t>
            </a:r>
            <a:r>
              <a:rPr lang="en-US" baseline="-25000" dirty="0" err="1" smtClean="0">
                <a:latin typeface="Times New Roman"/>
                <a:cs typeface="Times New Roman"/>
                <a:sym typeface="Symbol"/>
              </a:rPr>
              <a:t>fuzz</a:t>
            </a:r>
            <a:r>
              <a:rPr lang="en-US" baseline="-25000" dirty="0" smtClean="0">
                <a:latin typeface="Times New Roman"/>
                <a:cs typeface="Times New Roman"/>
                <a:sym typeface="Symbol"/>
              </a:rPr>
              <a:t> </a:t>
            </a:r>
            <a:r>
              <a:rPr lang="en-US" dirty="0" smtClean="0"/>
              <a:t>the right notion? </a:t>
            </a:r>
            <a:endParaRPr lang="en-US" dirty="0"/>
          </a:p>
        </p:txBody>
      </p:sp>
      <p:sp>
        <p:nvSpPr>
          <p:cNvPr id="34" name="Oval 33"/>
          <p:cNvSpPr/>
          <p:nvPr/>
        </p:nvSpPr>
        <p:spPr>
          <a:xfrm>
            <a:off x="586982" y="1158138"/>
            <a:ext cx="1463040" cy="1463040"/>
          </a:xfrm>
          <a:prstGeom prst="ellipse">
            <a:avLst/>
          </a:prstGeom>
          <a:noFill/>
          <a:ln>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bwMode="auto">
          <a:xfrm>
            <a:off x="306577" y="2441200"/>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6" name="Rectangle 35"/>
          <p:cNvSpPr/>
          <p:nvPr/>
        </p:nvSpPr>
        <p:spPr>
          <a:xfrm>
            <a:off x="1218977" y="1390272"/>
            <a:ext cx="588739" cy="523220"/>
          </a:xfrm>
          <a:prstGeom prst="rect">
            <a:avLst/>
          </a:prstGeom>
        </p:spPr>
        <p:txBody>
          <a:bodyPr wrap="none">
            <a:spAutoFit/>
          </a:bodyPr>
          <a:lstStyle/>
          <a:p>
            <a:r>
              <a:rPr lang="en-US" sz="2800" i="1" dirty="0">
                <a:solidFill>
                  <a:srgbClr val="FF0000"/>
                </a:solidFill>
                <a:latin typeface="Times New Roman"/>
                <a:cs typeface="Times New Roman"/>
              </a:rPr>
              <a:t>w</a:t>
            </a:r>
            <a:r>
              <a:rPr lang="en-US" sz="2800" baseline="-25000" dirty="0">
                <a:solidFill>
                  <a:srgbClr val="FF0000"/>
                </a:solidFill>
                <a:latin typeface="Times New Roman"/>
                <a:cs typeface="Times New Roman"/>
              </a:rPr>
              <a:t>1</a:t>
            </a:r>
            <a:endParaRPr lang="en-US" sz="2800" dirty="0">
              <a:solidFill>
                <a:srgbClr val="FF0000"/>
              </a:solidFill>
            </a:endParaRPr>
          </a:p>
        </p:txBody>
      </p:sp>
      <p:sp>
        <p:nvSpPr>
          <p:cNvPr id="37" name="Oval 36"/>
          <p:cNvSpPr/>
          <p:nvPr/>
        </p:nvSpPr>
        <p:spPr bwMode="auto">
          <a:xfrm>
            <a:off x="422735" y="1259026"/>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9" name="Oval 38"/>
          <p:cNvSpPr/>
          <p:nvPr/>
        </p:nvSpPr>
        <p:spPr bwMode="auto">
          <a:xfrm>
            <a:off x="1456751" y="1324993"/>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2" name="Oval 51"/>
          <p:cNvSpPr/>
          <p:nvPr/>
        </p:nvSpPr>
        <p:spPr bwMode="auto">
          <a:xfrm>
            <a:off x="1930724" y="1111341"/>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3" name="Oval 52"/>
          <p:cNvSpPr/>
          <p:nvPr/>
        </p:nvSpPr>
        <p:spPr bwMode="auto">
          <a:xfrm>
            <a:off x="586982" y="103012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4" name="Oval 53"/>
          <p:cNvSpPr/>
          <p:nvPr/>
        </p:nvSpPr>
        <p:spPr bwMode="auto">
          <a:xfrm>
            <a:off x="1228579" y="132626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5" name="Oval 54"/>
          <p:cNvSpPr/>
          <p:nvPr/>
        </p:nvSpPr>
        <p:spPr bwMode="auto">
          <a:xfrm>
            <a:off x="2153771" y="1484101"/>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6" name="Oval 55"/>
          <p:cNvSpPr/>
          <p:nvPr/>
        </p:nvSpPr>
        <p:spPr bwMode="auto">
          <a:xfrm>
            <a:off x="2271996" y="213564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7" name="Oval 56"/>
          <p:cNvSpPr/>
          <p:nvPr/>
        </p:nvSpPr>
        <p:spPr bwMode="auto">
          <a:xfrm>
            <a:off x="1812076" y="201328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8" name="Oval 57"/>
          <p:cNvSpPr/>
          <p:nvPr/>
        </p:nvSpPr>
        <p:spPr bwMode="auto">
          <a:xfrm>
            <a:off x="384301" y="159039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9" name="Oval 58"/>
          <p:cNvSpPr/>
          <p:nvPr/>
        </p:nvSpPr>
        <p:spPr bwMode="auto">
          <a:xfrm>
            <a:off x="319357" y="2088253"/>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0" name="Oval 59"/>
          <p:cNvSpPr/>
          <p:nvPr/>
        </p:nvSpPr>
        <p:spPr bwMode="auto">
          <a:xfrm>
            <a:off x="1682187" y="221558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1" name="Oval 60"/>
          <p:cNvSpPr/>
          <p:nvPr/>
        </p:nvSpPr>
        <p:spPr bwMode="auto">
          <a:xfrm>
            <a:off x="1004287" y="175165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2" name="Oval 61"/>
          <p:cNvSpPr/>
          <p:nvPr/>
        </p:nvSpPr>
        <p:spPr bwMode="auto">
          <a:xfrm>
            <a:off x="1231333" y="1823171"/>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63" name="Straight Arrow Connector 62"/>
          <p:cNvCxnSpPr/>
          <p:nvPr/>
        </p:nvCxnSpPr>
        <p:spPr bwMode="auto">
          <a:xfrm flipH="1" flipV="1">
            <a:off x="1044874" y="1197423"/>
            <a:ext cx="237106" cy="625750"/>
          </a:xfrm>
          <a:prstGeom prst="straightConnector1">
            <a:avLst/>
          </a:prstGeom>
          <a:solidFill>
            <a:schemeClr val="accent1"/>
          </a:solidFill>
          <a:ln w="9525" cap="flat" cmpd="sng" algn="ctr">
            <a:solidFill>
              <a:schemeClr val="tx1"/>
            </a:solidFill>
            <a:prstDash val="dash"/>
            <a:round/>
            <a:headEnd type="triangle" w="lg" len="lg"/>
            <a:tailEnd type="triangle" w="lg" len="lg"/>
          </a:ln>
          <a:effectLst/>
          <a:extLst/>
        </p:spPr>
      </p:cxnSp>
      <p:sp>
        <p:nvSpPr>
          <p:cNvPr id="64" name="Rectangle 63"/>
          <p:cNvSpPr/>
          <p:nvPr/>
        </p:nvSpPr>
        <p:spPr>
          <a:xfrm rot="4179712">
            <a:off x="854714" y="1275409"/>
            <a:ext cx="389850" cy="523220"/>
          </a:xfrm>
          <a:prstGeom prst="rect">
            <a:avLst/>
          </a:prstGeom>
        </p:spPr>
        <p:txBody>
          <a:bodyPr wrap="none">
            <a:spAutoFit/>
          </a:bodyPr>
          <a:lstStyle/>
          <a:p>
            <a:r>
              <a:rPr lang="en-US" sz="2800" dirty="0" smtClean="0">
                <a:latin typeface="Times New Roman"/>
                <a:cs typeface="Times New Roman"/>
              </a:rPr>
              <a:t> </a:t>
            </a:r>
            <a:r>
              <a:rPr lang="en-US" sz="2800" i="1" dirty="0" smtClean="0">
                <a:latin typeface="Times New Roman"/>
                <a:cs typeface="Times New Roman"/>
              </a:rPr>
              <a:t>t</a:t>
            </a:r>
            <a:endParaRPr lang="en-US" sz="2800" dirty="0">
              <a:cs typeface="Calibri"/>
            </a:endParaRPr>
          </a:p>
        </p:txBody>
      </p:sp>
      <p:cxnSp>
        <p:nvCxnSpPr>
          <p:cNvPr id="65" name="Straight Arrow Connector 64"/>
          <p:cNvCxnSpPr>
            <a:stCxn id="62" idx="6"/>
          </p:cNvCxnSpPr>
          <p:nvPr/>
        </p:nvCxnSpPr>
        <p:spPr bwMode="auto">
          <a:xfrm>
            <a:off x="1361222" y="1887179"/>
            <a:ext cx="3527671" cy="437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67" name="Straight Arrow Connector 66"/>
          <p:cNvCxnSpPr/>
          <p:nvPr/>
        </p:nvCxnSpPr>
        <p:spPr bwMode="auto">
          <a:xfrm flipV="1">
            <a:off x="5936928" y="2000591"/>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69" name="Rectangle 68"/>
          <p:cNvSpPr/>
          <p:nvPr/>
        </p:nvSpPr>
        <p:spPr>
          <a:xfrm>
            <a:off x="6000426" y="1484101"/>
            <a:ext cx="365760" cy="453423"/>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TextBox 69"/>
          <p:cNvSpPr txBox="1"/>
          <p:nvPr/>
        </p:nvSpPr>
        <p:spPr>
          <a:xfrm>
            <a:off x="5976934" y="1484101"/>
            <a:ext cx="405430" cy="461665"/>
          </a:xfrm>
          <a:prstGeom prst="rect">
            <a:avLst/>
          </a:prstGeom>
          <a:noFill/>
        </p:spPr>
        <p:txBody>
          <a:bodyPr wrap="none" rtlCol="0">
            <a:spAutoFit/>
          </a:bodyPr>
          <a:lstStyle/>
          <a:p>
            <a:r>
              <a:rPr lang="en-US" sz="2400" i="1" dirty="0" smtClean="0">
                <a:solidFill>
                  <a:srgbClr val="FFFFFF"/>
                </a:solidFill>
                <a:latin typeface="Times New Roman"/>
                <a:cs typeface="Times New Roman"/>
              </a:rPr>
              <a:t>r</a:t>
            </a:r>
            <a:endParaRPr lang="en-US" sz="2400" i="1" dirty="0">
              <a:solidFill>
                <a:srgbClr val="FFFFFF"/>
              </a:solidFill>
              <a:latin typeface="Times New Roman"/>
              <a:cs typeface="Times New Roman"/>
            </a:endParaRPr>
          </a:p>
        </p:txBody>
      </p:sp>
      <p:sp>
        <p:nvSpPr>
          <p:cNvPr id="71" name="Trapezoid 70"/>
          <p:cNvSpPr/>
          <p:nvPr/>
        </p:nvSpPr>
        <p:spPr bwMode="auto">
          <a:xfrm rot="5400000">
            <a:off x="5055153" y="1323536"/>
            <a:ext cx="759251" cy="1004298"/>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75" name="TextBox 74"/>
          <p:cNvSpPr txBox="1"/>
          <p:nvPr/>
        </p:nvSpPr>
        <p:spPr>
          <a:xfrm>
            <a:off x="4949196" y="1599123"/>
            <a:ext cx="918040" cy="461665"/>
          </a:xfrm>
          <a:prstGeom prst="rect">
            <a:avLst/>
          </a:prstGeom>
          <a:noFill/>
        </p:spPr>
        <p:txBody>
          <a:bodyPr wrap="none" rtlCol="0">
            <a:spAutoFit/>
          </a:bodyPr>
          <a:lstStyle/>
          <a:p>
            <a:r>
              <a:rPr lang="en-US" sz="2400" i="1" dirty="0" smtClean="0">
                <a:solidFill>
                  <a:srgbClr val="000000"/>
                </a:solidFill>
                <a:latin typeface="Times New Roman"/>
                <a:cs typeface="Times New Roman"/>
              </a:rPr>
              <a:t>  Rep</a:t>
            </a:r>
            <a:endParaRPr lang="en-US" sz="2400" i="1" dirty="0">
              <a:solidFill>
                <a:srgbClr val="000000"/>
              </a:solidFill>
              <a:latin typeface="Times New Roman"/>
              <a:cs typeface="Times New Roman"/>
            </a:endParaRPr>
          </a:p>
        </p:txBody>
      </p:sp>
      <p:sp>
        <p:nvSpPr>
          <p:cNvPr id="76" name="Oval 75"/>
          <p:cNvSpPr/>
          <p:nvPr/>
        </p:nvSpPr>
        <p:spPr bwMode="auto">
          <a:xfrm>
            <a:off x="2218716" y="1094130"/>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77" name="Oval 76"/>
          <p:cNvSpPr/>
          <p:nvPr/>
        </p:nvSpPr>
        <p:spPr bwMode="auto">
          <a:xfrm>
            <a:off x="1227113" y="2007626"/>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78" name="Oval 77"/>
          <p:cNvSpPr/>
          <p:nvPr/>
        </p:nvSpPr>
        <p:spPr bwMode="auto">
          <a:xfrm>
            <a:off x="683907" y="1574166"/>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0" name="Oval 79"/>
          <p:cNvSpPr/>
          <p:nvPr/>
        </p:nvSpPr>
        <p:spPr bwMode="auto">
          <a:xfrm>
            <a:off x="809518" y="265535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2" name="Oval 81"/>
          <p:cNvSpPr/>
          <p:nvPr/>
        </p:nvSpPr>
        <p:spPr bwMode="auto">
          <a:xfrm>
            <a:off x="1781915" y="1446056"/>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4" name="Oval 83"/>
          <p:cNvSpPr/>
          <p:nvPr/>
        </p:nvSpPr>
        <p:spPr bwMode="auto">
          <a:xfrm>
            <a:off x="2153771" y="229719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5" name="Oval 84"/>
          <p:cNvSpPr/>
          <p:nvPr/>
        </p:nvSpPr>
        <p:spPr bwMode="auto">
          <a:xfrm>
            <a:off x="313362" y="1130906"/>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6" name="Oval 85"/>
          <p:cNvSpPr/>
          <p:nvPr/>
        </p:nvSpPr>
        <p:spPr bwMode="auto">
          <a:xfrm>
            <a:off x="1370423" y="242520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8" name="Oval 87"/>
          <p:cNvSpPr/>
          <p:nvPr/>
        </p:nvSpPr>
        <p:spPr bwMode="auto">
          <a:xfrm>
            <a:off x="2207052" y="172258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9" name="Oval 88"/>
          <p:cNvSpPr/>
          <p:nvPr/>
        </p:nvSpPr>
        <p:spPr bwMode="auto">
          <a:xfrm>
            <a:off x="1694339" y="183506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90" name="Oval 89"/>
          <p:cNvSpPr/>
          <p:nvPr/>
        </p:nvSpPr>
        <p:spPr bwMode="auto">
          <a:xfrm>
            <a:off x="2408664" y="1746710"/>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91" name="Straight Arrow Connector 90"/>
          <p:cNvCxnSpPr/>
          <p:nvPr/>
        </p:nvCxnSpPr>
        <p:spPr bwMode="auto">
          <a:xfrm>
            <a:off x="3253366" y="1650824"/>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92" name="TextBox 91"/>
          <p:cNvSpPr txBox="1"/>
          <p:nvPr/>
        </p:nvSpPr>
        <p:spPr>
          <a:xfrm>
            <a:off x="3913525" y="1083133"/>
            <a:ext cx="496183" cy="523220"/>
          </a:xfrm>
          <a:prstGeom prst="rect">
            <a:avLst/>
          </a:prstGeom>
          <a:solidFill>
            <a:srgbClr val="008000"/>
          </a:solidFill>
        </p:spPr>
        <p:txBody>
          <a:bodyPr wrap="none" rtlCol="0">
            <a:spAutoFit/>
          </a:bodyPr>
          <a:lstStyle/>
          <a:p>
            <a:pPr algn="ctr"/>
            <a:r>
              <a:rPr lang="en-US" sz="2800" i="1" dirty="0" smtClean="0">
                <a:solidFill>
                  <a:srgbClr val="FFFFFF"/>
                </a:solidFill>
                <a:latin typeface="Times New Roman"/>
                <a:cs typeface="Times New Roman"/>
              </a:rPr>
              <a:t>p</a:t>
            </a:r>
            <a:endParaRPr lang="en-US" sz="2800" i="1" dirty="0">
              <a:solidFill>
                <a:srgbClr val="FFFFFF"/>
              </a:solidFill>
              <a:latin typeface="Times New Roman"/>
              <a:cs typeface="Times New Roman"/>
            </a:endParaRPr>
          </a:p>
        </p:txBody>
      </p:sp>
      <p:sp>
        <p:nvSpPr>
          <p:cNvPr id="93" name="Rectangle 92"/>
          <p:cNvSpPr/>
          <p:nvPr/>
        </p:nvSpPr>
        <p:spPr>
          <a:xfrm>
            <a:off x="586419" y="517423"/>
            <a:ext cx="9816980" cy="523220"/>
          </a:xfrm>
          <a:prstGeom prst="rect">
            <a:avLst/>
          </a:prstGeom>
        </p:spPr>
        <p:txBody>
          <a:bodyPr wrap="square">
            <a:spAutoFit/>
          </a:bodyPr>
          <a:lstStyle/>
          <a:p>
            <a:pPr lvl="0"/>
            <a:r>
              <a:rPr lang="en-US" sz="2800" dirty="0" smtClean="0">
                <a:solidFill>
                  <a:prstClr val="black"/>
                </a:solidFill>
                <a:cs typeface="Calibri"/>
              </a:rPr>
              <a:t>An adversary can always try a guess </a:t>
            </a:r>
            <a:r>
              <a:rPr lang="en-US" sz="2800" i="1" dirty="0" smtClean="0">
                <a:solidFill>
                  <a:prstClr val="black"/>
                </a:solidFill>
                <a:latin typeface="Times New Roman"/>
                <a:cs typeface="Times New Roman"/>
              </a:rPr>
              <a:t>w</a:t>
            </a:r>
            <a:r>
              <a:rPr lang="en-US" sz="2800" baseline="-25000" dirty="0" smtClean="0">
                <a:solidFill>
                  <a:prstClr val="black"/>
                </a:solidFill>
                <a:latin typeface="Times New Roman"/>
                <a:cs typeface="Times New Roman"/>
              </a:rPr>
              <a:t>1</a:t>
            </a:r>
            <a:r>
              <a:rPr lang="en-US" sz="2800" i="1" dirty="0" smtClean="0">
                <a:solidFill>
                  <a:prstClr val="black"/>
                </a:solidFill>
                <a:latin typeface="Times New Roman"/>
                <a:cs typeface="Times New Roman"/>
              </a:rPr>
              <a:t> </a:t>
            </a:r>
            <a:r>
              <a:rPr lang="en-US" sz="2800" dirty="0" smtClean="0">
                <a:solidFill>
                  <a:prstClr val="black"/>
                </a:solidFill>
                <a:cs typeface="Calibri"/>
              </a:rPr>
              <a:t>near many </a:t>
            </a:r>
            <a:r>
              <a:rPr lang="en-US" sz="2800" i="1" dirty="0" smtClean="0">
                <a:solidFill>
                  <a:prstClr val="black"/>
                </a:solidFill>
                <a:latin typeface="Times New Roman"/>
                <a:cs typeface="Times New Roman"/>
              </a:rPr>
              <a:t>w</a:t>
            </a:r>
            <a:r>
              <a:rPr lang="en-US" sz="2800" baseline="-25000" dirty="0" smtClean="0">
                <a:solidFill>
                  <a:prstClr val="black"/>
                </a:solidFill>
                <a:latin typeface="Times New Roman"/>
                <a:cs typeface="Times New Roman"/>
              </a:rPr>
              <a:t>0</a:t>
            </a:r>
            <a:r>
              <a:rPr lang="en-US" sz="2800" dirty="0" smtClean="0">
                <a:solidFill>
                  <a:prstClr val="black"/>
                </a:solidFill>
                <a:cs typeface="Calibri"/>
              </a:rPr>
              <a:t> </a:t>
            </a:r>
            <a:endParaRPr lang="en-US" sz="2800" i="1" dirty="0">
              <a:solidFill>
                <a:srgbClr val="000000"/>
              </a:solidFill>
              <a:latin typeface="Times New Roman"/>
              <a:cs typeface="Times New Roman"/>
            </a:endParaRPr>
          </a:p>
        </p:txBody>
      </p:sp>
      <p:sp>
        <p:nvSpPr>
          <p:cNvPr id="94" name="Rounded Rectangle 93"/>
          <p:cNvSpPr/>
          <p:nvPr/>
        </p:nvSpPr>
        <p:spPr>
          <a:xfrm>
            <a:off x="245928" y="2712028"/>
            <a:ext cx="8898072" cy="718001"/>
          </a:xfrm>
          <a:prstGeom prst="roundRect">
            <a:avLst>
              <a:gd name="adj" fmla="val 50000"/>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lvl="0"/>
            <a:endParaRPr lang="en-US" sz="2800" i="1" dirty="0">
              <a:solidFill>
                <a:srgbClr val="000000"/>
              </a:solidFill>
              <a:latin typeface="Times New Roman"/>
              <a:cs typeface="Times New Roman"/>
            </a:endParaRPr>
          </a:p>
        </p:txBody>
      </p:sp>
      <p:sp>
        <p:nvSpPr>
          <p:cNvPr id="96" name="Rectangle 95"/>
          <p:cNvSpPr/>
          <p:nvPr/>
        </p:nvSpPr>
        <p:spPr>
          <a:xfrm>
            <a:off x="371521" y="3034642"/>
            <a:ext cx="9816980" cy="3108543"/>
          </a:xfrm>
          <a:prstGeom prst="rect">
            <a:avLst/>
          </a:prstGeom>
        </p:spPr>
        <p:txBody>
          <a:bodyPr wrap="square">
            <a:spAutoFit/>
          </a:bodyPr>
          <a:lstStyle/>
          <a:p>
            <a:pPr marL="457200" lvl="0" indent="-457200">
              <a:buFont typeface="Arial" charset="0"/>
              <a:buChar char="•"/>
            </a:pPr>
            <a:r>
              <a:rPr lang="en-US" sz="2800" i="1" dirty="0" err="1" smtClean="0">
                <a:solidFill>
                  <a:prstClr val="black"/>
                </a:solidFill>
                <a:latin typeface="Times New Roman"/>
                <a:cs typeface="Times New Roman"/>
              </a:rPr>
              <a:t>H</a:t>
            </a:r>
            <a:r>
              <a:rPr lang="en-US" sz="2800" baseline="-25000" dirty="0" err="1" smtClean="0">
                <a:latin typeface="Times New Roman"/>
                <a:cs typeface="Times New Roman"/>
                <a:sym typeface="Symbol"/>
              </a:rPr>
              <a:t>fuzz</a:t>
            </a:r>
            <a:r>
              <a:rPr lang="en-US" sz="2800" dirty="0" smtClean="0"/>
              <a:t> is necessary</a:t>
            </a:r>
          </a:p>
          <a:p>
            <a:pPr marL="457200" indent="-457200">
              <a:buFont typeface="Arial" charset="0"/>
              <a:buChar char="•"/>
            </a:pPr>
            <a:r>
              <a:rPr lang="en-US" sz="2800" i="1" dirty="0" err="1" smtClean="0">
                <a:solidFill>
                  <a:prstClr val="black"/>
                </a:solidFill>
                <a:latin typeface="Times New Roman"/>
                <a:cs typeface="Times New Roman"/>
              </a:rPr>
              <a:t>H</a:t>
            </a:r>
            <a:r>
              <a:rPr lang="en-US" sz="2800" baseline="-25000" dirty="0" err="1" smtClean="0">
                <a:latin typeface="Times New Roman"/>
                <a:cs typeface="Times New Roman"/>
                <a:sym typeface="Symbol"/>
              </a:rPr>
              <a:t>fuzz</a:t>
            </a:r>
            <a:r>
              <a:rPr lang="en-US" sz="2800" baseline="-25000" dirty="0" smtClean="0">
                <a:latin typeface="Times New Roman"/>
                <a:cs typeface="Times New Roman"/>
                <a:sym typeface="Symbol"/>
              </a:rPr>
              <a:t> </a:t>
            </a:r>
            <a:r>
              <a:rPr lang="en-US" sz="2800" dirty="0" smtClean="0"/>
              <a:t>is sufficient against computational adversaries</a:t>
            </a:r>
            <a:endParaRPr lang="en-US" sz="2800" dirty="0"/>
          </a:p>
          <a:p>
            <a:pPr marL="457200" indent="-457200">
              <a:buFont typeface="Arial" charset="0"/>
              <a:buChar char="•"/>
            </a:pPr>
            <a:r>
              <a:rPr lang="en-US" sz="2800" dirty="0" smtClean="0"/>
              <a:t>What about information-theoretic adversaries?</a:t>
            </a:r>
          </a:p>
          <a:p>
            <a:r>
              <a:rPr lang="en-US" sz="2800" dirty="0" smtClean="0"/>
              <a:t>Our Contribution: </a:t>
            </a:r>
          </a:p>
          <a:p>
            <a:pPr marL="457200" indent="-457200">
              <a:buFont typeface="Arial" charset="0"/>
              <a:buChar char="•"/>
            </a:pPr>
            <a:r>
              <a:rPr lang="en-US" sz="2800" dirty="0" smtClean="0"/>
              <a:t>Sufficient if the distribution is completely known</a:t>
            </a:r>
          </a:p>
          <a:p>
            <a:pPr marL="457200" indent="-457200">
              <a:buFont typeface="Arial" charset="0"/>
              <a:buChar char="•"/>
            </a:pPr>
            <a:r>
              <a:rPr lang="en-US" sz="2800" dirty="0" smtClean="0"/>
              <a:t>Insufficient in the case of distributional uncertainty</a:t>
            </a:r>
            <a:br>
              <a:rPr lang="en-US" sz="2800" dirty="0" smtClean="0"/>
            </a:br>
            <a:r>
              <a:rPr lang="en-US" sz="2800" dirty="0" smtClean="0"/>
              <a:t>(several variants of this theorem)</a:t>
            </a:r>
            <a:endParaRPr lang="en-US" sz="2800" dirty="0"/>
          </a:p>
        </p:txBody>
      </p:sp>
      <p:sp>
        <p:nvSpPr>
          <p:cNvPr id="2" name="TextBox 1"/>
          <p:cNvSpPr txBox="1"/>
          <p:nvPr/>
        </p:nvSpPr>
        <p:spPr>
          <a:xfrm>
            <a:off x="5976934" y="5619965"/>
            <a:ext cx="2590517" cy="523220"/>
          </a:xfrm>
          <a:prstGeom prst="rect">
            <a:avLst/>
          </a:prstGeom>
          <a:noFill/>
        </p:spPr>
        <p:txBody>
          <a:bodyPr wrap="none" rtlCol="0">
            <a:spAutoFit/>
          </a:bodyPr>
          <a:lstStyle/>
          <a:p>
            <a:r>
              <a:rPr lang="en-US" sz="2800" i="1" dirty="0" smtClean="0">
                <a:solidFill>
                  <a:srgbClr val="0000FF"/>
                </a:solidFill>
              </a:rPr>
              <a:t>Focus of the Talk</a:t>
            </a:r>
            <a:endParaRPr lang="en-US" sz="2800" i="1" dirty="0">
              <a:solidFill>
                <a:srgbClr val="0000FF"/>
              </a:solidFill>
            </a:endParaRPr>
          </a:p>
        </p:txBody>
      </p:sp>
      <p:sp>
        <p:nvSpPr>
          <p:cNvPr id="4" name="Slide Number Placeholder 3"/>
          <p:cNvSpPr>
            <a:spLocks noGrp="1"/>
          </p:cNvSpPr>
          <p:nvPr>
            <p:ph type="sldNum" sz="quarter" idx="12"/>
          </p:nvPr>
        </p:nvSpPr>
        <p:spPr/>
        <p:txBody>
          <a:bodyPr/>
          <a:lstStyle/>
          <a:p>
            <a:fld id="{9ED7421F-71E7-F748-8E9F-5BC3CDBE49C2}" type="slidenum">
              <a:rPr lang="en-US" smtClean="0"/>
              <a:t>12</a:t>
            </a:fld>
            <a:endParaRPr lang="en-US"/>
          </a:p>
        </p:txBody>
      </p:sp>
    </p:spTree>
    <p:extLst>
      <p:ext uri="{BB962C8B-B14F-4D97-AF65-F5344CB8AC3E}">
        <p14:creationId xmlns:p14="http://schemas.microsoft.com/office/powerpoint/2010/main" val="3851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uiExpand="1" build="p" bldLvl="2"/>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Content Placeholder 1"/>
          <p:cNvSpPr txBox="1">
            <a:spLocks/>
          </p:cNvSpPr>
          <p:nvPr/>
        </p:nvSpPr>
        <p:spPr>
          <a:xfrm>
            <a:off x="-26591" y="868856"/>
            <a:ext cx="9425878" cy="101907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tabLst>
                <a:tab pos="1035050" algn="l"/>
              </a:tabLst>
            </a:pPr>
            <a:r>
              <a:rPr lang="en-US" sz="2800" dirty="0" smtClean="0">
                <a:cs typeface="Times New Roman" charset="0"/>
              </a:rPr>
              <a:t>Common design goal: one construction for family of sources </a:t>
            </a:r>
            <a:br>
              <a:rPr lang="en-US" sz="2800" dirty="0" smtClean="0">
                <a:cs typeface="Times New Roman" charset="0"/>
              </a:rPr>
            </a:br>
            <a:r>
              <a:rPr lang="en-US" sz="2800" dirty="0" smtClean="0">
                <a:cs typeface="Times New Roman" charset="0"/>
              </a:rPr>
              <a:t>(e.g., all sources of a given </a:t>
            </a:r>
            <a:r>
              <a:rPr lang="en-US" sz="2800" i="1" dirty="0" err="1" smtClean="0">
                <a:latin typeface="Times New Roman"/>
                <a:cs typeface="Times New Roman"/>
              </a:rPr>
              <a:t>H</a:t>
            </a:r>
            <a:r>
              <a:rPr lang="en-US" sz="2800" baseline="-25000" dirty="0" err="1" smtClean="0">
                <a:latin typeface="Times New Roman"/>
                <a:cs typeface="Times New Roman"/>
              </a:rPr>
              <a:t>fuzz</a:t>
            </a:r>
            <a:r>
              <a:rPr lang="en-US" sz="2800" dirty="0" smtClean="0">
                <a:cs typeface="Times New Roman" charset="0"/>
              </a:rPr>
              <a:t>)</a:t>
            </a:r>
          </a:p>
        </p:txBody>
      </p:sp>
      <p:sp>
        <p:nvSpPr>
          <p:cNvPr id="14" name="Content Placeholder 1"/>
          <p:cNvSpPr txBox="1">
            <a:spLocks/>
          </p:cNvSpPr>
          <p:nvPr/>
        </p:nvSpPr>
        <p:spPr>
          <a:xfrm>
            <a:off x="0" y="2254969"/>
            <a:ext cx="9144000" cy="62974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tabLst>
                <a:tab pos="1035050" algn="l"/>
              </a:tabLst>
            </a:pPr>
            <a:r>
              <a:rPr lang="en-US" sz="2800" dirty="0" smtClean="0">
                <a:cs typeface="Times New Roman" charset="0"/>
              </a:rPr>
              <a:t>Why?</a:t>
            </a:r>
          </a:p>
        </p:txBody>
      </p:sp>
      <p:sp>
        <p:nvSpPr>
          <p:cNvPr id="16" name="Content Placeholder 1"/>
          <p:cNvSpPr txBox="1">
            <a:spLocks/>
          </p:cNvSpPr>
          <p:nvPr/>
        </p:nvSpPr>
        <p:spPr>
          <a:xfrm>
            <a:off x="0" y="3114941"/>
            <a:ext cx="9425878" cy="101907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Tx/>
              <a:buChar char="-"/>
              <a:tabLst>
                <a:tab pos="1035050" algn="l"/>
              </a:tabLst>
            </a:pPr>
            <a:r>
              <a:rPr lang="en-US" sz="2800" dirty="0" smtClean="0">
                <a:cs typeface="Times New Roman" charset="0"/>
              </a:rPr>
              <a:t>we may not know our source precisely</a:t>
            </a:r>
          </a:p>
          <a:p>
            <a:pPr>
              <a:buFontTx/>
              <a:buChar char="-"/>
              <a:tabLst>
                <a:tab pos="1035050" algn="l"/>
              </a:tabLst>
            </a:pPr>
            <a:r>
              <a:rPr lang="en-US" sz="2800" dirty="0" smtClean="0">
                <a:cs typeface="Times New Roman" charset="0"/>
              </a:rPr>
              <a:t>something about our source may have leaked out to Eve</a:t>
            </a:r>
          </a:p>
          <a:p>
            <a:pPr>
              <a:buFontTx/>
              <a:buChar char="-"/>
              <a:tabLst>
                <a:tab pos="1035050" algn="l"/>
              </a:tabLst>
            </a:pPr>
            <a:r>
              <a:rPr lang="en-US" sz="2800" dirty="0">
                <a:cs typeface="Times New Roman" charset="0"/>
              </a:rPr>
              <a:t>or want </a:t>
            </a:r>
            <a:r>
              <a:rPr lang="en-US" sz="2800" dirty="0" smtClean="0">
                <a:cs typeface="Times New Roman" charset="0"/>
              </a:rPr>
              <a:t>a computationally efficient construction</a:t>
            </a:r>
          </a:p>
        </p:txBody>
      </p:sp>
      <p:sp>
        <p:nvSpPr>
          <p:cNvPr id="3" name="Slide Number Placeholder 2"/>
          <p:cNvSpPr>
            <a:spLocks noGrp="1"/>
          </p:cNvSpPr>
          <p:nvPr>
            <p:ph type="sldNum" sz="quarter" idx="12"/>
          </p:nvPr>
        </p:nvSpPr>
        <p:spPr/>
        <p:txBody>
          <a:bodyPr/>
          <a:lstStyle/>
          <a:p>
            <a:fld id="{9ED7421F-71E7-F748-8E9F-5BC3CDBE49C2}" type="slidenum">
              <a:rPr lang="en-US" smtClean="0"/>
              <a:t>13</a:t>
            </a:fld>
            <a:endParaRPr lang="en-US"/>
          </a:p>
        </p:txBody>
      </p:sp>
    </p:spTree>
    <p:extLst>
      <p:ext uri="{BB962C8B-B14F-4D97-AF65-F5344CB8AC3E}">
        <p14:creationId xmlns:p14="http://schemas.microsoft.com/office/powerpoint/2010/main" val="1273862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
          <p:cNvSpPr>
            <a:spLocks noGrp="1"/>
          </p:cNvSpPr>
          <p:nvPr>
            <p:ph type="title"/>
          </p:nvPr>
        </p:nvSpPr>
        <p:spPr>
          <a:xfrm>
            <a:off x="-493861" y="-235820"/>
            <a:ext cx="9887312" cy="861257"/>
          </a:xfrm>
        </p:spPr>
        <p:txBody>
          <a:bodyPr>
            <a:normAutofit/>
          </a:bodyPr>
          <a:lstStyle/>
          <a:p>
            <a:r>
              <a:rPr lang="en-US" dirty="0" smtClean="0"/>
              <a:t>How are fuzzy extractors built?</a:t>
            </a:r>
            <a:endParaRPr lang="en-US" dirty="0"/>
          </a:p>
        </p:txBody>
      </p:sp>
      <p:sp>
        <p:nvSpPr>
          <p:cNvPr id="43" name="Rectangle 42"/>
          <p:cNvSpPr/>
          <p:nvPr/>
        </p:nvSpPr>
        <p:spPr>
          <a:xfrm>
            <a:off x="4252648" y="3850105"/>
            <a:ext cx="365760" cy="457200"/>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852770" y="4650145"/>
            <a:ext cx="352425" cy="358642"/>
          </a:xfrm>
          <a:prstGeom prst="rect">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grpSp>
        <p:nvGrpSpPr>
          <p:cNvPr id="45" name="Group 44"/>
          <p:cNvGrpSpPr/>
          <p:nvPr/>
        </p:nvGrpSpPr>
        <p:grpSpPr>
          <a:xfrm>
            <a:off x="1463042" y="3744379"/>
            <a:ext cx="2111840" cy="2342700"/>
            <a:chOff x="6838074" y="2246479"/>
            <a:chExt cx="981495" cy="1803616"/>
          </a:xfrm>
        </p:grpSpPr>
        <p:sp>
          <p:nvSpPr>
            <p:cNvPr id="46" name="Trapezoid 45"/>
            <p:cNvSpPr/>
            <p:nvPr/>
          </p:nvSpPr>
          <p:spPr bwMode="auto">
            <a:xfrm rot="5400000">
              <a:off x="6589784" y="2820309"/>
              <a:ext cx="1491952" cy="967619"/>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47" name="TextBox 46"/>
            <p:cNvSpPr txBox="1"/>
            <p:nvPr/>
          </p:nvSpPr>
          <p:spPr>
            <a:xfrm>
              <a:off x="6838074" y="2246479"/>
              <a:ext cx="371070" cy="355430"/>
            </a:xfrm>
            <a:prstGeom prst="rect">
              <a:avLst/>
            </a:prstGeom>
            <a:noFill/>
          </p:spPr>
          <p:txBody>
            <a:bodyPr wrap="none" rtlCol="0">
              <a:spAutoFit/>
            </a:bodyPr>
            <a:lstStyle/>
            <a:p>
              <a:r>
                <a:rPr lang="en-US" sz="2400" i="1" dirty="0" smtClean="0">
                  <a:latin typeface="Times New Roman"/>
                  <a:cs typeface="Times New Roman"/>
                </a:rPr>
                <a:t>Gen</a:t>
              </a:r>
              <a:endParaRPr lang="en-US" sz="2400" i="1" dirty="0">
                <a:latin typeface="Times New Roman"/>
                <a:cs typeface="Times New Roman"/>
              </a:endParaRPr>
            </a:p>
          </p:txBody>
        </p:sp>
      </p:grpSp>
      <p:cxnSp>
        <p:nvCxnSpPr>
          <p:cNvPr id="48" name="Straight Arrow Connector 47"/>
          <p:cNvCxnSpPr/>
          <p:nvPr/>
        </p:nvCxnSpPr>
        <p:spPr bwMode="auto">
          <a:xfrm flipV="1">
            <a:off x="702254" y="5104753"/>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49" name="Straight Arrow Connector 48"/>
          <p:cNvCxnSpPr/>
          <p:nvPr/>
        </p:nvCxnSpPr>
        <p:spPr bwMode="auto">
          <a:xfrm>
            <a:off x="3574885" y="4350783"/>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72" name="TextBox 71"/>
          <p:cNvSpPr txBox="1"/>
          <p:nvPr/>
        </p:nvSpPr>
        <p:spPr>
          <a:xfrm>
            <a:off x="791399" y="4570826"/>
            <a:ext cx="588739" cy="523220"/>
          </a:xfrm>
          <a:prstGeom prst="rect">
            <a:avLst/>
          </a:prstGeom>
          <a:noFill/>
          <a:ln>
            <a:noFill/>
          </a:ln>
          <a:effectLst/>
        </p:spPr>
        <p:txBody>
          <a:bodyPr wrap="none" rtlCol="0">
            <a:spAutoFit/>
          </a:bodyPr>
          <a:lstStyle/>
          <a:p>
            <a:r>
              <a:rPr lang="en-US" sz="2800" i="1" dirty="0" smtClean="0">
                <a:solidFill>
                  <a:srgbClr val="000000"/>
                </a:solidFill>
                <a:latin typeface="Times New Roman"/>
                <a:cs typeface="Times New Roman"/>
              </a:rPr>
              <a:t>w</a:t>
            </a:r>
            <a:r>
              <a:rPr lang="en-US" sz="2800" baseline="-25000" dirty="0" smtClean="0">
                <a:solidFill>
                  <a:srgbClr val="000000"/>
                </a:solidFill>
                <a:latin typeface="Times New Roman"/>
                <a:cs typeface="Times New Roman"/>
              </a:rPr>
              <a:t>0</a:t>
            </a:r>
            <a:endParaRPr lang="en-US" sz="2800" baseline="-25000" dirty="0">
              <a:solidFill>
                <a:srgbClr val="000000"/>
              </a:solidFill>
              <a:latin typeface="Times New Roman"/>
              <a:cs typeface="Times New Roman"/>
            </a:endParaRPr>
          </a:p>
        </p:txBody>
      </p:sp>
      <p:sp>
        <p:nvSpPr>
          <p:cNvPr id="73" name="TextBox 72"/>
          <p:cNvSpPr txBox="1"/>
          <p:nvPr/>
        </p:nvSpPr>
        <p:spPr>
          <a:xfrm>
            <a:off x="4259236" y="3876385"/>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cxnSp>
        <p:nvCxnSpPr>
          <p:cNvPr id="95" name="Elbow Connector 94"/>
          <p:cNvCxnSpPr/>
          <p:nvPr/>
        </p:nvCxnSpPr>
        <p:spPr>
          <a:xfrm rot="10800000" flipH="1">
            <a:off x="1492904" y="4704303"/>
            <a:ext cx="622200" cy="413835"/>
          </a:xfrm>
          <a:prstGeom prst="bentConnector3">
            <a:avLst>
              <a:gd name="adj1" fmla="val 36073"/>
            </a:avLst>
          </a:prstGeom>
          <a:ln w="9525">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97" name="Group 96"/>
          <p:cNvGrpSpPr/>
          <p:nvPr/>
        </p:nvGrpSpPr>
        <p:grpSpPr>
          <a:xfrm>
            <a:off x="2115112" y="4175635"/>
            <a:ext cx="777140" cy="1044618"/>
            <a:chOff x="6851952" y="2558143"/>
            <a:chExt cx="967619" cy="1491952"/>
          </a:xfrm>
        </p:grpSpPr>
        <p:sp>
          <p:nvSpPr>
            <p:cNvPr id="98" name="Trapezoid 97"/>
            <p:cNvSpPr/>
            <p:nvPr/>
          </p:nvSpPr>
          <p:spPr bwMode="auto">
            <a:xfrm rot="5400000">
              <a:off x="6589786" y="2820309"/>
              <a:ext cx="1491952" cy="967619"/>
            </a:xfrm>
            <a:prstGeom prst="trapezoid">
              <a:avLst>
                <a:gd name="adj" fmla="val 4250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99" name="TextBox 98"/>
            <p:cNvSpPr txBox="1"/>
            <p:nvPr/>
          </p:nvSpPr>
          <p:spPr>
            <a:xfrm>
              <a:off x="6894285" y="2997469"/>
              <a:ext cx="866310" cy="659363"/>
            </a:xfrm>
            <a:prstGeom prst="rect">
              <a:avLst/>
            </a:prstGeom>
            <a:noFill/>
          </p:spPr>
          <p:txBody>
            <a:bodyPr wrap="none" rtlCol="0">
              <a:spAutoFit/>
            </a:bodyPr>
            <a:lstStyle/>
            <a:p>
              <a:r>
                <a:rPr lang="en-US" sz="2400" i="1" dirty="0" smtClean="0">
                  <a:solidFill>
                    <a:srgbClr val="000000"/>
                  </a:solidFill>
                  <a:latin typeface="Times New Roman"/>
                  <a:cs typeface="Times New Roman"/>
                </a:rPr>
                <a:t>Ext</a:t>
              </a:r>
              <a:endParaRPr lang="en-US" i="1" dirty="0">
                <a:solidFill>
                  <a:srgbClr val="000000"/>
                </a:solidFill>
                <a:latin typeface="Times New Roman"/>
                <a:cs typeface="Times New Roman"/>
              </a:endParaRPr>
            </a:p>
          </p:txBody>
        </p:sp>
      </p:grpSp>
      <p:cxnSp>
        <p:nvCxnSpPr>
          <p:cNvPr id="100" name="Elbow Connector 99"/>
          <p:cNvCxnSpPr>
            <a:endCxn id="98" idx="0"/>
          </p:cNvCxnSpPr>
          <p:nvPr/>
        </p:nvCxnSpPr>
        <p:spPr>
          <a:xfrm rot="10800000" flipV="1">
            <a:off x="2892253" y="4350782"/>
            <a:ext cx="682635" cy="347162"/>
          </a:xfrm>
          <a:prstGeom prst="bentConnector3">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4" name="Oval 103"/>
          <p:cNvSpPr/>
          <p:nvPr/>
        </p:nvSpPr>
        <p:spPr bwMode="auto">
          <a:xfrm>
            <a:off x="572365" y="506323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10" name="Rectangle 109"/>
          <p:cNvSpPr/>
          <p:nvPr/>
        </p:nvSpPr>
        <p:spPr>
          <a:xfrm>
            <a:off x="-49529" y="3892504"/>
            <a:ext cx="1632712" cy="461665"/>
          </a:xfrm>
          <a:prstGeom prst="rect">
            <a:avLst/>
          </a:prstGeom>
        </p:spPr>
        <p:txBody>
          <a:bodyPr wrap="none">
            <a:spAutoFit/>
          </a:bodyPr>
          <a:lstStyle/>
          <a:p>
            <a:r>
              <a:rPr lang="en-US" sz="2400" i="1" dirty="0" err="1" smtClean="0">
                <a:solidFill>
                  <a:prstClr val="black"/>
                </a:solidFill>
                <a:latin typeface="Times New Roman"/>
                <a:cs typeface="Times New Roman"/>
              </a:rPr>
              <a:t>H</a:t>
            </a:r>
            <a:r>
              <a:rPr lang="en-US" sz="2400" baseline="-25000" dirty="0" err="1" smtClean="0">
                <a:latin typeface="Times New Roman"/>
                <a:cs typeface="Times New Roman"/>
                <a:sym typeface="Symbol"/>
              </a:rPr>
              <a:t>fuzz</a:t>
            </a:r>
            <a:r>
              <a:rPr lang="en-US" sz="2400" dirty="0" smtClean="0">
                <a:latin typeface="Times New Roman"/>
                <a:cs typeface="Times New Roman"/>
                <a:sym typeface="Symbol"/>
              </a:rPr>
              <a:t>(</a:t>
            </a:r>
            <a:r>
              <a:rPr lang="en-US" sz="2400" i="1" dirty="0" smtClean="0">
                <a:latin typeface="Times New Roman"/>
                <a:cs typeface="Times New Roman"/>
                <a:sym typeface="Symbol"/>
              </a:rPr>
              <a:t>w</a:t>
            </a:r>
            <a:r>
              <a:rPr lang="en-US" sz="2400" baseline="-25000" dirty="0" smtClean="0">
                <a:latin typeface="Times New Roman"/>
                <a:cs typeface="Times New Roman"/>
                <a:sym typeface="Symbol"/>
              </a:rPr>
              <a:t>0</a:t>
            </a:r>
            <a:r>
              <a:rPr lang="en-US" sz="2400" dirty="0" smtClean="0">
                <a:latin typeface="Times New Roman"/>
                <a:cs typeface="Times New Roman"/>
                <a:sym typeface="Symbol"/>
              </a:rPr>
              <a:t>)</a:t>
            </a:r>
            <a:r>
              <a:rPr lang="en-US" sz="2400" dirty="0" smtClean="0">
                <a:latin typeface="Times New Roman"/>
                <a:cs typeface="Times New Roman"/>
              </a:rPr>
              <a:t>=</a:t>
            </a:r>
            <a:r>
              <a:rPr lang="en-US" sz="2400" i="1" dirty="0" smtClean="0">
                <a:latin typeface="Times New Roman"/>
                <a:cs typeface="Times New Roman"/>
              </a:rPr>
              <a:t>k</a:t>
            </a:r>
            <a:endParaRPr lang="en-US" sz="2400" dirty="0">
              <a:cs typeface="Calibri"/>
            </a:endParaRPr>
          </a:p>
        </p:txBody>
      </p:sp>
      <p:sp>
        <p:nvSpPr>
          <p:cNvPr id="111" name="Freeform 110"/>
          <p:cNvSpPr/>
          <p:nvPr/>
        </p:nvSpPr>
        <p:spPr>
          <a:xfrm>
            <a:off x="508000" y="4385733"/>
            <a:ext cx="372533" cy="372534"/>
          </a:xfrm>
          <a:custGeom>
            <a:avLst/>
            <a:gdLst>
              <a:gd name="connsiteX0" fmla="*/ 0 w 372533"/>
              <a:gd name="connsiteY0" fmla="*/ 0 h 372534"/>
              <a:gd name="connsiteX1" fmla="*/ 152400 w 372533"/>
              <a:gd name="connsiteY1" fmla="*/ 220134 h 372534"/>
              <a:gd name="connsiteX2" fmla="*/ 194733 w 372533"/>
              <a:gd name="connsiteY2" fmla="*/ 59267 h 372534"/>
              <a:gd name="connsiteX3" fmla="*/ 372533 w 372533"/>
              <a:gd name="connsiteY3" fmla="*/ 372534 h 372534"/>
            </a:gdLst>
            <a:ahLst/>
            <a:cxnLst>
              <a:cxn ang="0">
                <a:pos x="connsiteX0" y="connsiteY0"/>
              </a:cxn>
              <a:cxn ang="0">
                <a:pos x="connsiteX1" y="connsiteY1"/>
              </a:cxn>
              <a:cxn ang="0">
                <a:pos x="connsiteX2" y="connsiteY2"/>
              </a:cxn>
              <a:cxn ang="0">
                <a:pos x="connsiteX3" y="connsiteY3"/>
              </a:cxn>
            </a:cxnLst>
            <a:rect l="l" t="t" r="r" b="b"/>
            <a:pathLst>
              <a:path w="372533" h="372534">
                <a:moveTo>
                  <a:pt x="0" y="0"/>
                </a:moveTo>
                <a:cubicBezTo>
                  <a:pt x="59972" y="105128"/>
                  <a:pt x="119945" y="210256"/>
                  <a:pt x="152400" y="220134"/>
                </a:cubicBezTo>
                <a:cubicBezTo>
                  <a:pt x="184856" y="230012"/>
                  <a:pt x="158044" y="33867"/>
                  <a:pt x="194733" y="59267"/>
                </a:cubicBezTo>
                <a:cubicBezTo>
                  <a:pt x="231422" y="84667"/>
                  <a:pt x="372533" y="372534"/>
                  <a:pt x="372533" y="372534"/>
                </a:cubicBezTo>
              </a:path>
            </a:pathLst>
          </a:custGeom>
          <a:ln w="127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Content Placeholder 1"/>
          <p:cNvSpPr txBox="1">
            <a:spLocks/>
          </p:cNvSpPr>
          <p:nvPr/>
        </p:nvSpPr>
        <p:spPr>
          <a:xfrm>
            <a:off x="130727" y="688238"/>
            <a:ext cx="8869339" cy="14549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tabLst>
                <a:tab pos="1035050" algn="l"/>
              </a:tabLst>
            </a:pPr>
            <a:r>
              <a:rPr lang="en-US" sz="2800" i="1" dirty="0">
                <a:latin typeface="Times New Roman"/>
                <a:cs typeface="Times New Roman"/>
              </a:rPr>
              <a:t>Ext</a:t>
            </a:r>
            <a:r>
              <a:rPr lang="en-US" sz="2800" dirty="0">
                <a:cs typeface="Times New Roman" charset="0"/>
              </a:rPr>
              <a:t> converts entropy to almost uniform </a:t>
            </a:r>
            <a:br>
              <a:rPr lang="en-US" sz="2800" dirty="0">
                <a:cs typeface="Times New Roman" charset="0"/>
              </a:rPr>
            </a:br>
            <a:r>
              <a:rPr lang="en-US" sz="2800" dirty="0">
                <a:cs typeface="Times New Roman" charset="0"/>
              </a:rPr>
              <a:t>(privacy amplification)</a:t>
            </a:r>
          </a:p>
        </p:txBody>
      </p:sp>
      <p:sp>
        <p:nvSpPr>
          <p:cNvPr id="3" name="Slide Number Placeholder 2"/>
          <p:cNvSpPr>
            <a:spLocks noGrp="1"/>
          </p:cNvSpPr>
          <p:nvPr>
            <p:ph type="sldNum" sz="quarter" idx="12"/>
          </p:nvPr>
        </p:nvSpPr>
        <p:spPr/>
        <p:txBody>
          <a:bodyPr/>
          <a:lstStyle/>
          <a:p>
            <a:fld id="{9ED7421F-71E7-F748-8E9F-5BC3CDBE49C2}" type="slidenum">
              <a:rPr lang="en-US" smtClean="0"/>
              <a:t>14</a:t>
            </a:fld>
            <a:endParaRPr lang="en-US"/>
          </a:p>
        </p:txBody>
      </p:sp>
    </p:spTree>
    <p:extLst>
      <p:ext uri="{BB962C8B-B14F-4D97-AF65-F5344CB8AC3E}">
        <p14:creationId xmlns:p14="http://schemas.microsoft.com/office/powerpoint/2010/main" val="96860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0" presetClass="entr" presetSubtype="0" fill="hold"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fade">
                                      <p:cBhvr>
                                        <p:cTn id="10" dur="500"/>
                                        <p:tgtEl>
                                          <p:spTgt spid="95"/>
                                        </p:tgtEl>
                                      </p:cBhvr>
                                    </p:animEffect>
                                  </p:childTnLst>
                                </p:cTn>
                              </p:par>
                              <p:par>
                                <p:cTn id="11" presetID="10" presetClass="entr" presetSubtype="0" fill="hold" nodeType="withEffect">
                                  <p:stCondLst>
                                    <p:cond delay="0"/>
                                  </p:stCondLst>
                                  <p:childTnLst>
                                    <p:set>
                                      <p:cBhvr>
                                        <p:cTn id="12" dur="1" fill="hold">
                                          <p:stCondLst>
                                            <p:cond delay="0"/>
                                          </p:stCondLst>
                                        </p:cTn>
                                        <p:tgtEl>
                                          <p:spTgt spid="100"/>
                                        </p:tgtEl>
                                        <p:attrNameLst>
                                          <p:attrName>style.visibility</p:attrName>
                                        </p:attrNameLst>
                                      </p:cBhvr>
                                      <p:to>
                                        <p:strVal val="visible"/>
                                      </p:to>
                                    </p:set>
                                    <p:animEffect transition="in" filter="fade">
                                      <p:cBhvr>
                                        <p:cTn id="13"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
          <p:cNvSpPr>
            <a:spLocks noGrp="1"/>
          </p:cNvSpPr>
          <p:nvPr>
            <p:ph type="title"/>
          </p:nvPr>
        </p:nvSpPr>
        <p:spPr>
          <a:xfrm>
            <a:off x="-493861" y="-235820"/>
            <a:ext cx="9887312" cy="861257"/>
          </a:xfrm>
        </p:spPr>
        <p:txBody>
          <a:bodyPr>
            <a:normAutofit/>
          </a:bodyPr>
          <a:lstStyle/>
          <a:p>
            <a:r>
              <a:rPr lang="en-US" dirty="0" smtClean="0"/>
              <a:t>How are fuzzy extractors built?</a:t>
            </a:r>
            <a:endParaRPr lang="en-US" dirty="0"/>
          </a:p>
        </p:txBody>
      </p:sp>
      <p:sp>
        <p:nvSpPr>
          <p:cNvPr id="43" name="Rectangle 42"/>
          <p:cNvSpPr/>
          <p:nvPr/>
        </p:nvSpPr>
        <p:spPr>
          <a:xfrm>
            <a:off x="4252648" y="3850105"/>
            <a:ext cx="365760" cy="457200"/>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852770" y="4650145"/>
            <a:ext cx="352425" cy="358642"/>
          </a:xfrm>
          <a:prstGeom prst="rect">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grpSp>
        <p:nvGrpSpPr>
          <p:cNvPr id="45" name="Group 44"/>
          <p:cNvGrpSpPr/>
          <p:nvPr/>
        </p:nvGrpSpPr>
        <p:grpSpPr>
          <a:xfrm>
            <a:off x="1463042" y="3744379"/>
            <a:ext cx="2111840" cy="2342700"/>
            <a:chOff x="6838074" y="2246479"/>
            <a:chExt cx="981495" cy="1803616"/>
          </a:xfrm>
        </p:grpSpPr>
        <p:sp>
          <p:nvSpPr>
            <p:cNvPr id="46" name="Trapezoid 45"/>
            <p:cNvSpPr/>
            <p:nvPr/>
          </p:nvSpPr>
          <p:spPr bwMode="auto">
            <a:xfrm rot="5400000">
              <a:off x="6589784" y="2820309"/>
              <a:ext cx="1491952" cy="967619"/>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47" name="TextBox 46"/>
            <p:cNvSpPr txBox="1"/>
            <p:nvPr/>
          </p:nvSpPr>
          <p:spPr>
            <a:xfrm>
              <a:off x="6838074" y="2246479"/>
              <a:ext cx="371070" cy="355430"/>
            </a:xfrm>
            <a:prstGeom prst="rect">
              <a:avLst/>
            </a:prstGeom>
            <a:noFill/>
          </p:spPr>
          <p:txBody>
            <a:bodyPr wrap="none" rtlCol="0">
              <a:spAutoFit/>
            </a:bodyPr>
            <a:lstStyle/>
            <a:p>
              <a:r>
                <a:rPr lang="en-US" sz="2400" i="1" dirty="0" smtClean="0">
                  <a:latin typeface="Times New Roman"/>
                  <a:cs typeface="Times New Roman"/>
                </a:rPr>
                <a:t>Gen</a:t>
              </a:r>
              <a:endParaRPr lang="en-US" sz="2400" i="1" dirty="0">
                <a:latin typeface="Times New Roman"/>
                <a:cs typeface="Times New Roman"/>
              </a:endParaRPr>
            </a:p>
          </p:txBody>
        </p:sp>
      </p:grpSp>
      <p:cxnSp>
        <p:nvCxnSpPr>
          <p:cNvPr id="48" name="Straight Arrow Connector 47"/>
          <p:cNvCxnSpPr/>
          <p:nvPr/>
        </p:nvCxnSpPr>
        <p:spPr bwMode="auto">
          <a:xfrm flipV="1">
            <a:off x="702254" y="5104753"/>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49" name="Straight Arrow Connector 48"/>
          <p:cNvCxnSpPr/>
          <p:nvPr/>
        </p:nvCxnSpPr>
        <p:spPr bwMode="auto">
          <a:xfrm>
            <a:off x="3574885" y="4350783"/>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grpSp>
        <p:nvGrpSpPr>
          <p:cNvPr id="50" name="Group 49"/>
          <p:cNvGrpSpPr/>
          <p:nvPr/>
        </p:nvGrpSpPr>
        <p:grpSpPr>
          <a:xfrm>
            <a:off x="5198418" y="4631104"/>
            <a:ext cx="2578818" cy="1877042"/>
            <a:chOff x="6827762" y="2135962"/>
            <a:chExt cx="991806" cy="1914134"/>
          </a:xfrm>
        </p:grpSpPr>
        <p:sp>
          <p:nvSpPr>
            <p:cNvPr id="51" name="Trapezoid 50"/>
            <p:cNvSpPr/>
            <p:nvPr/>
          </p:nvSpPr>
          <p:spPr bwMode="auto">
            <a:xfrm rot="5400000">
              <a:off x="6589783" y="2820310"/>
              <a:ext cx="1491952" cy="967619"/>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66" name="TextBox 65"/>
            <p:cNvSpPr txBox="1"/>
            <p:nvPr/>
          </p:nvSpPr>
          <p:spPr>
            <a:xfrm>
              <a:off x="6827762" y="2135962"/>
              <a:ext cx="293891" cy="470788"/>
            </a:xfrm>
            <a:prstGeom prst="rect">
              <a:avLst/>
            </a:prstGeom>
            <a:noFill/>
          </p:spPr>
          <p:txBody>
            <a:bodyPr wrap="none" rtlCol="0">
              <a:spAutoFit/>
            </a:bodyPr>
            <a:lstStyle/>
            <a:p>
              <a:r>
                <a:rPr lang="en-US" sz="2400" i="1" dirty="0" smtClean="0">
                  <a:solidFill>
                    <a:srgbClr val="000000"/>
                  </a:solidFill>
                  <a:latin typeface="Times New Roman"/>
                  <a:cs typeface="Times New Roman"/>
                </a:rPr>
                <a:t>Rep</a:t>
              </a:r>
              <a:endParaRPr lang="en-US" sz="2400" i="1" dirty="0">
                <a:solidFill>
                  <a:srgbClr val="000000"/>
                </a:solidFill>
                <a:latin typeface="Times New Roman"/>
                <a:cs typeface="Times New Roman"/>
              </a:endParaRPr>
            </a:p>
          </p:txBody>
        </p:sp>
      </p:grpSp>
      <p:cxnSp>
        <p:nvCxnSpPr>
          <p:cNvPr id="68" name="Straight Arrow Connector 67"/>
          <p:cNvCxnSpPr/>
          <p:nvPr/>
        </p:nvCxnSpPr>
        <p:spPr bwMode="auto">
          <a:xfrm flipV="1">
            <a:off x="7777239" y="5329210"/>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72" name="TextBox 71"/>
          <p:cNvSpPr txBox="1"/>
          <p:nvPr/>
        </p:nvSpPr>
        <p:spPr>
          <a:xfrm>
            <a:off x="791399" y="4570826"/>
            <a:ext cx="588739" cy="523220"/>
          </a:xfrm>
          <a:prstGeom prst="rect">
            <a:avLst/>
          </a:prstGeom>
          <a:noFill/>
          <a:ln>
            <a:noFill/>
          </a:ln>
          <a:effectLst/>
        </p:spPr>
        <p:txBody>
          <a:bodyPr wrap="none" rtlCol="0">
            <a:spAutoFit/>
          </a:bodyPr>
          <a:lstStyle/>
          <a:p>
            <a:r>
              <a:rPr lang="en-US" sz="2800" i="1" dirty="0" smtClean="0">
                <a:solidFill>
                  <a:srgbClr val="000000"/>
                </a:solidFill>
                <a:latin typeface="Times New Roman"/>
                <a:cs typeface="Times New Roman"/>
              </a:rPr>
              <a:t>w</a:t>
            </a:r>
            <a:r>
              <a:rPr lang="en-US" sz="2800" baseline="-25000" dirty="0" smtClean="0">
                <a:solidFill>
                  <a:srgbClr val="000000"/>
                </a:solidFill>
                <a:latin typeface="Times New Roman"/>
                <a:cs typeface="Times New Roman"/>
              </a:rPr>
              <a:t>0</a:t>
            </a:r>
            <a:endParaRPr lang="en-US" sz="2800" baseline="-25000" dirty="0">
              <a:solidFill>
                <a:srgbClr val="000000"/>
              </a:solidFill>
              <a:latin typeface="Times New Roman"/>
              <a:cs typeface="Times New Roman"/>
            </a:endParaRPr>
          </a:p>
        </p:txBody>
      </p:sp>
      <p:sp>
        <p:nvSpPr>
          <p:cNvPr id="73" name="TextBox 72"/>
          <p:cNvSpPr txBox="1"/>
          <p:nvPr/>
        </p:nvSpPr>
        <p:spPr>
          <a:xfrm>
            <a:off x="4259236" y="3876385"/>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sp>
        <p:nvSpPr>
          <p:cNvPr id="74" name="TextBox 73"/>
          <p:cNvSpPr txBox="1"/>
          <p:nvPr/>
        </p:nvSpPr>
        <p:spPr>
          <a:xfrm>
            <a:off x="4179313" y="4906860"/>
            <a:ext cx="496183" cy="523220"/>
          </a:xfrm>
          <a:prstGeom prst="rect">
            <a:avLst/>
          </a:prstGeom>
          <a:solidFill>
            <a:srgbClr val="008000"/>
          </a:solidFill>
        </p:spPr>
        <p:txBody>
          <a:bodyPr wrap="none" rtlCol="0">
            <a:spAutoFit/>
          </a:bodyPr>
          <a:lstStyle/>
          <a:p>
            <a:pPr algn="ctr"/>
            <a:r>
              <a:rPr lang="en-US" sz="2800" i="1" dirty="0" smtClean="0">
                <a:solidFill>
                  <a:srgbClr val="FFFFFF"/>
                </a:solidFill>
                <a:latin typeface="Times New Roman"/>
                <a:cs typeface="Times New Roman"/>
              </a:rPr>
              <a:t>p</a:t>
            </a:r>
            <a:endParaRPr lang="en-US" sz="2800" i="1" dirty="0">
              <a:solidFill>
                <a:srgbClr val="FFFFFF"/>
              </a:solidFill>
              <a:latin typeface="Times New Roman"/>
              <a:cs typeface="Times New Roman"/>
            </a:endParaRPr>
          </a:p>
        </p:txBody>
      </p:sp>
      <p:grpSp>
        <p:nvGrpSpPr>
          <p:cNvPr id="79" name="Group 78"/>
          <p:cNvGrpSpPr/>
          <p:nvPr/>
        </p:nvGrpSpPr>
        <p:grpSpPr>
          <a:xfrm>
            <a:off x="6563009" y="5201232"/>
            <a:ext cx="777240" cy="1042416"/>
            <a:chOff x="6851952" y="2558143"/>
            <a:chExt cx="967619" cy="1491952"/>
          </a:xfrm>
        </p:grpSpPr>
        <p:sp>
          <p:nvSpPr>
            <p:cNvPr id="81" name="Trapezoid 80"/>
            <p:cNvSpPr/>
            <p:nvPr/>
          </p:nvSpPr>
          <p:spPr bwMode="auto">
            <a:xfrm rot="5400000">
              <a:off x="6589786" y="2820309"/>
              <a:ext cx="1491952" cy="967619"/>
            </a:xfrm>
            <a:prstGeom prst="trapezoid">
              <a:avLst>
                <a:gd name="adj" fmla="val 4250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83" name="TextBox 82"/>
            <p:cNvSpPr txBox="1"/>
            <p:nvPr/>
          </p:nvSpPr>
          <p:spPr>
            <a:xfrm>
              <a:off x="6894286" y="2997469"/>
              <a:ext cx="866199" cy="660755"/>
            </a:xfrm>
            <a:prstGeom prst="rect">
              <a:avLst/>
            </a:prstGeom>
            <a:noFill/>
          </p:spPr>
          <p:txBody>
            <a:bodyPr wrap="none" rtlCol="0">
              <a:spAutoFit/>
            </a:bodyPr>
            <a:lstStyle/>
            <a:p>
              <a:r>
                <a:rPr lang="en-US" sz="2400" i="1" dirty="0" smtClean="0">
                  <a:solidFill>
                    <a:srgbClr val="000000"/>
                  </a:solidFill>
                  <a:latin typeface="Times New Roman"/>
                  <a:cs typeface="Times New Roman"/>
                </a:rPr>
                <a:t>Ext</a:t>
              </a:r>
              <a:endParaRPr lang="en-US" i="1" dirty="0">
                <a:solidFill>
                  <a:srgbClr val="000000"/>
                </a:solidFill>
                <a:latin typeface="Times New Roman"/>
                <a:cs typeface="Times New Roman"/>
              </a:endParaRPr>
            </a:p>
          </p:txBody>
        </p:sp>
      </p:grpSp>
      <p:cxnSp>
        <p:nvCxnSpPr>
          <p:cNvPr id="87" name="Elbow Connector 86"/>
          <p:cNvCxnSpPr>
            <a:endCxn id="81" idx="0"/>
          </p:cNvCxnSpPr>
          <p:nvPr/>
        </p:nvCxnSpPr>
        <p:spPr>
          <a:xfrm rot="10800000" flipV="1">
            <a:off x="7340249" y="5340754"/>
            <a:ext cx="436990" cy="381685"/>
          </a:xfrm>
          <a:prstGeom prst="bentConnector3">
            <a:avLst>
              <a:gd name="adj1" fmla="val 50000"/>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5" name="Elbow Connector 94"/>
          <p:cNvCxnSpPr/>
          <p:nvPr/>
        </p:nvCxnSpPr>
        <p:spPr>
          <a:xfrm rot="10800000" flipH="1">
            <a:off x="1492904" y="4704303"/>
            <a:ext cx="622200" cy="413835"/>
          </a:xfrm>
          <a:prstGeom prst="bentConnector3">
            <a:avLst>
              <a:gd name="adj1" fmla="val 36073"/>
            </a:avLst>
          </a:prstGeom>
          <a:ln w="9525">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97" name="Group 96"/>
          <p:cNvGrpSpPr/>
          <p:nvPr/>
        </p:nvGrpSpPr>
        <p:grpSpPr>
          <a:xfrm>
            <a:off x="2115112" y="4175635"/>
            <a:ext cx="777140" cy="1044618"/>
            <a:chOff x="6851952" y="2558143"/>
            <a:chExt cx="967619" cy="1491952"/>
          </a:xfrm>
        </p:grpSpPr>
        <p:sp>
          <p:nvSpPr>
            <p:cNvPr id="98" name="Trapezoid 97"/>
            <p:cNvSpPr/>
            <p:nvPr/>
          </p:nvSpPr>
          <p:spPr bwMode="auto">
            <a:xfrm rot="5400000">
              <a:off x="6589786" y="2820309"/>
              <a:ext cx="1491952" cy="967619"/>
            </a:xfrm>
            <a:prstGeom prst="trapezoid">
              <a:avLst>
                <a:gd name="adj" fmla="val 4250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99" name="TextBox 98"/>
            <p:cNvSpPr txBox="1"/>
            <p:nvPr/>
          </p:nvSpPr>
          <p:spPr>
            <a:xfrm>
              <a:off x="6894285" y="2997469"/>
              <a:ext cx="866310" cy="659363"/>
            </a:xfrm>
            <a:prstGeom prst="rect">
              <a:avLst/>
            </a:prstGeom>
            <a:noFill/>
          </p:spPr>
          <p:txBody>
            <a:bodyPr wrap="none" rtlCol="0">
              <a:spAutoFit/>
            </a:bodyPr>
            <a:lstStyle/>
            <a:p>
              <a:r>
                <a:rPr lang="en-US" sz="2400" i="1" dirty="0" smtClean="0">
                  <a:solidFill>
                    <a:srgbClr val="000000"/>
                  </a:solidFill>
                  <a:latin typeface="Times New Roman"/>
                  <a:cs typeface="Times New Roman"/>
                </a:rPr>
                <a:t>Ext</a:t>
              </a:r>
              <a:endParaRPr lang="en-US" i="1" dirty="0">
                <a:solidFill>
                  <a:srgbClr val="000000"/>
                </a:solidFill>
                <a:latin typeface="Times New Roman"/>
                <a:cs typeface="Times New Roman"/>
              </a:endParaRPr>
            </a:p>
          </p:txBody>
        </p:sp>
      </p:grpSp>
      <p:cxnSp>
        <p:nvCxnSpPr>
          <p:cNvPr id="100" name="Elbow Connector 99"/>
          <p:cNvCxnSpPr>
            <a:endCxn id="98" idx="0"/>
          </p:cNvCxnSpPr>
          <p:nvPr/>
        </p:nvCxnSpPr>
        <p:spPr>
          <a:xfrm rot="10800000" flipV="1">
            <a:off x="2892253" y="4350782"/>
            <a:ext cx="682635" cy="347162"/>
          </a:xfrm>
          <a:prstGeom prst="bentConnector3">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p:nvPr/>
        </p:nvCxnSpPr>
        <p:spPr bwMode="auto">
          <a:xfrm flipV="1">
            <a:off x="1205195" y="6309768"/>
            <a:ext cx="4056117"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102" name="Oval 101"/>
          <p:cNvSpPr/>
          <p:nvPr/>
        </p:nvSpPr>
        <p:spPr bwMode="auto">
          <a:xfrm>
            <a:off x="1051220" y="6246303"/>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03" name="Rectangle 102"/>
          <p:cNvSpPr/>
          <p:nvPr/>
        </p:nvSpPr>
        <p:spPr>
          <a:xfrm>
            <a:off x="602602" y="6046072"/>
            <a:ext cx="588739" cy="523220"/>
          </a:xfrm>
          <a:prstGeom prst="rect">
            <a:avLst/>
          </a:prstGeom>
        </p:spPr>
        <p:txBody>
          <a:bodyPr wrap="none">
            <a:spAutoFit/>
          </a:bodyPr>
          <a:lstStyle/>
          <a:p>
            <a:r>
              <a:rPr lang="en-US" sz="2800" i="1" dirty="0">
                <a:latin typeface="Times New Roman"/>
                <a:cs typeface="Times New Roman"/>
              </a:rPr>
              <a:t>w</a:t>
            </a:r>
            <a:r>
              <a:rPr lang="en-US" sz="2800" baseline="-25000" dirty="0">
                <a:latin typeface="Times New Roman"/>
                <a:cs typeface="Times New Roman"/>
              </a:rPr>
              <a:t>1</a:t>
            </a:r>
            <a:endParaRPr lang="en-US" sz="2800" dirty="0"/>
          </a:p>
        </p:txBody>
      </p:sp>
      <p:sp>
        <p:nvSpPr>
          <p:cNvPr id="104" name="Oval 103"/>
          <p:cNvSpPr/>
          <p:nvPr/>
        </p:nvSpPr>
        <p:spPr bwMode="auto">
          <a:xfrm>
            <a:off x="572365" y="506323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105" name="Straight Arrow Connector 104"/>
          <p:cNvCxnSpPr/>
          <p:nvPr/>
        </p:nvCxnSpPr>
        <p:spPr bwMode="auto">
          <a:xfrm>
            <a:off x="3584314" y="5496221"/>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106" name="Straight Arrow Connector 105"/>
          <p:cNvCxnSpPr/>
          <p:nvPr/>
        </p:nvCxnSpPr>
        <p:spPr bwMode="auto">
          <a:xfrm flipH="1" flipV="1">
            <a:off x="683232" y="5172507"/>
            <a:ext cx="387010" cy="1092544"/>
          </a:xfrm>
          <a:prstGeom prst="straightConnector1">
            <a:avLst/>
          </a:prstGeom>
          <a:solidFill>
            <a:schemeClr val="accent1"/>
          </a:solidFill>
          <a:ln w="9525" cap="flat" cmpd="sng" algn="ctr">
            <a:solidFill>
              <a:schemeClr val="tx1"/>
            </a:solidFill>
            <a:prstDash val="dash"/>
            <a:round/>
            <a:headEnd type="triangle" w="lg" len="lg"/>
            <a:tailEnd type="triangle" w="lg" len="lg"/>
          </a:ln>
          <a:effectLst/>
          <a:extLst/>
        </p:spPr>
      </p:cxnSp>
      <p:sp>
        <p:nvSpPr>
          <p:cNvPr id="107" name="Rectangle 106"/>
          <p:cNvSpPr/>
          <p:nvPr/>
        </p:nvSpPr>
        <p:spPr>
          <a:xfrm rot="4179712">
            <a:off x="469482" y="5469863"/>
            <a:ext cx="595035" cy="523220"/>
          </a:xfrm>
          <a:prstGeom prst="rect">
            <a:avLst/>
          </a:prstGeom>
        </p:spPr>
        <p:txBody>
          <a:bodyPr wrap="none">
            <a:spAutoFit/>
          </a:bodyPr>
          <a:lstStyle/>
          <a:p>
            <a:r>
              <a:rPr lang="en-US" sz="2800" dirty="0" smtClean="0">
                <a:latin typeface="Times New Roman"/>
                <a:cs typeface="Times New Roman"/>
              </a:rPr>
              <a:t>&lt; </a:t>
            </a:r>
            <a:r>
              <a:rPr lang="en-US" sz="2800" i="1" dirty="0" smtClean="0">
                <a:latin typeface="Times New Roman"/>
                <a:cs typeface="Times New Roman"/>
              </a:rPr>
              <a:t>t</a:t>
            </a:r>
            <a:endParaRPr lang="en-US" sz="2800" dirty="0">
              <a:cs typeface="Calibri"/>
            </a:endParaRPr>
          </a:p>
        </p:txBody>
      </p:sp>
      <p:sp>
        <p:nvSpPr>
          <p:cNvPr id="108" name="Rectangle 107"/>
          <p:cNvSpPr/>
          <p:nvPr/>
        </p:nvSpPr>
        <p:spPr>
          <a:xfrm>
            <a:off x="7852457" y="4765042"/>
            <a:ext cx="401789" cy="479703"/>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TextBox 108"/>
          <p:cNvSpPr txBox="1"/>
          <p:nvPr/>
        </p:nvSpPr>
        <p:spPr>
          <a:xfrm>
            <a:off x="7859045" y="4791322"/>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sp>
        <p:nvSpPr>
          <p:cNvPr id="110" name="Rectangle 109"/>
          <p:cNvSpPr/>
          <p:nvPr/>
        </p:nvSpPr>
        <p:spPr>
          <a:xfrm>
            <a:off x="-49529" y="3892504"/>
            <a:ext cx="1632712" cy="461665"/>
          </a:xfrm>
          <a:prstGeom prst="rect">
            <a:avLst/>
          </a:prstGeom>
        </p:spPr>
        <p:txBody>
          <a:bodyPr wrap="none">
            <a:spAutoFit/>
          </a:bodyPr>
          <a:lstStyle/>
          <a:p>
            <a:r>
              <a:rPr lang="en-US" sz="2400" i="1" dirty="0" err="1" smtClean="0">
                <a:solidFill>
                  <a:prstClr val="black"/>
                </a:solidFill>
                <a:latin typeface="Times New Roman"/>
                <a:cs typeface="Times New Roman"/>
              </a:rPr>
              <a:t>H</a:t>
            </a:r>
            <a:r>
              <a:rPr lang="en-US" sz="2400" baseline="-25000" dirty="0" err="1" smtClean="0">
                <a:latin typeface="Times New Roman"/>
                <a:cs typeface="Times New Roman"/>
                <a:sym typeface="Symbol"/>
              </a:rPr>
              <a:t>fuzz</a:t>
            </a:r>
            <a:r>
              <a:rPr lang="en-US" sz="2400" dirty="0" smtClean="0">
                <a:latin typeface="Times New Roman"/>
                <a:cs typeface="Times New Roman"/>
                <a:sym typeface="Symbol"/>
              </a:rPr>
              <a:t>(</a:t>
            </a:r>
            <a:r>
              <a:rPr lang="en-US" sz="2400" i="1" dirty="0" smtClean="0">
                <a:latin typeface="Times New Roman"/>
                <a:cs typeface="Times New Roman"/>
                <a:sym typeface="Symbol"/>
              </a:rPr>
              <a:t>w</a:t>
            </a:r>
            <a:r>
              <a:rPr lang="en-US" sz="2400" baseline="-25000" dirty="0" smtClean="0">
                <a:latin typeface="Times New Roman"/>
                <a:cs typeface="Times New Roman"/>
                <a:sym typeface="Symbol"/>
              </a:rPr>
              <a:t>0</a:t>
            </a:r>
            <a:r>
              <a:rPr lang="en-US" sz="2400" dirty="0" smtClean="0">
                <a:latin typeface="Times New Roman"/>
                <a:cs typeface="Times New Roman"/>
                <a:sym typeface="Symbol"/>
              </a:rPr>
              <a:t>)</a:t>
            </a:r>
            <a:r>
              <a:rPr lang="en-US" sz="2400" dirty="0" smtClean="0">
                <a:latin typeface="Times New Roman"/>
                <a:cs typeface="Times New Roman"/>
              </a:rPr>
              <a:t>=</a:t>
            </a:r>
            <a:r>
              <a:rPr lang="en-US" sz="2400" i="1" dirty="0" smtClean="0">
                <a:latin typeface="Times New Roman"/>
                <a:cs typeface="Times New Roman"/>
              </a:rPr>
              <a:t>k</a:t>
            </a:r>
            <a:endParaRPr lang="en-US" sz="2400" dirty="0">
              <a:cs typeface="Calibri"/>
            </a:endParaRPr>
          </a:p>
        </p:txBody>
      </p:sp>
      <p:sp>
        <p:nvSpPr>
          <p:cNvPr id="111" name="Freeform 110"/>
          <p:cNvSpPr/>
          <p:nvPr/>
        </p:nvSpPr>
        <p:spPr>
          <a:xfrm>
            <a:off x="508000" y="4385733"/>
            <a:ext cx="372533" cy="372534"/>
          </a:xfrm>
          <a:custGeom>
            <a:avLst/>
            <a:gdLst>
              <a:gd name="connsiteX0" fmla="*/ 0 w 372533"/>
              <a:gd name="connsiteY0" fmla="*/ 0 h 372534"/>
              <a:gd name="connsiteX1" fmla="*/ 152400 w 372533"/>
              <a:gd name="connsiteY1" fmla="*/ 220134 h 372534"/>
              <a:gd name="connsiteX2" fmla="*/ 194733 w 372533"/>
              <a:gd name="connsiteY2" fmla="*/ 59267 h 372534"/>
              <a:gd name="connsiteX3" fmla="*/ 372533 w 372533"/>
              <a:gd name="connsiteY3" fmla="*/ 372534 h 372534"/>
            </a:gdLst>
            <a:ahLst/>
            <a:cxnLst>
              <a:cxn ang="0">
                <a:pos x="connsiteX0" y="connsiteY0"/>
              </a:cxn>
              <a:cxn ang="0">
                <a:pos x="connsiteX1" y="connsiteY1"/>
              </a:cxn>
              <a:cxn ang="0">
                <a:pos x="connsiteX2" y="connsiteY2"/>
              </a:cxn>
              <a:cxn ang="0">
                <a:pos x="connsiteX3" y="connsiteY3"/>
              </a:cxn>
            </a:cxnLst>
            <a:rect l="l" t="t" r="r" b="b"/>
            <a:pathLst>
              <a:path w="372533" h="372534">
                <a:moveTo>
                  <a:pt x="0" y="0"/>
                </a:moveTo>
                <a:cubicBezTo>
                  <a:pt x="59972" y="105128"/>
                  <a:pt x="119945" y="210256"/>
                  <a:pt x="152400" y="220134"/>
                </a:cubicBezTo>
                <a:cubicBezTo>
                  <a:pt x="184856" y="230012"/>
                  <a:pt x="158044" y="33867"/>
                  <a:pt x="194733" y="59267"/>
                </a:cubicBezTo>
                <a:cubicBezTo>
                  <a:pt x="231422" y="84667"/>
                  <a:pt x="372533" y="372534"/>
                  <a:pt x="372533" y="372534"/>
                </a:cubicBezTo>
              </a:path>
            </a:pathLst>
          </a:custGeom>
          <a:ln w="127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7" name="Elbow Connector 36"/>
          <p:cNvCxnSpPr>
            <a:endCxn id="39" idx="2"/>
          </p:cNvCxnSpPr>
          <p:nvPr/>
        </p:nvCxnSpPr>
        <p:spPr>
          <a:xfrm rot="10800000" flipH="1" flipV="1">
            <a:off x="1492901" y="5118137"/>
            <a:ext cx="622203" cy="519762"/>
          </a:xfrm>
          <a:prstGeom prst="bentConnector3">
            <a:avLst>
              <a:gd name="adj1" fmla="val 34764"/>
            </a:avLst>
          </a:prstGeom>
          <a:ln w="9525">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38" name="Group 37"/>
          <p:cNvGrpSpPr/>
          <p:nvPr/>
        </p:nvGrpSpPr>
        <p:grpSpPr>
          <a:xfrm>
            <a:off x="2048280" y="5270536"/>
            <a:ext cx="1018094" cy="734722"/>
            <a:chOff x="7008234" y="2074428"/>
            <a:chExt cx="391556" cy="749241"/>
          </a:xfrm>
        </p:grpSpPr>
        <p:sp>
          <p:nvSpPr>
            <p:cNvPr id="39" name="Trapezoid 38"/>
            <p:cNvSpPr/>
            <p:nvPr/>
          </p:nvSpPr>
          <p:spPr bwMode="auto">
            <a:xfrm rot="5400000">
              <a:off x="6808760" y="2299608"/>
              <a:ext cx="749241" cy="298882"/>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40" name="TextBox 39"/>
            <p:cNvSpPr txBox="1"/>
            <p:nvPr/>
          </p:nvSpPr>
          <p:spPr>
            <a:xfrm>
              <a:off x="7008234" y="2260734"/>
              <a:ext cx="391556" cy="439402"/>
            </a:xfrm>
            <a:prstGeom prst="rect">
              <a:avLst/>
            </a:prstGeom>
            <a:noFill/>
          </p:spPr>
          <p:txBody>
            <a:bodyPr wrap="none" rtlCol="0">
              <a:spAutoFit/>
            </a:bodyPr>
            <a:lstStyle/>
            <a:p>
              <a:r>
                <a:rPr lang="en-US" sz="2200" i="1" dirty="0" smtClean="0">
                  <a:solidFill>
                    <a:srgbClr val="000000"/>
                  </a:solidFill>
                  <a:latin typeface="Times New Roman"/>
                  <a:cs typeface="Times New Roman"/>
                </a:rPr>
                <a:t>Sketch</a:t>
              </a:r>
              <a:endParaRPr lang="en-US" sz="2200" i="1" dirty="0">
                <a:solidFill>
                  <a:srgbClr val="000000"/>
                </a:solidFill>
                <a:latin typeface="Times New Roman"/>
                <a:cs typeface="Times New Roman"/>
              </a:endParaRPr>
            </a:p>
          </p:txBody>
        </p:sp>
      </p:grpSp>
      <p:cxnSp>
        <p:nvCxnSpPr>
          <p:cNvPr id="41" name="Elbow Connector 40"/>
          <p:cNvCxnSpPr/>
          <p:nvPr/>
        </p:nvCxnSpPr>
        <p:spPr>
          <a:xfrm rot="10800000" flipV="1">
            <a:off x="2892243" y="5496221"/>
            <a:ext cx="682642" cy="141678"/>
          </a:xfrm>
          <a:prstGeom prst="bentConnector3">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rapezoid 41"/>
          <p:cNvSpPr/>
          <p:nvPr/>
        </p:nvSpPr>
        <p:spPr bwMode="auto">
          <a:xfrm rot="5400000">
            <a:off x="5164838" y="5614816"/>
            <a:ext cx="1012628" cy="526537"/>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52" name="TextBox 51"/>
          <p:cNvSpPr txBox="1"/>
          <p:nvPr/>
        </p:nvSpPr>
        <p:spPr>
          <a:xfrm>
            <a:off x="5341044" y="5636409"/>
            <a:ext cx="746870" cy="595727"/>
          </a:xfrm>
          <a:prstGeom prst="rect">
            <a:avLst/>
          </a:prstGeom>
          <a:noFill/>
        </p:spPr>
        <p:txBody>
          <a:bodyPr wrap="none" rtlCol="0">
            <a:spAutoFit/>
          </a:bodyPr>
          <a:lstStyle/>
          <a:p>
            <a:r>
              <a:rPr lang="en-US" sz="2400" i="1" dirty="0" smtClean="0">
                <a:solidFill>
                  <a:srgbClr val="000000"/>
                </a:solidFill>
                <a:latin typeface="Times New Roman"/>
                <a:cs typeface="Times New Roman"/>
              </a:rPr>
              <a:t>Rec</a:t>
            </a:r>
            <a:endParaRPr lang="en-US" i="1" dirty="0">
              <a:solidFill>
                <a:srgbClr val="000000"/>
              </a:solidFill>
              <a:latin typeface="Times New Roman"/>
              <a:cs typeface="Times New Roman"/>
            </a:endParaRPr>
          </a:p>
        </p:txBody>
      </p:sp>
      <p:cxnSp>
        <p:nvCxnSpPr>
          <p:cNvPr id="53" name="Straight Connector 52"/>
          <p:cNvCxnSpPr/>
          <p:nvPr/>
        </p:nvCxnSpPr>
        <p:spPr>
          <a:xfrm>
            <a:off x="5261311" y="6297145"/>
            <a:ext cx="127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5261311" y="5510998"/>
            <a:ext cx="127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bwMode="auto">
          <a:xfrm>
            <a:off x="5934423" y="5787339"/>
            <a:ext cx="628586"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56" name="Rectangle 55"/>
          <p:cNvSpPr/>
          <p:nvPr/>
        </p:nvSpPr>
        <p:spPr>
          <a:xfrm>
            <a:off x="5978405" y="5232399"/>
            <a:ext cx="588739" cy="523220"/>
          </a:xfrm>
          <a:prstGeom prst="rect">
            <a:avLst/>
          </a:prstGeom>
        </p:spPr>
        <p:txBody>
          <a:bodyPr wrap="none">
            <a:spAutoFit/>
          </a:bodyPr>
          <a:lstStyle/>
          <a:p>
            <a:r>
              <a:rPr lang="en-US" sz="2800" i="1" dirty="0" smtClean="0">
                <a:latin typeface="Times New Roman"/>
                <a:cs typeface="Times New Roman"/>
              </a:rPr>
              <a:t>w</a:t>
            </a:r>
            <a:r>
              <a:rPr lang="en-US" sz="2800" baseline="-25000" dirty="0" smtClean="0">
                <a:latin typeface="Times New Roman"/>
                <a:cs typeface="Times New Roman"/>
              </a:rPr>
              <a:t>0</a:t>
            </a:r>
            <a:endParaRPr lang="en-US" sz="2800" dirty="0"/>
          </a:p>
        </p:txBody>
      </p:sp>
      <p:sp>
        <p:nvSpPr>
          <p:cNvPr id="58" name="Content Placeholder 1"/>
          <p:cNvSpPr txBox="1">
            <a:spLocks/>
          </p:cNvSpPr>
          <p:nvPr/>
        </p:nvSpPr>
        <p:spPr>
          <a:xfrm>
            <a:off x="130727" y="688238"/>
            <a:ext cx="8869339" cy="14549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tabLst>
                <a:tab pos="1035050" algn="l"/>
              </a:tabLst>
            </a:pPr>
            <a:r>
              <a:rPr lang="en-US" sz="2800" i="1" dirty="0" smtClean="0">
                <a:latin typeface="Times New Roman"/>
                <a:cs typeface="Times New Roman"/>
              </a:rPr>
              <a:t>Ext</a:t>
            </a:r>
            <a:r>
              <a:rPr lang="en-US" sz="2800" dirty="0" smtClean="0">
                <a:cs typeface="Times New Roman" charset="0"/>
              </a:rPr>
              <a:t> converts entropy to almost uniform </a:t>
            </a:r>
            <a:br>
              <a:rPr lang="en-US" sz="2800" dirty="0" smtClean="0">
                <a:cs typeface="Times New Roman" charset="0"/>
              </a:rPr>
            </a:br>
            <a:r>
              <a:rPr lang="en-US" sz="2800" dirty="0" smtClean="0">
                <a:cs typeface="Times New Roman" charset="0"/>
              </a:rPr>
              <a:t>(privacy amplification)</a:t>
            </a:r>
          </a:p>
          <a:p>
            <a:pPr marL="0" indent="0" algn="ctr">
              <a:buNone/>
              <a:tabLst>
                <a:tab pos="1035050" algn="l"/>
              </a:tabLst>
            </a:pPr>
            <a:endParaRPr lang="en-US" sz="2800" dirty="0">
              <a:latin typeface="Times New Roman"/>
              <a:cs typeface="Times New Roman" charset="0"/>
            </a:endParaRPr>
          </a:p>
          <a:p>
            <a:pPr marL="0" indent="0" algn="ctr">
              <a:buNone/>
              <a:tabLst>
                <a:tab pos="1035050" algn="l"/>
              </a:tabLst>
            </a:pPr>
            <a:r>
              <a:rPr lang="en-US" sz="2800" i="1" dirty="0" smtClean="0">
                <a:latin typeface="Times New Roman"/>
                <a:cs typeface="Times New Roman" charset="0"/>
              </a:rPr>
              <a:t>Sketch</a:t>
            </a:r>
            <a:r>
              <a:rPr lang="en-US" sz="2800" dirty="0" smtClean="0">
                <a:latin typeface="Times New Roman"/>
                <a:cs typeface="Times New Roman" charset="0"/>
              </a:rPr>
              <a:t>, </a:t>
            </a:r>
            <a:r>
              <a:rPr lang="en-US" sz="2800" i="1" dirty="0" smtClean="0">
                <a:latin typeface="Times New Roman"/>
                <a:cs typeface="Times New Roman" charset="0"/>
              </a:rPr>
              <a:t>Rec</a:t>
            </a:r>
            <a:r>
              <a:rPr lang="en-US" sz="2800" dirty="0" smtClean="0">
                <a:latin typeface="Calibri" charset="0"/>
                <a:ea typeface="Calibri" charset="0"/>
                <a:cs typeface="Calibri" charset="0"/>
              </a:rPr>
              <a:t>,</a:t>
            </a:r>
            <a:r>
              <a:rPr lang="en-US" sz="2800" dirty="0" smtClean="0">
                <a:latin typeface="Times New Roman"/>
                <a:cs typeface="Times New Roman" charset="0"/>
              </a:rPr>
              <a:t> </a:t>
            </a:r>
            <a:r>
              <a:rPr lang="en-US" sz="2800" dirty="0" smtClean="0">
                <a:latin typeface="Calibri" charset="0"/>
                <a:ea typeface="Calibri" charset="0"/>
                <a:cs typeface="Calibri" charset="0"/>
              </a:rPr>
              <a:t>known as secure sketch, corrects errors</a:t>
            </a:r>
            <a:br>
              <a:rPr lang="en-US" sz="2800" dirty="0" smtClean="0">
                <a:latin typeface="Calibri" charset="0"/>
                <a:ea typeface="Calibri" charset="0"/>
                <a:cs typeface="Calibri" charset="0"/>
              </a:rPr>
            </a:br>
            <a:r>
              <a:rPr lang="en-US" sz="2800" dirty="0" smtClean="0">
                <a:latin typeface="Calibri" charset="0"/>
                <a:ea typeface="Calibri" charset="0"/>
                <a:cs typeface="Calibri" charset="0"/>
              </a:rPr>
              <a:t>(information reconciliation)</a:t>
            </a:r>
          </a:p>
        </p:txBody>
      </p:sp>
      <p:sp>
        <p:nvSpPr>
          <p:cNvPr id="3" name="Slide Number Placeholder 2"/>
          <p:cNvSpPr>
            <a:spLocks noGrp="1"/>
          </p:cNvSpPr>
          <p:nvPr>
            <p:ph type="sldNum" sz="quarter" idx="12"/>
          </p:nvPr>
        </p:nvSpPr>
        <p:spPr/>
        <p:txBody>
          <a:bodyPr/>
          <a:lstStyle/>
          <a:p>
            <a:fld id="{9ED7421F-71E7-F748-8E9F-5BC3CDBE49C2}" type="slidenum">
              <a:rPr lang="en-US" smtClean="0"/>
              <a:t>15</a:t>
            </a:fld>
            <a:endParaRPr lang="en-US"/>
          </a:p>
        </p:txBody>
      </p:sp>
    </p:spTree>
    <p:extLst>
      <p:ext uri="{BB962C8B-B14F-4D97-AF65-F5344CB8AC3E}">
        <p14:creationId xmlns:p14="http://schemas.microsoft.com/office/powerpoint/2010/main" val="44806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par>
                                <p:cTn id="8" presetID="10" presetClass="entr" presetSubtype="0"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500"/>
                                        <p:tgtEl>
                                          <p:spTgt spid="8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par>
                                <p:cTn id="23" presetID="10"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7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500"/>
                                        <p:tgtEl>
                                          <p:spTgt spid="52"/>
                                        </p:tgtEl>
                                      </p:cBhvr>
                                    </p:animEffect>
                                  </p:childTnLst>
                                </p:cTn>
                              </p:par>
                              <p:par>
                                <p:cTn id="36" presetID="10" presetClass="entr" presetSubtype="0" fill="hold"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500"/>
                                        <p:tgtEl>
                                          <p:spTgt spid="53"/>
                                        </p:tgtEl>
                                      </p:cBhvr>
                                    </p:animEffect>
                                  </p:childTnLst>
                                </p:cTn>
                              </p:par>
                              <p:par>
                                <p:cTn id="39" presetID="10" presetClass="entr" presetSubtype="0" fill="hold" nodeType="with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fade">
                                      <p:cBhvr>
                                        <p:cTn id="41" dur="500"/>
                                        <p:tgtEl>
                                          <p:spTgt spid="5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500"/>
                                        <p:tgtEl>
                                          <p:spTgt spid="42"/>
                                        </p:tgtEl>
                                      </p:cBhvr>
                                    </p:animEffect>
                                  </p:childTnLst>
                                </p:cTn>
                              </p:par>
                            </p:childTnLst>
                          </p:cTn>
                        </p:par>
                        <p:par>
                          <p:cTn id="45" fill="hold">
                            <p:stCondLst>
                              <p:cond delay="500"/>
                            </p:stCondLst>
                            <p:childTnLst>
                              <p:par>
                                <p:cTn id="46" presetID="1" presetClass="entr" presetSubtype="0"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childTnLst>
                                </p:cTn>
                              </p:par>
                            </p:childTnLst>
                          </p:cTn>
                        </p:par>
                        <p:par>
                          <p:cTn id="48" fill="hold">
                            <p:stCondLst>
                              <p:cond delay="500"/>
                            </p:stCondLst>
                            <p:childTnLst>
                              <p:par>
                                <p:cTn id="49" presetID="1" presetClass="entr" presetSubtype="0"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42" grpId="0" animBg="1"/>
      <p:bldP spid="52" grpId="0"/>
      <p:bldP spid="56" grpId="0"/>
      <p:bldP spid="58"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a:xfrm>
            <a:off x="5216823" y="2029152"/>
            <a:ext cx="3537122" cy="4473608"/>
            <a:chOff x="5200948" y="2025977"/>
            <a:chExt cx="3537122" cy="4473608"/>
          </a:xfrm>
        </p:grpSpPr>
        <p:sp>
          <p:nvSpPr>
            <p:cNvPr id="59" name="Oval 58"/>
            <p:cNvSpPr/>
            <p:nvPr/>
          </p:nvSpPr>
          <p:spPr>
            <a:xfrm>
              <a:off x="520094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530757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5520841"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5734103"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5947365"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6160627"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637388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6587151"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6800413"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7013675"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7226937"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a:off x="744019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7653461"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7866723"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8079985"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8293247"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a:off x="850650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541421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562747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5840734"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6053996"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626725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648052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669378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6907044"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7120306"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733356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754683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776009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p:nvPr/>
          </p:nvSpPr>
          <p:spPr>
            <a:xfrm>
              <a:off x="7973354"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p:nvPr/>
          </p:nvSpPr>
          <p:spPr>
            <a:xfrm>
              <a:off x="8186616"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p:cNvSpPr/>
            <p:nvPr/>
          </p:nvSpPr>
          <p:spPr>
            <a:xfrm>
              <a:off x="839987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p:cNvSpPr/>
            <p:nvPr/>
          </p:nvSpPr>
          <p:spPr>
            <a:xfrm>
              <a:off x="861314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p:cNvSpPr/>
            <p:nvPr/>
          </p:nvSpPr>
          <p:spPr>
            <a:xfrm>
              <a:off x="871978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a:off x="520094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530757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5520841"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5734103"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5947365"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p:nvPr/>
          </p:nvSpPr>
          <p:spPr>
            <a:xfrm>
              <a:off x="6160627"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a:off x="637388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6587151"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p:nvPr/>
          </p:nvSpPr>
          <p:spPr>
            <a:xfrm>
              <a:off x="6800413"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Oval 145"/>
            <p:cNvSpPr/>
            <p:nvPr/>
          </p:nvSpPr>
          <p:spPr>
            <a:xfrm>
              <a:off x="7013675"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Oval 146"/>
            <p:cNvSpPr/>
            <p:nvPr/>
          </p:nvSpPr>
          <p:spPr>
            <a:xfrm>
              <a:off x="7226937"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p:cNvSpPr/>
            <p:nvPr/>
          </p:nvSpPr>
          <p:spPr>
            <a:xfrm>
              <a:off x="744019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Oval 148"/>
            <p:cNvSpPr/>
            <p:nvPr/>
          </p:nvSpPr>
          <p:spPr>
            <a:xfrm>
              <a:off x="7653461"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Oval 149"/>
            <p:cNvSpPr/>
            <p:nvPr/>
          </p:nvSpPr>
          <p:spPr>
            <a:xfrm>
              <a:off x="7866723"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a:off x="8079985"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p:nvPr/>
          </p:nvSpPr>
          <p:spPr>
            <a:xfrm>
              <a:off x="8293247"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p:nvPr/>
          </p:nvSpPr>
          <p:spPr>
            <a:xfrm>
              <a:off x="850650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Oval 153"/>
            <p:cNvSpPr/>
            <p:nvPr/>
          </p:nvSpPr>
          <p:spPr>
            <a:xfrm>
              <a:off x="541421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Oval 154"/>
            <p:cNvSpPr/>
            <p:nvPr/>
          </p:nvSpPr>
          <p:spPr>
            <a:xfrm>
              <a:off x="562747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a:off x="5840734"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Oval 156"/>
            <p:cNvSpPr/>
            <p:nvPr/>
          </p:nvSpPr>
          <p:spPr>
            <a:xfrm>
              <a:off x="6053996"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Oval 157"/>
            <p:cNvSpPr/>
            <p:nvPr/>
          </p:nvSpPr>
          <p:spPr>
            <a:xfrm>
              <a:off x="626725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Oval 158"/>
            <p:cNvSpPr/>
            <p:nvPr/>
          </p:nvSpPr>
          <p:spPr>
            <a:xfrm>
              <a:off x="648052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Oval 159"/>
            <p:cNvSpPr/>
            <p:nvPr/>
          </p:nvSpPr>
          <p:spPr>
            <a:xfrm>
              <a:off x="669378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Oval 160"/>
            <p:cNvSpPr/>
            <p:nvPr/>
          </p:nvSpPr>
          <p:spPr>
            <a:xfrm>
              <a:off x="6907044"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p:nvPr/>
          </p:nvSpPr>
          <p:spPr>
            <a:xfrm>
              <a:off x="7120306"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a:off x="733356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a:off x="754683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p:nvPr/>
          </p:nvSpPr>
          <p:spPr>
            <a:xfrm>
              <a:off x="776009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p:nvPr/>
          </p:nvSpPr>
          <p:spPr>
            <a:xfrm>
              <a:off x="7973354"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p:nvPr/>
          </p:nvSpPr>
          <p:spPr>
            <a:xfrm>
              <a:off x="8186616"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Oval 167"/>
            <p:cNvSpPr/>
            <p:nvPr/>
          </p:nvSpPr>
          <p:spPr>
            <a:xfrm>
              <a:off x="839987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Oval 168"/>
            <p:cNvSpPr/>
            <p:nvPr/>
          </p:nvSpPr>
          <p:spPr>
            <a:xfrm>
              <a:off x="861314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Oval 169"/>
            <p:cNvSpPr/>
            <p:nvPr/>
          </p:nvSpPr>
          <p:spPr>
            <a:xfrm>
              <a:off x="871978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p:nvPr/>
          </p:nvSpPr>
          <p:spPr>
            <a:xfrm>
              <a:off x="520094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Oval 171"/>
            <p:cNvSpPr/>
            <p:nvPr/>
          </p:nvSpPr>
          <p:spPr>
            <a:xfrm>
              <a:off x="530757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p:cNvSpPr/>
            <p:nvPr/>
          </p:nvSpPr>
          <p:spPr>
            <a:xfrm>
              <a:off x="5520841"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p:cNvSpPr/>
            <p:nvPr/>
          </p:nvSpPr>
          <p:spPr>
            <a:xfrm>
              <a:off x="5734103"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p:nvPr/>
          </p:nvSpPr>
          <p:spPr>
            <a:xfrm>
              <a:off x="5947365"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p:nvPr/>
          </p:nvSpPr>
          <p:spPr>
            <a:xfrm>
              <a:off x="6160627"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p:nvPr/>
          </p:nvSpPr>
          <p:spPr>
            <a:xfrm>
              <a:off x="637388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p:nvPr/>
          </p:nvSpPr>
          <p:spPr>
            <a:xfrm>
              <a:off x="6587151"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p:cNvSpPr/>
            <p:nvPr/>
          </p:nvSpPr>
          <p:spPr>
            <a:xfrm>
              <a:off x="6800413"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p:nvPr/>
          </p:nvSpPr>
          <p:spPr>
            <a:xfrm>
              <a:off x="7013675"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Oval 180"/>
            <p:cNvSpPr/>
            <p:nvPr/>
          </p:nvSpPr>
          <p:spPr>
            <a:xfrm>
              <a:off x="7226937"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p:cNvSpPr/>
            <p:nvPr/>
          </p:nvSpPr>
          <p:spPr>
            <a:xfrm>
              <a:off x="744019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Oval 182"/>
            <p:cNvSpPr/>
            <p:nvPr/>
          </p:nvSpPr>
          <p:spPr>
            <a:xfrm>
              <a:off x="7653461"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Oval 183"/>
            <p:cNvSpPr/>
            <p:nvPr/>
          </p:nvSpPr>
          <p:spPr>
            <a:xfrm>
              <a:off x="7866723"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Oval 184"/>
            <p:cNvSpPr/>
            <p:nvPr/>
          </p:nvSpPr>
          <p:spPr>
            <a:xfrm>
              <a:off x="8079985"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Oval 185"/>
            <p:cNvSpPr/>
            <p:nvPr/>
          </p:nvSpPr>
          <p:spPr>
            <a:xfrm>
              <a:off x="8293247"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Oval 186"/>
            <p:cNvSpPr/>
            <p:nvPr/>
          </p:nvSpPr>
          <p:spPr>
            <a:xfrm>
              <a:off x="850650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p:nvPr/>
          </p:nvSpPr>
          <p:spPr>
            <a:xfrm>
              <a:off x="541421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p:nvPr/>
          </p:nvSpPr>
          <p:spPr>
            <a:xfrm>
              <a:off x="562747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p:nvPr/>
          </p:nvSpPr>
          <p:spPr>
            <a:xfrm>
              <a:off x="5840734"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p:nvPr/>
          </p:nvSpPr>
          <p:spPr>
            <a:xfrm>
              <a:off x="6053996"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p:nvPr/>
          </p:nvSpPr>
          <p:spPr>
            <a:xfrm>
              <a:off x="626725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Oval 192"/>
            <p:cNvSpPr/>
            <p:nvPr/>
          </p:nvSpPr>
          <p:spPr>
            <a:xfrm>
              <a:off x="648052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Oval 193"/>
            <p:cNvSpPr/>
            <p:nvPr/>
          </p:nvSpPr>
          <p:spPr>
            <a:xfrm>
              <a:off x="669378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p:nvPr/>
          </p:nvSpPr>
          <p:spPr>
            <a:xfrm>
              <a:off x="6907044"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p:nvPr/>
          </p:nvSpPr>
          <p:spPr>
            <a:xfrm>
              <a:off x="7120306"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p:nvPr/>
          </p:nvSpPr>
          <p:spPr>
            <a:xfrm>
              <a:off x="733356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p:nvPr/>
          </p:nvSpPr>
          <p:spPr>
            <a:xfrm>
              <a:off x="754683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Oval 198"/>
            <p:cNvSpPr/>
            <p:nvPr/>
          </p:nvSpPr>
          <p:spPr>
            <a:xfrm>
              <a:off x="776009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p:nvPr/>
          </p:nvSpPr>
          <p:spPr>
            <a:xfrm>
              <a:off x="7973354"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p:cNvSpPr/>
            <p:nvPr/>
          </p:nvSpPr>
          <p:spPr>
            <a:xfrm>
              <a:off x="8186616"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p:cNvSpPr/>
            <p:nvPr/>
          </p:nvSpPr>
          <p:spPr>
            <a:xfrm>
              <a:off x="839987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Oval 202"/>
            <p:cNvSpPr/>
            <p:nvPr/>
          </p:nvSpPr>
          <p:spPr>
            <a:xfrm>
              <a:off x="861314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Oval 203"/>
            <p:cNvSpPr/>
            <p:nvPr/>
          </p:nvSpPr>
          <p:spPr>
            <a:xfrm>
              <a:off x="871978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Oval 204"/>
            <p:cNvSpPr/>
            <p:nvPr/>
          </p:nvSpPr>
          <p:spPr>
            <a:xfrm>
              <a:off x="520094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Oval 205"/>
            <p:cNvSpPr/>
            <p:nvPr/>
          </p:nvSpPr>
          <p:spPr>
            <a:xfrm>
              <a:off x="530757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Oval 206"/>
            <p:cNvSpPr/>
            <p:nvPr/>
          </p:nvSpPr>
          <p:spPr>
            <a:xfrm>
              <a:off x="5520841"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Oval 207"/>
            <p:cNvSpPr/>
            <p:nvPr/>
          </p:nvSpPr>
          <p:spPr>
            <a:xfrm>
              <a:off x="5734103"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Oval 208"/>
            <p:cNvSpPr/>
            <p:nvPr/>
          </p:nvSpPr>
          <p:spPr>
            <a:xfrm>
              <a:off x="5947365"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Oval 209"/>
            <p:cNvSpPr/>
            <p:nvPr/>
          </p:nvSpPr>
          <p:spPr>
            <a:xfrm>
              <a:off x="6160627"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Oval 210"/>
            <p:cNvSpPr/>
            <p:nvPr/>
          </p:nvSpPr>
          <p:spPr>
            <a:xfrm>
              <a:off x="637388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p:cNvSpPr/>
            <p:nvPr/>
          </p:nvSpPr>
          <p:spPr>
            <a:xfrm>
              <a:off x="6587151"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p:cNvSpPr/>
            <p:nvPr/>
          </p:nvSpPr>
          <p:spPr>
            <a:xfrm>
              <a:off x="6800413"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Oval 213"/>
            <p:cNvSpPr/>
            <p:nvPr/>
          </p:nvSpPr>
          <p:spPr>
            <a:xfrm>
              <a:off x="7013675"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Oval 214"/>
            <p:cNvSpPr/>
            <p:nvPr/>
          </p:nvSpPr>
          <p:spPr>
            <a:xfrm>
              <a:off x="7226937"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Oval 215"/>
            <p:cNvSpPr/>
            <p:nvPr/>
          </p:nvSpPr>
          <p:spPr>
            <a:xfrm>
              <a:off x="744019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Oval 216"/>
            <p:cNvSpPr/>
            <p:nvPr/>
          </p:nvSpPr>
          <p:spPr>
            <a:xfrm>
              <a:off x="7653461"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Oval 217"/>
            <p:cNvSpPr/>
            <p:nvPr/>
          </p:nvSpPr>
          <p:spPr>
            <a:xfrm>
              <a:off x="7866723"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Oval 218"/>
            <p:cNvSpPr/>
            <p:nvPr/>
          </p:nvSpPr>
          <p:spPr>
            <a:xfrm>
              <a:off x="8079985"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Oval 219"/>
            <p:cNvSpPr/>
            <p:nvPr/>
          </p:nvSpPr>
          <p:spPr>
            <a:xfrm>
              <a:off x="8293247"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Oval 220"/>
            <p:cNvSpPr/>
            <p:nvPr/>
          </p:nvSpPr>
          <p:spPr>
            <a:xfrm>
              <a:off x="850650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Oval 221"/>
            <p:cNvSpPr/>
            <p:nvPr/>
          </p:nvSpPr>
          <p:spPr>
            <a:xfrm>
              <a:off x="541421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Oval 222"/>
            <p:cNvSpPr/>
            <p:nvPr/>
          </p:nvSpPr>
          <p:spPr>
            <a:xfrm>
              <a:off x="562747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Oval 223"/>
            <p:cNvSpPr/>
            <p:nvPr/>
          </p:nvSpPr>
          <p:spPr>
            <a:xfrm>
              <a:off x="5840734"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Oval 224"/>
            <p:cNvSpPr/>
            <p:nvPr/>
          </p:nvSpPr>
          <p:spPr>
            <a:xfrm>
              <a:off x="6053996"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Oval 225"/>
            <p:cNvSpPr/>
            <p:nvPr/>
          </p:nvSpPr>
          <p:spPr>
            <a:xfrm>
              <a:off x="626725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Oval 226"/>
            <p:cNvSpPr/>
            <p:nvPr/>
          </p:nvSpPr>
          <p:spPr>
            <a:xfrm>
              <a:off x="648052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Oval 227"/>
            <p:cNvSpPr/>
            <p:nvPr/>
          </p:nvSpPr>
          <p:spPr>
            <a:xfrm>
              <a:off x="669378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Oval 228"/>
            <p:cNvSpPr/>
            <p:nvPr/>
          </p:nvSpPr>
          <p:spPr>
            <a:xfrm>
              <a:off x="6907044"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Oval 229"/>
            <p:cNvSpPr/>
            <p:nvPr/>
          </p:nvSpPr>
          <p:spPr>
            <a:xfrm>
              <a:off x="7120306"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Oval 230"/>
            <p:cNvSpPr/>
            <p:nvPr/>
          </p:nvSpPr>
          <p:spPr>
            <a:xfrm>
              <a:off x="733356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Oval 231"/>
            <p:cNvSpPr/>
            <p:nvPr/>
          </p:nvSpPr>
          <p:spPr>
            <a:xfrm>
              <a:off x="754683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Oval 232"/>
            <p:cNvSpPr/>
            <p:nvPr/>
          </p:nvSpPr>
          <p:spPr>
            <a:xfrm>
              <a:off x="776009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Oval 233"/>
            <p:cNvSpPr/>
            <p:nvPr/>
          </p:nvSpPr>
          <p:spPr>
            <a:xfrm>
              <a:off x="7973354"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Oval 234"/>
            <p:cNvSpPr/>
            <p:nvPr/>
          </p:nvSpPr>
          <p:spPr>
            <a:xfrm>
              <a:off x="8186616"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Oval 235"/>
            <p:cNvSpPr/>
            <p:nvPr/>
          </p:nvSpPr>
          <p:spPr>
            <a:xfrm>
              <a:off x="839987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Oval 236"/>
            <p:cNvSpPr/>
            <p:nvPr/>
          </p:nvSpPr>
          <p:spPr>
            <a:xfrm>
              <a:off x="861314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Oval 237"/>
            <p:cNvSpPr/>
            <p:nvPr/>
          </p:nvSpPr>
          <p:spPr>
            <a:xfrm>
              <a:off x="871978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Oval 238"/>
            <p:cNvSpPr/>
            <p:nvPr/>
          </p:nvSpPr>
          <p:spPr>
            <a:xfrm>
              <a:off x="520094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Oval 239"/>
            <p:cNvSpPr/>
            <p:nvPr/>
          </p:nvSpPr>
          <p:spPr>
            <a:xfrm>
              <a:off x="530757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Oval 240"/>
            <p:cNvSpPr/>
            <p:nvPr/>
          </p:nvSpPr>
          <p:spPr>
            <a:xfrm>
              <a:off x="5520841"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 name="Oval 241"/>
            <p:cNvSpPr/>
            <p:nvPr/>
          </p:nvSpPr>
          <p:spPr>
            <a:xfrm>
              <a:off x="5734103"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Oval 242"/>
            <p:cNvSpPr/>
            <p:nvPr/>
          </p:nvSpPr>
          <p:spPr>
            <a:xfrm>
              <a:off x="5947365"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 name="Oval 243"/>
            <p:cNvSpPr/>
            <p:nvPr/>
          </p:nvSpPr>
          <p:spPr>
            <a:xfrm>
              <a:off x="6160627"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Oval 244"/>
            <p:cNvSpPr/>
            <p:nvPr/>
          </p:nvSpPr>
          <p:spPr>
            <a:xfrm>
              <a:off x="637388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 name="Oval 245"/>
            <p:cNvSpPr/>
            <p:nvPr/>
          </p:nvSpPr>
          <p:spPr>
            <a:xfrm>
              <a:off x="6587151"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 name="Oval 246"/>
            <p:cNvSpPr/>
            <p:nvPr/>
          </p:nvSpPr>
          <p:spPr>
            <a:xfrm>
              <a:off x="6800413"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 name="Oval 247"/>
            <p:cNvSpPr/>
            <p:nvPr/>
          </p:nvSpPr>
          <p:spPr>
            <a:xfrm>
              <a:off x="7013675"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 name="Oval 248"/>
            <p:cNvSpPr/>
            <p:nvPr/>
          </p:nvSpPr>
          <p:spPr>
            <a:xfrm>
              <a:off x="7226937"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 name="Oval 249"/>
            <p:cNvSpPr/>
            <p:nvPr/>
          </p:nvSpPr>
          <p:spPr>
            <a:xfrm>
              <a:off x="744019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Oval 250"/>
            <p:cNvSpPr/>
            <p:nvPr/>
          </p:nvSpPr>
          <p:spPr>
            <a:xfrm>
              <a:off x="7653461"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 name="Oval 251"/>
            <p:cNvSpPr/>
            <p:nvPr/>
          </p:nvSpPr>
          <p:spPr>
            <a:xfrm>
              <a:off x="7866723"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Oval 252"/>
            <p:cNvSpPr/>
            <p:nvPr/>
          </p:nvSpPr>
          <p:spPr>
            <a:xfrm>
              <a:off x="8079985"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Oval 253"/>
            <p:cNvSpPr/>
            <p:nvPr/>
          </p:nvSpPr>
          <p:spPr>
            <a:xfrm>
              <a:off x="8293247"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Oval 254"/>
            <p:cNvSpPr/>
            <p:nvPr/>
          </p:nvSpPr>
          <p:spPr>
            <a:xfrm>
              <a:off x="850650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 name="Oval 255"/>
            <p:cNvSpPr/>
            <p:nvPr/>
          </p:nvSpPr>
          <p:spPr>
            <a:xfrm>
              <a:off x="541421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Oval 256"/>
            <p:cNvSpPr/>
            <p:nvPr/>
          </p:nvSpPr>
          <p:spPr>
            <a:xfrm>
              <a:off x="562747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Oval 257"/>
            <p:cNvSpPr/>
            <p:nvPr/>
          </p:nvSpPr>
          <p:spPr>
            <a:xfrm>
              <a:off x="5840734"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Oval 258"/>
            <p:cNvSpPr/>
            <p:nvPr/>
          </p:nvSpPr>
          <p:spPr>
            <a:xfrm>
              <a:off x="6053996"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Oval 259"/>
            <p:cNvSpPr/>
            <p:nvPr/>
          </p:nvSpPr>
          <p:spPr>
            <a:xfrm>
              <a:off x="626725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Oval 260"/>
            <p:cNvSpPr/>
            <p:nvPr/>
          </p:nvSpPr>
          <p:spPr>
            <a:xfrm>
              <a:off x="648052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Oval 261"/>
            <p:cNvSpPr/>
            <p:nvPr/>
          </p:nvSpPr>
          <p:spPr>
            <a:xfrm>
              <a:off x="669378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Oval 262"/>
            <p:cNvSpPr/>
            <p:nvPr/>
          </p:nvSpPr>
          <p:spPr>
            <a:xfrm>
              <a:off x="6907044"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Oval 263"/>
            <p:cNvSpPr/>
            <p:nvPr/>
          </p:nvSpPr>
          <p:spPr>
            <a:xfrm>
              <a:off x="7120306"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Oval 264"/>
            <p:cNvSpPr/>
            <p:nvPr/>
          </p:nvSpPr>
          <p:spPr>
            <a:xfrm>
              <a:off x="733356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Oval 265"/>
            <p:cNvSpPr/>
            <p:nvPr/>
          </p:nvSpPr>
          <p:spPr>
            <a:xfrm>
              <a:off x="754683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Oval 266"/>
            <p:cNvSpPr/>
            <p:nvPr/>
          </p:nvSpPr>
          <p:spPr>
            <a:xfrm>
              <a:off x="776009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Oval 267"/>
            <p:cNvSpPr/>
            <p:nvPr/>
          </p:nvSpPr>
          <p:spPr>
            <a:xfrm>
              <a:off x="7973354"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Oval 268"/>
            <p:cNvSpPr/>
            <p:nvPr/>
          </p:nvSpPr>
          <p:spPr>
            <a:xfrm>
              <a:off x="8186616"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Oval 269"/>
            <p:cNvSpPr/>
            <p:nvPr/>
          </p:nvSpPr>
          <p:spPr>
            <a:xfrm>
              <a:off x="839987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Oval 270"/>
            <p:cNvSpPr/>
            <p:nvPr/>
          </p:nvSpPr>
          <p:spPr>
            <a:xfrm>
              <a:off x="861314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 name="Oval 271"/>
            <p:cNvSpPr/>
            <p:nvPr/>
          </p:nvSpPr>
          <p:spPr>
            <a:xfrm>
              <a:off x="871978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 name="Oval 272"/>
            <p:cNvSpPr/>
            <p:nvPr/>
          </p:nvSpPr>
          <p:spPr>
            <a:xfrm>
              <a:off x="520094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Oval 273"/>
            <p:cNvSpPr/>
            <p:nvPr/>
          </p:nvSpPr>
          <p:spPr>
            <a:xfrm>
              <a:off x="530757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Oval 274"/>
            <p:cNvSpPr/>
            <p:nvPr/>
          </p:nvSpPr>
          <p:spPr>
            <a:xfrm>
              <a:off x="5520841"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Oval 275"/>
            <p:cNvSpPr/>
            <p:nvPr/>
          </p:nvSpPr>
          <p:spPr>
            <a:xfrm>
              <a:off x="5734103"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Oval 276"/>
            <p:cNvSpPr/>
            <p:nvPr/>
          </p:nvSpPr>
          <p:spPr>
            <a:xfrm>
              <a:off x="5947365"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Oval 277"/>
            <p:cNvSpPr/>
            <p:nvPr/>
          </p:nvSpPr>
          <p:spPr>
            <a:xfrm>
              <a:off x="6160627"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Oval 278"/>
            <p:cNvSpPr/>
            <p:nvPr/>
          </p:nvSpPr>
          <p:spPr>
            <a:xfrm>
              <a:off x="637388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Oval 279"/>
            <p:cNvSpPr/>
            <p:nvPr/>
          </p:nvSpPr>
          <p:spPr>
            <a:xfrm>
              <a:off x="6587151"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Oval 280"/>
            <p:cNvSpPr/>
            <p:nvPr/>
          </p:nvSpPr>
          <p:spPr>
            <a:xfrm>
              <a:off x="6800413"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 name="Oval 281"/>
            <p:cNvSpPr/>
            <p:nvPr/>
          </p:nvSpPr>
          <p:spPr>
            <a:xfrm>
              <a:off x="7013675"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 name="Oval 282"/>
            <p:cNvSpPr/>
            <p:nvPr/>
          </p:nvSpPr>
          <p:spPr>
            <a:xfrm>
              <a:off x="7226937"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 name="Oval 283"/>
            <p:cNvSpPr/>
            <p:nvPr/>
          </p:nvSpPr>
          <p:spPr>
            <a:xfrm>
              <a:off x="744019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 name="Oval 284"/>
            <p:cNvSpPr/>
            <p:nvPr/>
          </p:nvSpPr>
          <p:spPr>
            <a:xfrm>
              <a:off x="7653461"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Oval 285"/>
            <p:cNvSpPr/>
            <p:nvPr/>
          </p:nvSpPr>
          <p:spPr>
            <a:xfrm>
              <a:off x="7866723"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 name="Oval 286"/>
            <p:cNvSpPr/>
            <p:nvPr/>
          </p:nvSpPr>
          <p:spPr>
            <a:xfrm>
              <a:off x="8079985"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 name="Oval 287"/>
            <p:cNvSpPr/>
            <p:nvPr/>
          </p:nvSpPr>
          <p:spPr>
            <a:xfrm>
              <a:off x="8293247"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 name="Oval 288"/>
            <p:cNvSpPr/>
            <p:nvPr/>
          </p:nvSpPr>
          <p:spPr>
            <a:xfrm>
              <a:off x="850650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 name="Oval 289"/>
            <p:cNvSpPr/>
            <p:nvPr/>
          </p:nvSpPr>
          <p:spPr>
            <a:xfrm>
              <a:off x="541421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 name="Oval 290"/>
            <p:cNvSpPr/>
            <p:nvPr/>
          </p:nvSpPr>
          <p:spPr>
            <a:xfrm>
              <a:off x="562747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Oval 291"/>
            <p:cNvSpPr/>
            <p:nvPr/>
          </p:nvSpPr>
          <p:spPr>
            <a:xfrm>
              <a:off x="5840734"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 name="Oval 292"/>
            <p:cNvSpPr/>
            <p:nvPr/>
          </p:nvSpPr>
          <p:spPr>
            <a:xfrm>
              <a:off x="6053996"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 name="Oval 293"/>
            <p:cNvSpPr/>
            <p:nvPr/>
          </p:nvSpPr>
          <p:spPr>
            <a:xfrm>
              <a:off x="626725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5" name="Oval 294"/>
            <p:cNvSpPr/>
            <p:nvPr/>
          </p:nvSpPr>
          <p:spPr>
            <a:xfrm>
              <a:off x="648052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 name="Oval 295"/>
            <p:cNvSpPr/>
            <p:nvPr/>
          </p:nvSpPr>
          <p:spPr>
            <a:xfrm>
              <a:off x="669378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7" name="Oval 296"/>
            <p:cNvSpPr/>
            <p:nvPr/>
          </p:nvSpPr>
          <p:spPr>
            <a:xfrm>
              <a:off x="6907044"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8" name="Oval 297"/>
            <p:cNvSpPr/>
            <p:nvPr/>
          </p:nvSpPr>
          <p:spPr>
            <a:xfrm>
              <a:off x="7120306"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 name="Oval 298"/>
            <p:cNvSpPr/>
            <p:nvPr/>
          </p:nvSpPr>
          <p:spPr>
            <a:xfrm>
              <a:off x="733356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0" name="Oval 299"/>
            <p:cNvSpPr/>
            <p:nvPr/>
          </p:nvSpPr>
          <p:spPr>
            <a:xfrm>
              <a:off x="754683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1" name="Oval 300"/>
            <p:cNvSpPr/>
            <p:nvPr/>
          </p:nvSpPr>
          <p:spPr>
            <a:xfrm>
              <a:off x="776009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2" name="Oval 301"/>
            <p:cNvSpPr/>
            <p:nvPr/>
          </p:nvSpPr>
          <p:spPr>
            <a:xfrm>
              <a:off x="7973354"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3" name="Oval 302"/>
            <p:cNvSpPr/>
            <p:nvPr/>
          </p:nvSpPr>
          <p:spPr>
            <a:xfrm>
              <a:off x="8186616"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4" name="Oval 303"/>
            <p:cNvSpPr/>
            <p:nvPr/>
          </p:nvSpPr>
          <p:spPr>
            <a:xfrm>
              <a:off x="839987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5" name="Oval 304"/>
            <p:cNvSpPr/>
            <p:nvPr/>
          </p:nvSpPr>
          <p:spPr>
            <a:xfrm>
              <a:off x="861314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6" name="Oval 305"/>
            <p:cNvSpPr/>
            <p:nvPr/>
          </p:nvSpPr>
          <p:spPr>
            <a:xfrm>
              <a:off x="871978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Oval 306"/>
            <p:cNvSpPr/>
            <p:nvPr/>
          </p:nvSpPr>
          <p:spPr>
            <a:xfrm>
              <a:off x="520094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8" name="Oval 307"/>
            <p:cNvSpPr/>
            <p:nvPr/>
          </p:nvSpPr>
          <p:spPr>
            <a:xfrm>
              <a:off x="530757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9" name="Oval 308"/>
            <p:cNvSpPr/>
            <p:nvPr/>
          </p:nvSpPr>
          <p:spPr>
            <a:xfrm>
              <a:off x="5520841"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0" name="Oval 309"/>
            <p:cNvSpPr/>
            <p:nvPr/>
          </p:nvSpPr>
          <p:spPr>
            <a:xfrm>
              <a:off x="5734103"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1" name="Oval 310"/>
            <p:cNvSpPr/>
            <p:nvPr/>
          </p:nvSpPr>
          <p:spPr>
            <a:xfrm>
              <a:off x="5947365"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2" name="Oval 311"/>
            <p:cNvSpPr/>
            <p:nvPr/>
          </p:nvSpPr>
          <p:spPr>
            <a:xfrm>
              <a:off x="6160627"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3" name="Oval 312"/>
            <p:cNvSpPr/>
            <p:nvPr/>
          </p:nvSpPr>
          <p:spPr>
            <a:xfrm>
              <a:off x="637388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4" name="Oval 313"/>
            <p:cNvSpPr/>
            <p:nvPr/>
          </p:nvSpPr>
          <p:spPr>
            <a:xfrm>
              <a:off x="6587151"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5" name="Oval 314"/>
            <p:cNvSpPr/>
            <p:nvPr/>
          </p:nvSpPr>
          <p:spPr>
            <a:xfrm>
              <a:off x="6800413"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6" name="Oval 315"/>
            <p:cNvSpPr/>
            <p:nvPr/>
          </p:nvSpPr>
          <p:spPr>
            <a:xfrm>
              <a:off x="7013675"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 name="Oval 316"/>
            <p:cNvSpPr/>
            <p:nvPr/>
          </p:nvSpPr>
          <p:spPr>
            <a:xfrm>
              <a:off x="7226937"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8" name="Oval 317"/>
            <p:cNvSpPr/>
            <p:nvPr/>
          </p:nvSpPr>
          <p:spPr>
            <a:xfrm>
              <a:off x="744019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9" name="Oval 318"/>
            <p:cNvSpPr/>
            <p:nvPr/>
          </p:nvSpPr>
          <p:spPr>
            <a:xfrm>
              <a:off x="7653461"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0" name="Oval 319"/>
            <p:cNvSpPr/>
            <p:nvPr/>
          </p:nvSpPr>
          <p:spPr>
            <a:xfrm>
              <a:off x="7866723"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1" name="Oval 320"/>
            <p:cNvSpPr/>
            <p:nvPr/>
          </p:nvSpPr>
          <p:spPr>
            <a:xfrm>
              <a:off x="8079985"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2" name="Oval 321"/>
            <p:cNvSpPr/>
            <p:nvPr/>
          </p:nvSpPr>
          <p:spPr>
            <a:xfrm>
              <a:off x="8293247"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3" name="Oval 322"/>
            <p:cNvSpPr/>
            <p:nvPr/>
          </p:nvSpPr>
          <p:spPr>
            <a:xfrm>
              <a:off x="850650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4" name="Oval 323"/>
            <p:cNvSpPr/>
            <p:nvPr/>
          </p:nvSpPr>
          <p:spPr>
            <a:xfrm>
              <a:off x="541421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5" name="Oval 324"/>
            <p:cNvSpPr/>
            <p:nvPr/>
          </p:nvSpPr>
          <p:spPr>
            <a:xfrm>
              <a:off x="562747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6" name="Oval 325"/>
            <p:cNvSpPr/>
            <p:nvPr/>
          </p:nvSpPr>
          <p:spPr>
            <a:xfrm>
              <a:off x="5840734"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 name="Oval 326"/>
            <p:cNvSpPr/>
            <p:nvPr/>
          </p:nvSpPr>
          <p:spPr>
            <a:xfrm>
              <a:off x="6053996"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8" name="Oval 327"/>
            <p:cNvSpPr/>
            <p:nvPr/>
          </p:nvSpPr>
          <p:spPr>
            <a:xfrm>
              <a:off x="626725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9" name="Oval 328"/>
            <p:cNvSpPr/>
            <p:nvPr/>
          </p:nvSpPr>
          <p:spPr>
            <a:xfrm>
              <a:off x="648052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0" name="Oval 329"/>
            <p:cNvSpPr/>
            <p:nvPr/>
          </p:nvSpPr>
          <p:spPr>
            <a:xfrm>
              <a:off x="669378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1" name="Oval 330"/>
            <p:cNvSpPr/>
            <p:nvPr/>
          </p:nvSpPr>
          <p:spPr>
            <a:xfrm>
              <a:off x="6907044"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2" name="Oval 331"/>
            <p:cNvSpPr/>
            <p:nvPr/>
          </p:nvSpPr>
          <p:spPr>
            <a:xfrm>
              <a:off x="7120306"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3" name="Oval 332"/>
            <p:cNvSpPr/>
            <p:nvPr/>
          </p:nvSpPr>
          <p:spPr>
            <a:xfrm>
              <a:off x="733356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4" name="Oval 333"/>
            <p:cNvSpPr/>
            <p:nvPr/>
          </p:nvSpPr>
          <p:spPr>
            <a:xfrm>
              <a:off x="754683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5" name="Oval 334"/>
            <p:cNvSpPr/>
            <p:nvPr/>
          </p:nvSpPr>
          <p:spPr>
            <a:xfrm>
              <a:off x="776009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6" name="Oval 335"/>
            <p:cNvSpPr/>
            <p:nvPr/>
          </p:nvSpPr>
          <p:spPr>
            <a:xfrm>
              <a:off x="7973354"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7" name="Oval 336"/>
            <p:cNvSpPr/>
            <p:nvPr/>
          </p:nvSpPr>
          <p:spPr>
            <a:xfrm>
              <a:off x="8186616"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8" name="Oval 337"/>
            <p:cNvSpPr/>
            <p:nvPr/>
          </p:nvSpPr>
          <p:spPr>
            <a:xfrm>
              <a:off x="839987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9" name="Oval 338"/>
            <p:cNvSpPr/>
            <p:nvPr/>
          </p:nvSpPr>
          <p:spPr>
            <a:xfrm>
              <a:off x="861314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0" name="Oval 339"/>
            <p:cNvSpPr/>
            <p:nvPr/>
          </p:nvSpPr>
          <p:spPr>
            <a:xfrm>
              <a:off x="871978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1" name="Oval 340"/>
            <p:cNvSpPr/>
            <p:nvPr/>
          </p:nvSpPr>
          <p:spPr>
            <a:xfrm>
              <a:off x="520094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2" name="Oval 341"/>
            <p:cNvSpPr/>
            <p:nvPr/>
          </p:nvSpPr>
          <p:spPr>
            <a:xfrm>
              <a:off x="530757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3" name="Oval 342"/>
            <p:cNvSpPr/>
            <p:nvPr/>
          </p:nvSpPr>
          <p:spPr>
            <a:xfrm>
              <a:off x="5520841"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4" name="Oval 343"/>
            <p:cNvSpPr/>
            <p:nvPr/>
          </p:nvSpPr>
          <p:spPr>
            <a:xfrm>
              <a:off x="5734103"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5" name="Oval 344"/>
            <p:cNvSpPr/>
            <p:nvPr/>
          </p:nvSpPr>
          <p:spPr>
            <a:xfrm>
              <a:off x="5947365"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6" name="Oval 345"/>
            <p:cNvSpPr/>
            <p:nvPr/>
          </p:nvSpPr>
          <p:spPr>
            <a:xfrm>
              <a:off x="6160627"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7" name="Oval 346"/>
            <p:cNvSpPr/>
            <p:nvPr/>
          </p:nvSpPr>
          <p:spPr>
            <a:xfrm>
              <a:off x="637388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Oval 347"/>
            <p:cNvSpPr/>
            <p:nvPr/>
          </p:nvSpPr>
          <p:spPr>
            <a:xfrm>
              <a:off x="6587151"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9" name="Oval 348"/>
            <p:cNvSpPr/>
            <p:nvPr/>
          </p:nvSpPr>
          <p:spPr>
            <a:xfrm>
              <a:off x="6800413"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0" name="Oval 349"/>
            <p:cNvSpPr/>
            <p:nvPr/>
          </p:nvSpPr>
          <p:spPr>
            <a:xfrm>
              <a:off x="7013675"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1" name="Oval 350"/>
            <p:cNvSpPr/>
            <p:nvPr/>
          </p:nvSpPr>
          <p:spPr>
            <a:xfrm>
              <a:off x="7226937"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2" name="Oval 351"/>
            <p:cNvSpPr/>
            <p:nvPr/>
          </p:nvSpPr>
          <p:spPr>
            <a:xfrm>
              <a:off x="744019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3" name="Oval 352"/>
            <p:cNvSpPr/>
            <p:nvPr/>
          </p:nvSpPr>
          <p:spPr>
            <a:xfrm>
              <a:off x="7653461"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4" name="Oval 353"/>
            <p:cNvSpPr/>
            <p:nvPr/>
          </p:nvSpPr>
          <p:spPr>
            <a:xfrm>
              <a:off x="7866723"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5" name="Oval 354"/>
            <p:cNvSpPr/>
            <p:nvPr/>
          </p:nvSpPr>
          <p:spPr>
            <a:xfrm>
              <a:off x="8079985"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Oval 355"/>
            <p:cNvSpPr/>
            <p:nvPr/>
          </p:nvSpPr>
          <p:spPr>
            <a:xfrm>
              <a:off x="8293247"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7" name="Oval 356"/>
            <p:cNvSpPr/>
            <p:nvPr/>
          </p:nvSpPr>
          <p:spPr>
            <a:xfrm>
              <a:off x="850650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8" name="Oval 357"/>
            <p:cNvSpPr/>
            <p:nvPr/>
          </p:nvSpPr>
          <p:spPr>
            <a:xfrm>
              <a:off x="541421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9" name="Oval 358"/>
            <p:cNvSpPr/>
            <p:nvPr/>
          </p:nvSpPr>
          <p:spPr>
            <a:xfrm>
              <a:off x="562747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0" name="Oval 359"/>
            <p:cNvSpPr/>
            <p:nvPr/>
          </p:nvSpPr>
          <p:spPr>
            <a:xfrm>
              <a:off x="5840734"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1" name="Oval 360"/>
            <p:cNvSpPr/>
            <p:nvPr/>
          </p:nvSpPr>
          <p:spPr>
            <a:xfrm>
              <a:off x="6053996"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2" name="Oval 361"/>
            <p:cNvSpPr/>
            <p:nvPr/>
          </p:nvSpPr>
          <p:spPr>
            <a:xfrm>
              <a:off x="626725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3" name="Oval 362"/>
            <p:cNvSpPr/>
            <p:nvPr/>
          </p:nvSpPr>
          <p:spPr>
            <a:xfrm>
              <a:off x="648052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4" name="Oval 363"/>
            <p:cNvSpPr/>
            <p:nvPr/>
          </p:nvSpPr>
          <p:spPr>
            <a:xfrm>
              <a:off x="669378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5" name="Oval 364"/>
            <p:cNvSpPr/>
            <p:nvPr/>
          </p:nvSpPr>
          <p:spPr>
            <a:xfrm>
              <a:off x="6907044"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6" name="Oval 365"/>
            <p:cNvSpPr/>
            <p:nvPr/>
          </p:nvSpPr>
          <p:spPr>
            <a:xfrm>
              <a:off x="7120306"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7" name="Oval 366"/>
            <p:cNvSpPr/>
            <p:nvPr/>
          </p:nvSpPr>
          <p:spPr>
            <a:xfrm>
              <a:off x="733356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8" name="Oval 367"/>
            <p:cNvSpPr/>
            <p:nvPr/>
          </p:nvSpPr>
          <p:spPr>
            <a:xfrm>
              <a:off x="754683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9" name="Oval 368"/>
            <p:cNvSpPr/>
            <p:nvPr/>
          </p:nvSpPr>
          <p:spPr>
            <a:xfrm>
              <a:off x="776009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Oval 369"/>
            <p:cNvSpPr/>
            <p:nvPr/>
          </p:nvSpPr>
          <p:spPr>
            <a:xfrm>
              <a:off x="7973354"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1" name="Oval 370"/>
            <p:cNvSpPr/>
            <p:nvPr/>
          </p:nvSpPr>
          <p:spPr>
            <a:xfrm>
              <a:off x="8186616"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2" name="Oval 371"/>
            <p:cNvSpPr/>
            <p:nvPr/>
          </p:nvSpPr>
          <p:spPr>
            <a:xfrm>
              <a:off x="839987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3" name="Oval 372"/>
            <p:cNvSpPr/>
            <p:nvPr/>
          </p:nvSpPr>
          <p:spPr>
            <a:xfrm>
              <a:off x="861314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4" name="Oval 373"/>
            <p:cNvSpPr/>
            <p:nvPr/>
          </p:nvSpPr>
          <p:spPr>
            <a:xfrm>
              <a:off x="871978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5" name="Oval 374"/>
            <p:cNvSpPr/>
            <p:nvPr/>
          </p:nvSpPr>
          <p:spPr>
            <a:xfrm>
              <a:off x="520094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6" name="Oval 375"/>
            <p:cNvSpPr/>
            <p:nvPr/>
          </p:nvSpPr>
          <p:spPr>
            <a:xfrm>
              <a:off x="530757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7" name="Oval 376"/>
            <p:cNvSpPr/>
            <p:nvPr/>
          </p:nvSpPr>
          <p:spPr>
            <a:xfrm>
              <a:off x="5520841"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8" name="Oval 377"/>
            <p:cNvSpPr/>
            <p:nvPr/>
          </p:nvSpPr>
          <p:spPr>
            <a:xfrm>
              <a:off x="5734103"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9" name="Oval 378"/>
            <p:cNvSpPr/>
            <p:nvPr/>
          </p:nvSpPr>
          <p:spPr>
            <a:xfrm>
              <a:off x="5947365"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0" name="Oval 379"/>
            <p:cNvSpPr/>
            <p:nvPr/>
          </p:nvSpPr>
          <p:spPr>
            <a:xfrm>
              <a:off x="6160627"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1" name="Oval 380"/>
            <p:cNvSpPr/>
            <p:nvPr/>
          </p:nvSpPr>
          <p:spPr>
            <a:xfrm>
              <a:off x="637388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2" name="Oval 381"/>
            <p:cNvSpPr/>
            <p:nvPr/>
          </p:nvSpPr>
          <p:spPr>
            <a:xfrm>
              <a:off x="6587151"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3" name="Oval 382"/>
            <p:cNvSpPr/>
            <p:nvPr/>
          </p:nvSpPr>
          <p:spPr>
            <a:xfrm>
              <a:off x="6800413"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4" name="Oval 383"/>
            <p:cNvSpPr/>
            <p:nvPr/>
          </p:nvSpPr>
          <p:spPr>
            <a:xfrm>
              <a:off x="7013675"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5" name="Oval 384"/>
            <p:cNvSpPr/>
            <p:nvPr/>
          </p:nvSpPr>
          <p:spPr>
            <a:xfrm>
              <a:off x="7226937"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6" name="Oval 385"/>
            <p:cNvSpPr/>
            <p:nvPr/>
          </p:nvSpPr>
          <p:spPr>
            <a:xfrm>
              <a:off x="744019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7" name="Oval 386"/>
            <p:cNvSpPr/>
            <p:nvPr/>
          </p:nvSpPr>
          <p:spPr>
            <a:xfrm>
              <a:off x="7653461"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8" name="Oval 387"/>
            <p:cNvSpPr/>
            <p:nvPr/>
          </p:nvSpPr>
          <p:spPr>
            <a:xfrm>
              <a:off x="7866723"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9" name="Oval 388"/>
            <p:cNvSpPr/>
            <p:nvPr/>
          </p:nvSpPr>
          <p:spPr>
            <a:xfrm>
              <a:off x="8079985"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0" name="Oval 389"/>
            <p:cNvSpPr/>
            <p:nvPr/>
          </p:nvSpPr>
          <p:spPr>
            <a:xfrm>
              <a:off x="8293247"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1" name="Oval 390"/>
            <p:cNvSpPr/>
            <p:nvPr/>
          </p:nvSpPr>
          <p:spPr>
            <a:xfrm>
              <a:off x="850650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2" name="Oval 391"/>
            <p:cNvSpPr/>
            <p:nvPr/>
          </p:nvSpPr>
          <p:spPr>
            <a:xfrm>
              <a:off x="541421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3" name="Oval 392"/>
            <p:cNvSpPr/>
            <p:nvPr/>
          </p:nvSpPr>
          <p:spPr>
            <a:xfrm>
              <a:off x="562747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4" name="Oval 393"/>
            <p:cNvSpPr/>
            <p:nvPr/>
          </p:nvSpPr>
          <p:spPr>
            <a:xfrm>
              <a:off x="5840734"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5" name="Oval 394"/>
            <p:cNvSpPr/>
            <p:nvPr/>
          </p:nvSpPr>
          <p:spPr>
            <a:xfrm>
              <a:off x="6053996"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6" name="Oval 395"/>
            <p:cNvSpPr/>
            <p:nvPr/>
          </p:nvSpPr>
          <p:spPr>
            <a:xfrm>
              <a:off x="626725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7" name="Oval 396"/>
            <p:cNvSpPr/>
            <p:nvPr/>
          </p:nvSpPr>
          <p:spPr>
            <a:xfrm>
              <a:off x="648052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8" name="Oval 397"/>
            <p:cNvSpPr/>
            <p:nvPr/>
          </p:nvSpPr>
          <p:spPr>
            <a:xfrm>
              <a:off x="669378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9" name="Oval 398"/>
            <p:cNvSpPr/>
            <p:nvPr/>
          </p:nvSpPr>
          <p:spPr>
            <a:xfrm>
              <a:off x="6907044"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0" name="Oval 399"/>
            <p:cNvSpPr/>
            <p:nvPr/>
          </p:nvSpPr>
          <p:spPr>
            <a:xfrm>
              <a:off x="7120306"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1" name="Oval 400"/>
            <p:cNvSpPr/>
            <p:nvPr/>
          </p:nvSpPr>
          <p:spPr>
            <a:xfrm>
              <a:off x="733356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2" name="Oval 401"/>
            <p:cNvSpPr/>
            <p:nvPr/>
          </p:nvSpPr>
          <p:spPr>
            <a:xfrm>
              <a:off x="754683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3" name="Oval 402"/>
            <p:cNvSpPr/>
            <p:nvPr/>
          </p:nvSpPr>
          <p:spPr>
            <a:xfrm>
              <a:off x="776009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4" name="Oval 403"/>
            <p:cNvSpPr/>
            <p:nvPr/>
          </p:nvSpPr>
          <p:spPr>
            <a:xfrm>
              <a:off x="7973354"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5" name="Oval 404"/>
            <p:cNvSpPr/>
            <p:nvPr/>
          </p:nvSpPr>
          <p:spPr>
            <a:xfrm>
              <a:off x="8186616"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6" name="Oval 405"/>
            <p:cNvSpPr/>
            <p:nvPr/>
          </p:nvSpPr>
          <p:spPr>
            <a:xfrm>
              <a:off x="839987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7" name="Oval 406"/>
            <p:cNvSpPr/>
            <p:nvPr/>
          </p:nvSpPr>
          <p:spPr>
            <a:xfrm>
              <a:off x="861314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8" name="Oval 407"/>
            <p:cNvSpPr/>
            <p:nvPr/>
          </p:nvSpPr>
          <p:spPr>
            <a:xfrm>
              <a:off x="871978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9" name="Oval 408"/>
            <p:cNvSpPr/>
            <p:nvPr/>
          </p:nvSpPr>
          <p:spPr>
            <a:xfrm>
              <a:off x="520094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0" name="Oval 409"/>
            <p:cNvSpPr/>
            <p:nvPr/>
          </p:nvSpPr>
          <p:spPr>
            <a:xfrm>
              <a:off x="530757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1" name="Oval 410"/>
            <p:cNvSpPr/>
            <p:nvPr/>
          </p:nvSpPr>
          <p:spPr>
            <a:xfrm>
              <a:off x="5520841"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2" name="Oval 411"/>
            <p:cNvSpPr/>
            <p:nvPr/>
          </p:nvSpPr>
          <p:spPr>
            <a:xfrm>
              <a:off x="5734103"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3" name="Oval 412"/>
            <p:cNvSpPr/>
            <p:nvPr/>
          </p:nvSpPr>
          <p:spPr>
            <a:xfrm>
              <a:off x="5947365"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4" name="Oval 413"/>
            <p:cNvSpPr/>
            <p:nvPr/>
          </p:nvSpPr>
          <p:spPr>
            <a:xfrm>
              <a:off x="6160627"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5" name="Oval 414"/>
            <p:cNvSpPr/>
            <p:nvPr/>
          </p:nvSpPr>
          <p:spPr>
            <a:xfrm>
              <a:off x="637388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6" name="Oval 415"/>
            <p:cNvSpPr/>
            <p:nvPr/>
          </p:nvSpPr>
          <p:spPr>
            <a:xfrm>
              <a:off x="6587151"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7" name="Oval 416"/>
            <p:cNvSpPr/>
            <p:nvPr/>
          </p:nvSpPr>
          <p:spPr>
            <a:xfrm>
              <a:off x="6800413"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8" name="Oval 417"/>
            <p:cNvSpPr/>
            <p:nvPr/>
          </p:nvSpPr>
          <p:spPr>
            <a:xfrm>
              <a:off x="7013675"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9" name="Oval 418"/>
            <p:cNvSpPr/>
            <p:nvPr/>
          </p:nvSpPr>
          <p:spPr>
            <a:xfrm>
              <a:off x="7226937"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0" name="Oval 419"/>
            <p:cNvSpPr/>
            <p:nvPr/>
          </p:nvSpPr>
          <p:spPr>
            <a:xfrm>
              <a:off x="744019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1" name="Oval 420"/>
            <p:cNvSpPr/>
            <p:nvPr/>
          </p:nvSpPr>
          <p:spPr>
            <a:xfrm>
              <a:off x="7653461"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2" name="Oval 421"/>
            <p:cNvSpPr/>
            <p:nvPr/>
          </p:nvSpPr>
          <p:spPr>
            <a:xfrm>
              <a:off x="7866723"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3" name="Oval 422"/>
            <p:cNvSpPr/>
            <p:nvPr/>
          </p:nvSpPr>
          <p:spPr>
            <a:xfrm>
              <a:off x="8079985"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4" name="Oval 423"/>
            <p:cNvSpPr/>
            <p:nvPr/>
          </p:nvSpPr>
          <p:spPr>
            <a:xfrm>
              <a:off x="8293247"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5" name="Oval 424"/>
            <p:cNvSpPr/>
            <p:nvPr/>
          </p:nvSpPr>
          <p:spPr>
            <a:xfrm>
              <a:off x="850650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6" name="Oval 425"/>
            <p:cNvSpPr/>
            <p:nvPr/>
          </p:nvSpPr>
          <p:spPr>
            <a:xfrm>
              <a:off x="541421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7" name="Oval 426"/>
            <p:cNvSpPr/>
            <p:nvPr/>
          </p:nvSpPr>
          <p:spPr>
            <a:xfrm>
              <a:off x="562747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8" name="Oval 427"/>
            <p:cNvSpPr/>
            <p:nvPr/>
          </p:nvSpPr>
          <p:spPr>
            <a:xfrm>
              <a:off x="5840734"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9" name="Oval 428"/>
            <p:cNvSpPr/>
            <p:nvPr/>
          </p:nvSpPr>
          <p:spPr>
            <a:xfrm>
              <a:off x="6053996"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0" name="Oval 429"/>
            <p:cNvSpPr/>
            <p:nvPr/>
          </p:nvSpPr>
          <p:spPr>
            <a:xfrm>
              <a:off x="626725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1" name="Oval 430"/>
            <p:cNvSpPr/>
            <p:nvPr/>
          </p:nvSpPr>
          <p:spPr>
            <a:xfrm>
              <a:off x="648052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2" name="Oval 431"/>
            <p:cNvSpPr/>
            <p:nvPr/>
          </p:nvSpPr>
          <p:spPr>
            <a:xfrm>
              <a:off x="669378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3" name="Oval 432"/>
            <p:cNvSpPr/>
            <p:nvPr/>
          </p:nvSpPr>
          <p:spPr>
            <a:xfrm>
              <a:off x="6907044"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4" name="Oval 433"/>
            <p:cNvSpPr/>
            <p:nvPr/>
          </p:nvSpPr>
          <p:spPr>
            <a:xfrm>
              <a:off x="7120306"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5" name="Oval 434"/>
            <p:cNvSpPr/>
            <p:nvPr/>
          </p:nvSpPr>
          <p:spPr>
            <a:xfrm>
              <a:off x="733356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6" name="Oval 435"/>
            <p:cNvSpPr/>
            <p:nvPr/>
          </p:nvSpPr>
          <p:spPr>
            <a:xfrm>
              <a:off x="754683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7" name="Oval 436"/>
            <p:cNvSpPr/>
            <p:nvPr/>
          </p:nvSpPr>
          <p:spPr>
            <a:xfrm>
              <a:off x="776009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8" name="Oval 437"/>
            <p:cNvSpPr/>
            <p:nvPr/>
          </p:nvSpPr>
          <p:spPr>
            <a:xfrm>
              <a:off x="7973354"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9" name="Oval 438"/>
            <p:cNvSpPr/>
            <p:nvPr/>
          </p:nvSpPr>
          <p:spPr>
            <a:xfrm>
              <a:off x="8186616"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0" name="Oval 439"/>
            <p:cNvSpPr/>
            <p:nvPr/>
          </p:nvSpPr>
          <p:spPr>
            <a:xfrm>
              <a:off x="839987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1" name="Oval 440"/>
            <p:cNvSpPr/>
            <p:nvPr/>
          </p:nvSpPr>
          <p:spPr>
            <a:xfrm>
              <a:off x="861314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2" name="Oval 441"/>
            <p:cNvSpPr/>
            <p:nvPr/>
          </p:nvSpPr>
          <p:spPr>
            <a:xfrm>
              <a:off x="871978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3" name="Oval 442"/>
            <p:cNvSpPr/>
            <p:nvPr/>
          </p:nvSpPr>
          <p:spPr>
            <a:xfrm>
              <a:off x="520094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4" name="Oval 443"/>
            <p:cNvSpPr/>
            <p:nvPr/>
          </p:nvSpPr>
          <p:spPr>
            <a:xfrm>
              <a:off x="530757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5" name="Oval 444"/>
            <p:cNvSpPr/>
            <p:nvPr/>
          </p:nvSpPr>
          <p:spPr>
            <a:xfrm>
              <a:off x="5520841"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6" name="Oval 445"/>
            <p:cNvSpPr/>
            <p:nvPr/>
          </p:nvSpPr>
          <p:spPr>
            <a:xfrm>
              <a:off x="5734103"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7" name="Oval 446"/>
            <p:cNvSpPr/>
            <p:nvPr/>
          </p:nvSpPr>
          <p:spPr>
            <a:xfrm>
              <a:off x="5947365"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8" name="Oval 447"/>
            <p:cNvSpPr/>
            <p:nvPr/>
          </p:nvSpPr>
          <p:spPr>
            <a:xfrm>
              <a:off x="6160627"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9" name="Oval 448"/>
            <p:cNvSpPr/>
            <p:nvPr/>
          </p:nvSpPr>
          <p:spPr>
            <a:xfrm>
              <a:off x="637388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0" name="Oval 449"/>
            <p:cNvSpPr/>
            <p:nvPr/>
          </p:nvSpPr>
          <p:spPr>
            <a:xfrm>
              <a:off x="6587151"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1" name="Oval 450"/>
            <p:cNvSpPr/>
            <p:nvPr/>
          </p:nvSpPr>
          <p:spPr>
            <a:xfrm>
              <a:off x="6800413"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2" name="Oval 451"/>
            <p:cNvSpPr/>
            <p:nvPr/>
          </p:nvSpPr>
          <p:spPr>
            <a:xfrm>
              <a:off x="7013675"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3" name="Oval 452"/>
            <p:cNvSpPr/>
            <p:nvPr/>
          </p:nvSpPr>
          <p:spPr>
            <a:xfrm>
              <a:off x="7226937"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4" name="Oval 453"/>
            <p:cNvSpPr/>
            <p:nvPr/>
          </p:nvSpPr>
          <p:spPr>
            <a:xfrm>
              <a:off x="744019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5" name="Oval 454"/>
            <p:cNvSpPr/>
            <p:nvPr/>
          </p:nvSpPr>
          <p:spPr>
            <a:xfrm>
              <a:off x="7653461"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6" name="Oval 455"/>
            <p:cNvSpPr/>
            <p:nvPr/>
          </p:nvSpPr>
          <p:spPr>
            <a:xfrm>
              <a:off x="7866723"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7" name="Oval 456"/>
            <p:cNvSpPr/>
            <p:nvPr/>
          </p:nvSpPr>
          <p:spPr>
            <a:xfrm>
              <a:off x="8079985"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8" name="Oval 457"/>
            <p:cNvSpPr/>
            <p:nvPr/>
          </p:nvSpPr>
          <p:spPr>
            <a:xfrm>
              <a:off x="8293247"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9" name="Oval 458"/>
            <p:cNvSpPr/>
            <p:nvPr/>
          </p:nvSpPr>
          <p:spPr>
            <a:xfrm>
              <a:off x="850650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0" name="Oval 459"/>
            <p:cNvSpPr/>
            <p:nvPr/>
          </p:nvSpPr>
          <p:spPr>
            <a:xfrm>
              <a:off x="541421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1" name="Oval 460"/>
            <p:cNvSpPr/>
            <p:nvPr/>
          </p:nvSpPr>
          <p:spPr>
            <a:xfrm>
              <a:off x="562747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2" name="Oval 461"/>
            <p:cNvSpPr/>
            <p:nvPr/>
          </p:nvSpPr>
          <p:spPr>
            <a:xfrm>
              <a:off x="5840734"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3" name="Oval 462"/>
            <p:cNvSpPr/>
            <p:nvPr/>
          </p:nvSpPr>
          <p:spPr>
            <a:xfrm>
              <a:off x="6053996"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4" name="Oval 463"/>
            <p:cNvSpPr/>
            <p:nvPr/>
          </p:nvSpPr>
          <p:spPr>
            <a:xfrm>
              <a:off x="626725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5" name="Oval 464"/>
            <p:cNvSpPr/>
            <p:nvPr/>
          </p:nvSpPr>
          <p:spPr>
            <a:xfrm>
              <a:off x="648052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6" name="Oval 465"/>
            <p:cNvSpPr/>
            <p:nvPr/>
          </p:nvSpPr>
          <p:spPr>
            <a:xfrm>
              <a:off x="669378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7" name="Oval 466"/>
            <p:cNvSpPr/>
            <p:nvPr/>
          </p:nvSpPr>
          <p:spPr>
            <a:xfrm>
              <a:off x="6907044"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8" name="Oval 467"/>
            <p:cNvSpPr/>
            <p:nvPr/>
          </p:nvSpPr>
          <p:spPr>
            <a:xfrm>
              <a:off x="7120306"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9" name="Oval 468"/>
            <p:cNvSpPr/>
            <p:nvPr/>
          </p:nvSpPr>
          <p:spPr>
            <a:xfrm>
              <a:off x="733356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0" name="Oval 469"/>
            <p:cNvSpPr/>
            <p:nvPr/>
          </p:nvSpPr>
          <p:spPr>
            <a:xfrm>
              <a:off x="754683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1" name="Oval 470"/>
            <p:cNvSpPr/>
            <p:nvPr/>
          </p:nvSpPr>
          <p:spPr>
            <a:xfrm>
              <a:off x="776009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2" name="Oval 471"/>
            <p:cNvSpPr/>
            <p:nvPr/>
          </p:nvSpPr>
          <p:spPr>
            <a:xfrm>
              <a:off x="7973354"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3" name="Oval 472"/>
            <p:cNvSpPr/>
            <p:nvPr/>
          </p:nvSpPr>
          <p:spPr>
            <a:xfrm>
              <a:off x="8186616"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4" name="Oval 473"/>
            <p:cNvSpPr/>
            <p:nvPr/>
          </p:nvSpPr>
          <p:spPr>
            <a:xfrm>
              <a:off x="839987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5" name="Oval 474"/>
            <p:cNvSpPr/>
            <p:nvPr/>
          </p:nvSpPr>
          <p:spPr>
            <a:xfrm>
              <a:off x="861314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6" name="Oval 475"/>
            <p:cNvSpPr/>
            <p:nvPr/>
          </p:nvSpPr>
          <p:spPr>
            <a:xfrm>
              <a:off x="871978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7" name="Oval 476"/>
            <p:cNvSpPr/>
            <p:nvPr/>
          </p:nvSpPr>
          <p:spPr>
            <a:xfrm>
              <a:off x="520094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8" name="Oval 477"/>
            <p:cNvSpPr/>
            <p:nvPr/>
          </p:nvSpPr>
          <p:spPr>
            <a:xfrm>
              <a:off x="530757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9" name="Oval 478"/>
            <p:cNvSpPr/>
            <p:nvPr/>
          </p:nvSpPr>
          <p:spPr>
            <a:xfrm>
              <a:off x="5520841"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0" name="Oval 479"/>
            <p:cNvSpPr/>
            <p:nvPr/>
          </p:nvSpPr>
          <p:spPr>
            <a:xfrm>
              <a:off x="5734103"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1" name="Oval 480"/>
            <p:cNvSpPr/>
            <p:nvPr/>
          </p:nvSpPr>
          <p:spPr>
            <a:xfrm>
              <a:off x="5947365"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2" name="Oval 481"/>
            <p:cNvSpPr/>
            <p:nvPr/>
          </p:nvSpPr>
          <p:spPr>
            <a:xfrm>
              <a:off x="6160627"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3" name="Oval 482"/>
            <p:cNvSpPr/>
            <p:nvPr/>
          </p:nvSpPr>
          <p:spPr>
            <a:xfrm>
              <a:off x="637388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4" name="Oval 483"/>
            <p:cNvSpPr/>
            <p:nvPr/>
          </p:nvSpPr>
          <p:spPr>
            <a:xfrm>
              <a:off x="6587151"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5" name="Oval 484"/>
            <p:cNvSpPr/>
            <p:nvPr/>
          </p:nvSpPr>
          <p:spPr>
            <a:xfrm>
              <a:off x="6800413"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6" name="Oval 485"/>
            <p:cNvSpPr/>
            <p:nvPr/>
          </p:nvSpPr>
          <p:spPr>
            <a:xfrm>
              <a:off x="7013675"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7" name="Oval 486"/>
            <p:cNvSpPr/>
            <p:nvPr/>
          </p:nvSpPr>
          <p:spPr>
            <a:xfrm>
              <a:off x="7226937"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8" name="Oval 487"/>
            <p:cNvSpPr/>
            <p:nvPr/>
          </p:nvSpPr>
          <p:spPr>
            <a:xfrm>
              <a:off x="744019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9" name="Oval 488"/>
            <p:cNvSpPr/>
            <p:nvPr/>
          </p:nvSpPr>
          <p:spPr>
            <a:xfrm>
              <a:off x="7653461"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0" name="Oval 489"/>
            <p:cNvSpPr/>
            <p:nvPr/>
          </p:nvSpPr>
          <p:spPr>
            <a:xfrm>
              <a:off x="7866723"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1" name="Oval 490"/>
            <p:cNvSpPr/>
            <p:nvPr/>
          </p:nvSpPr>
          <p:spPr>
            <a:xfrm>
              <a:off x="8079985"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2" name="Oval 491"/>
            <p:cNvSpPr/>
            <p:nvPr/>
          </p:nvSpPr>
          <p:spPr>
            <a:xfrm>
              <a:off x="8293247"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3" name="Oval 492"/>
            <p:cNvSpPr/>
            <p:nvPr/>
          </p:nvSpPr>
          <p:spPr>
            <a:xfrm>
              <a:off x="850650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4" name="Oval 493"/>
            <p:cNvSpPr/>
            <p:nvPr/>
          </p:nvSpPr>
          <p:spPr>
            <a:xfrm>
              <a:off x="541421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5" name="Oval 494"/>
            <p:cNvSpPr/>
            <p:nvPr/>
          </p:nvSpPr>
          <p:spPr>
            <a:xfrm>
              <a:off x="562747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6" name="Oval 495"/>
            <p:cNvSpPr/>
            <p:nvPr/>
          </p:nvSpPr>
          <p:spPr>
            <a:xfrm>
              <a:off x="5840734"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7" name="Oval 496"/>
            <p:cNvSpPr/>
            <p:nvPr/>
          </p:nvSpPr>
          <p:spPr>
            <a:xfrm>
              <a:off x="6053996"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8" name="Oval 497"/>
            <p:cNvSpPr/>
            <p:nvPr/>
          </p:nvSpPr>
          <p:spPr>
            <a:xfrm>
              <a:off x="626725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9" name="Oval 498"/>
            <p:cNvSpPr/>
            <p:nvPr/>
          </p:nvSpPr>
          <p:spPr>
            <a:xfrm>
              <a:off x="648052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0" name="Oval 499"/>
            <p:cNvSpPr/>
            <p:nvPr/>
          </p:nvSpPr>
          <p:spPr>
            <a:xfrm>
              <a:off x="669378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1" name="Oval 500"/>
            <p:cNvSpPr/>
            <p:nvPr/>
          </p:nvSpPr>
          <p:spPr>
            <a:xfrm>
              <a:off x="6907044"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2" name="Oval 501"/>
            <p:cNvSpPr/>
            <p:nvPr/>
          </p:nvSpPr>
          <p:spPr>
            <a:xfrm>
              <a:off x="7120306"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3" name="Oval 502"/>
            <p:cNvSpPr/>
            <p:nvPr/>
          </p:nvSpPr>
          <p:spPr>
            <a:xfrm>
              <a:off x="733356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4" name="Oval 503"/>
            <p:cNvSpPr/>
            <p:nvPr/>
          </p:nvSpPr>
          <p:spPr>
            <a:xfrm>
              <a:off x="754683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5" name="Oval 504"/>
            <p:cNvSpPr/>
            <p:nvPr/>
          </p:nvSpPr>
          <p:spPr>
            <a:xfrm>
              <a:off x="776009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6" name="Oval 505"/>
            <p:cNvSpPr/>
            <p:nvPr/>
          </p:nvSpPr>
          <p:spPr>
            <a:xfrm>
              <a:off x="7973354"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7" name="Oval 506"/>
            <p:cNvSpPr/>
            <p:nvPr/>
          </p:nvSpPr>
          <p:spPr>
            <a:xfrm>
              <a:off x="8186616"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8" name="Oval 507"/>
            <p:cNvSpPr/>
            <p:nvPr/>
          </p:nvSpPr>
          <p:spPr>
            <a:xfrm>
              <a:off x="839987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9" name="Oval 508"/>
            <p:cNvSpPr/>
            <p:nvPr/>
          </p:nvSpPr>
          <p:spPr>
            <a:xfrm>
              <a:off x="861314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0" name="Oval 509"/>
            <p:cNvSpPr/>
            <p:nvPr/>
          </p:nvSpPr>
          <p:spPr>
            <a:xfrm>
              <a:off x="871978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1" name="Oval 510"/>
            <p:cNvSpPr/>
            <p:nvPr/>
          </p:nvSpPr>
          <p:spPr>
            <a:xfrm>
              <a:off x="520094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2" name="Oval 511"/>
            <p:cNvSpPr/>
            <p:nvPr/>
          </p:nvSpPr>
          <p:spPr>
            <a:xfrm>
              <a:off x="530757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3" name="Oval 512"/>
            <p:cNvSpPr/>
            <p:nvPr/>
          </p:nvSpPr>
          <p:spPr>
            <a:xfrm>
              <a:off x="5520841"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4" name="Oval 513"/>
            <p:cNvSpPr/>
            <p:nvPr/>
          </p:nvSpPr>
          <p:spPr>
            <a:xfrm>
              <a:off x="5734103"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5" name="Oval 514"/>
            <p:cNvSpPr/>
            <p:nvPr/>
          </p:nvSpPr>
          <p:spPr>
            <a:xfrm>
              <a:off x="5947365"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6" name="Oval 515"/>
            <p:cNvSpPr/>
            <p:nvPr/>
          </p:nvSpPr>
          <p:spPr>
            <a:xfrm>
              <a:off x="6160627"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7" name="Oval 516"/>
            <p:cNvSpPr/>
            <p:nvPr/>
          </p:nvSpPr>
          <p:spPr>
            <a:xfrm>
              <a:off x="637388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8" name="Oval 517"/>
            <p:cNvSpPr/>
            <p:nvPr/>
          </p:nvSpPr>
          <p:spPr>
            <a:xfrm>
              <a:off x="6587151"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9" name="Oval 518"/>
            <p:cNvSpPr/>
            <p:nvPr/>
          </p:nvSpPr>
          <p:spPr>
            <a:xfrm>
              <a:off x="6800413"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0" name="Oval 519"/>
            <p:cNvSpPr/>
            <p:nvPr/>
          </p:nvSpPr>
          <p:spPr>
            <a:xfrm>
              <a:off x="7013675"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1" name="Oval 520"/>
            <p:cNvSpPr/>
            <p:nvPr/>
          </p:nvSpPr>
          <p:spPr>
            <a:xfrm>
              <a:off x="7226937"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2" name="Oval 521"/>
            <p:cNvSpPr/>
            <p:nvPr/>
          </p:nvSpPr>
          <p:spPr>
            <a:xfrm>
              <a:off x="744019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3" name="Oval 522"/>
            <p:cNvSpPr/>
            <p:nvPr/>
          </p:nvSpPr>
          <p:spPr>
            <a:xfrm>
              <a:off x="7653461"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4" name="Oval 523"/>
            <p:cNvSpPr/>
            <p:nvPr/>
          </p:nvSpPr>
          <p:spPr>
            <a:xfrm>
              <a:off x="7866723"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5" name="Oval 524"/>
            <p:cNvSpPr/>
            <p:nvPr/>
          </p:nvSpPr>
          <p:spPr>
            <a:xfrm>
              <a:off x="8079985"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6" name="Oval 525"/>
            <p:cNvSpPr/>
            <p:nvPr/>
          </p:nvSpPr>
          <p:spPr>
            <a:xfrm>
              <a:off x="8293247"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7" name="Oval 526"/>
            <p:cNvSpPr/>
            <p:nvPr/>
          </p:nvSpPr>
          <p:spPr>
            <a:xfrm>
              <a:off x="850650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8" name="Oval 527"/>
            <p:cNvSpPr/>
            <p:nvPr/>
          </p:nvSpPr>
          <p:spPr>
            <a:xfrm>
              <a:off x="541421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9" name="Oval 528"/>
            <p:cNvSpPr/>
            <p:nvPr/>
          </p:nvSpPr>
          <p:spPr>
            <a:xfrm>
              <a:off x="562747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0" name="Oval 529"/>
            <p:cNvSpPr/>
            <p:nvPr/>
          </p:nvSpPr>
          <p:spPr>
            <a:xfrm>
              <a:off x="5840734"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1" name="Oval 530"/>
            <p:cNvSpPr/>
            <p:nvPr/>
          </p:nvSpPr>
          <p:spPr>
            <a:xfrm>
              <a:off x="6053996"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2" name="Oval 531"/>
            <p:cNvSpPr/>
            <p:nvPr/>
          </p:nvSpPr>
          <p:spPr>
            <a:xfrm>
              <a:off x="626725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3" name="Oval 532"/>
            <p:cNvSpPr/>
            <p:nvPr/>
          </p:nvSpPr>
          <p:spPr>
            <a:xfrm>
              <a:off x="648052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4" name="Oval 533"/>
            <p:cNvSpPr/>
            <p:nvPr/>
          </p:nvSpPr>
          <p:spPr>
            <a:xfrm>
              <a:off x="669378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5" name="Oval 534"/>
            <p:cNvSpPr/>
            <p:nvPr/>
          </p:nvSpPr>
          <p:spPr>
            <a:xfrm>
              <a:off x="6907044"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6" name="Oval 535"/>
            <p:cNvSpPr/>
            <p:nvPr/>
          </p:nvSpPr>
          <p:spPr>
            <a:xfrm>
              <a:off x="7120306"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7" name="Oval 536"/>
            <p:cNvSpPr/>
            <p:nvPr/>
          </p:nvSpPr>
          <p:spPr>
            <a:xfrm>
              <a:off x="733356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8" name="Oval 537"/>
            <p:cNvSpPr/>
            <p:nvPr/>
          </p:nvSpPr>
          <p:spPr>
            <a:xfrm>
              <a:off x="754683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9" name="Oval 538"/>
            <p:cNvSpPr/>
            <p:nvPr/>
          </p:nvSpPr>
          <p:spPr>
            <a:xfrm>
              <a:off x="776009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0" name="Oval 539"/>
            <p:cNvSpPr/>
            <p:nvPr/>
          </p:nvSpPr>
          <p:spPr>
            <a:xfrm>
              <a:off x="7973354"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1" name="Oval 540"/>
            <p:cNvSpPr/>
            <p:nvPr/>
          </p:nvSpPr>
          <p:spPr>
            <a:xfrm>
              <a:off x="8186616"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2" name="Oval 541"/>
            <p:cNvSpPr/>
            <p:nvPr/>
          </p:nvSpPr>
          <p:spPr>
            <a:xfrm>
              <a:off x="839987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3" name="Oval 542"/>
            <p:cNvSpPr/>
            <p:nvPr/>
          </p:nvSpPr>
          <p:spPr>
            <a:xfrm>
              <a:off x="861314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4" name="Oval 543"/>
            <p:cNvSpPr/>
            <p:nvPr/>
          </p:nvSpPr>
          <p:spPr>
            <a:xfrm>
              <a:off x="871978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5" name="Oval 544"/>
            <p:cNvSpPr/>
            <p:nvPr/>
          </p:nvSpPr>
          <p:spPr>
            <a:xfrm>
              <a:off x="520094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6" name="Oval 545"/>
            <p:cNvSpPr/>
            <p:nvPr/>
          </p:nvSpPr>
          <p:spPr>
            <a:xfrm>
              <a:off x="530757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7" name="Oval 546"/>
            <p:cNvSpPr/>
            <p:nvPr/>
          </p:nvSpPr>
          <p:spPr>
            <a:xfrm>
              <a:off x="5520841"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8" name="Oval 547"/>
            <p:cNvSpPr/>
            <p:nvPr/>
          </p:nvSpPr>
          <p:spPr>
            <a:xfrm>
              <a:off x="5734103"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9" name="Oval 548"/>
            <p:cNvSpPr/>
            <p:nvPr/>
          </p:nvSpPr>
          <p:spPr>
            <a:xfrm>
              <a:off x="5947365"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0" name="Oval 549"/>
            <p:cNvSpPr/>
            <p:nvPr/>
          </p:nvSpPr>
          <p:spPr>
            <a:xfrm>
              <a:off x="6160627"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1" name="Oval 550"/>
            <p:cNvSpPr/>
            <p:nvPr/>
          </p:nvSpPr>
          <p:spPr>
            <a:xfrm>
              <a:off x="637388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2" name="Oval 551"/>
            <p:cNvSpPr/>
            <p:nvPr/>
          </p:nvSpPr>
          <p:spPr>
            <a:xfrm>
              <a:off x="6587151"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3" name="Oval 552"/>
            <p:cNvSpPr/>
            <p:nvPr/>
          </p:nvSpPr>
          <p:spPr>
            <a:xfrm>
              <a:off x="6800413"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4" name="Oval 553"/>
            <p:cNvSpPr/>
            <p:nvPr/>
          </p:nvSpPr>
          <p:spPr>
            <a:xfrm>
              <a:off x="7013675"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5" name="Oval 554"/>
            <p:cNvSpPr/>
            <p:nvPr/>
          </p:nvSpPr>
          <p:spPr>
            <a:xfrm>
              <a:off x="7226937"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6" name="Oval 555"/>
            <p:cNvSpPr/>
            <p:nvPr/>
          </p:nvSpPr>
          <p:spPr>
            <a:xfrm>
              <a:off x="744019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7" name="Oval 556"/>
            <p:cNvSpPr/>
            <p:nvPr/>
          </p:nvSpPr>
          <p:spPr>
            <a:xfrm>
              <a:off x="7653461"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8" name="Oval 557"/>
            <p:cNvSpPr/>
            <p:nvPr/>
          </p:nvSpPr>
          <p:spPr>
            <a:xfrm>
              <a:off x="7866723"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9" name="Oval 558"/>
            <p:cNvSpPr/>
            <p:nvPr/>
          </p:nvSpPr>
          <p:spPr>
            <a:xfrm>
              <a:off x="8079985"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0" name="Oval 559"/>
            <p:cNvSpPr/>
            <p:nvPr/>
          </p:nvSpPr>
          <p:spPr>
            <a:xfrm>
              <a:off x="8293247"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1" name="Oval 560"/>
            <p:cNvSpPr/>
            <p:nvPr/>
          </p:nvSpPr>
          <p:spPr>
            <a:xfrm>
              <a:off x="850650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2" name="Oval 561"/>
            <p:cNvSpPr/>
            <p:nvPr/>
          </p:nvSpPr>
          <p:spPr>
            <a:xfrm>
              <a:off x="541421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3" name="Oval 562"/>
            <p:cNvSpPr/>
            <p:nvPr/>
          </p:nvSpPr>
          <p:spPr>
            <a:xfrm>
              <a:off x="562747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4" name="Oval 563"/>
            <p:cNvSpPr/>
            <p:nvPr/>
          </p:nvSpPr>
          <p:spPr>
            <a:xfrm>
              <a:off x="5840734"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5" name="Oval 564"/>
            <p:cNvSpPr/>
            <p:nvPr/>
          </p:nvSpPr>
          <p:spPr>
            <a:xfrm>
              <a:off x="6053996"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6" name="Oval 565"/>
            <p:cNvSpPr/>
            <p:nvPr/>
          </p:nvSpPr>
          <p:spPr>
            <a:xfrm>
              <a:off x="626725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7" name="Oval 566"/>
            <p:cNvSpPr/>
            <p:nvPr/>
          </p:nvSpPr>
          <p:spPr>
            <a:xfrm>
              <a:off x="648052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8" name="Oval 567"/>
            <p:cNvSpPr/>
            <p:nvPr/>
          </p:nvSpPr>
          <p:spPr>
            <a:xfrm>
              <a:off x="669378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9" name="Oval 568"/>
            <p:cNvSpPr/>
            <p:nvPr/>
          </p:nvSpPr>
          <p:spPr>
            <a:xfrm>
              <a:off x="6907044"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0" name="Oval 569"/>
            <p:cNvSpPr/>
            <p:nvPr/>
          </p:nvSpPr>
          <p:spPr>
            <a:xfrm>
              <a:off x="7120306"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1" name="Oval 570"/>
            <p:cNvSpPr/>
            <p:nvPr/>
          </p:nvSpPr>
          <p:spPr>
            <a:xfrm>
              <a:off x="733356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2" name="Oval 571"/>
            <p:cNvSpPr/>
            <p:nvPr/>
          </p:nvSpPr>
          <p:spPr>
            <a:xfrm>
              <a:off x="754683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3" name="Oval 572"/>
            <p:cNvSpPr/>
            <p:nvPr/>
          </p:nvSpPr>
          <p:spPr>
            <a:xfrm>
              <a:off x="776009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4" name="Oval 573"/>
            <p:cNvSpPr/>
            <p:nvPr/>
          </p:nvSpPr>
          <p:spPr>
            <a:xfrm>
              <a:off x="7973354"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5" name="Oval 574"/>
            <p:cNvSpPr/>
            <p:nvPr/>
          </p:nvSpPr>
          <p:spPr>
            <a:xfrm>
              <a:off x="8186616"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6" name="Oval 575"/>
            <p:cNvSpPr/>
            <p:nvPr/>
          </p:nvSpPr>
          <p:spPr>
            <a:xfrm>
              <a:off x="839987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7" name="Oval 576"/>
            <p:cNvSpPr/>
            <p:nvPr/>
          </p:nvSpPr>
          <p:spPr>
            <a:xfrm>
              <a:off x="861314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8" name="Oval 577"/>
            <p:cNvSpPr/>
            <p:nvPr/>
          </p:nvSpPr>
          <p:spPr>
            <a:xfrm>
              <a:off x="871978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9" name="Oval 578"/>
            <p:cNvSpPr/>
            <p:nvPr/>
          </p:nvSpPr>
          <p:spPr>
            <a:xfrm>
              <a:off x="520094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0" name="Oval 579"/>
            <p:cNvSpPr/>
            <p:nvPr/>
          </p:nvSpPr>
          <p:spPr>
            <a:xfrm>
              <a:off x="530757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1" name="Oval 580"/>
            <p:cNvSpPr/>
            <p:nvPr/>
          </p:nvSpPr>
          <p:spPr>
            <a:xfrm>
              <a:off x="5520841"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2" name="Oval 581"/>
            <p:cNvSpPr/>
            <p:nvPr/>
          </p:nvSpPr>
          <p:spPr>
            <a:xfrm>
              <a:off x="5734103"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3" name="Oval 582"/>
            <p:cNvSpPr/>
            <p:nvPr/>
          </p:nvSpPr>
          <p:spPr>
            <a:xfrm>
              <a:off x="5947365"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4" name="Oval 583"/>
            <p:cNvSpPr/>
            <p:nvPr/>
          </p:nvSpPr>
          <p:spPr>
            <a:xfrm>
              <a:off x="6160627"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5" name="Oval 584"/>
            <p:cNvSpPr/>
            <p:nvPr/>
          </p:nvSpPr>
          <p:spPr>
            <a:xfrm>
              <a:off x="637388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6" name="Oval 585"/>
            <p:cNvSpPr/>
            <p:nvPr/>
          </p:nvSpPr>
          <p:spPr>
            <a:xfrm>
              <a:off x="6587151"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7" name="Oval 586"/>
            <p:cNvSpPr/>
            <p:nvPr/>
          </p:nvSpPr>
          <p:spPr>
            <a:xfrm>
              <a:off x="6800413"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8" name="Oval 587"/>
            <p:cNvSpPr/>
            <p:nvPr/>
          </p:nvSpPr>
          <p:spPr>
            <a:xfrm>
              <a:off x="7013675"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9" name="Oval 588"/>
            <p:cNvSpPr/>
            <p:nvPr/>
          </p:nvSpPr>
          <p:spPr>
            <a:xfrm>
              <a:off x="7226937"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0" name="Oval 589"/>
            <p:cNvSpPr/>
            <p:nvPr/>
          </p:nvSpPr>
          <p:spPr>
            <a:xfrm>
              <a:off x="744019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1" name="Oval 590"/>
            <p:cNvSpPr/>
            <p:nvPr/>
          </p:nvSpPr>
          <p:spPr>
            <a:xfrm>
              <a:off x="7653461"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2" name="Oval 591"/>
            <p:cNvSpPr/>
            <p:nvPr/>
          </p:nvSpPr>
          <p:spPr>
            <a:xfrm>
              <a:off x="7866723"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3" name="Oval 592"/>
            <p:cNvSpPr/>
            <p:nvPr/>
          </p:nvSpPr>
          <p:spPr>
            <a:xfrm>
              <a:off x="8079985"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4" name="Oval 593"/>
            <p:cNvSpPr/>
            <p:nvPr/>
          </p:nvSpPr>
          <p:spPr>
            <a:xfrm>
              <a:off x="8293247"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5" name="Oval 594"/>
            <p:cNvSpPr/>
            <p:nvPr/>
          </p:nvSpPr>
          <p:spPr>
            <a:xfrm>
              <a:off x="850650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6" name="Oval 595"/>
            <p:cNvSpPr/>
            <p:nvPr/>
          </p:nvSpPr>
          <p:spPr>
            <a:xfrm>
              <a:off x="541421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7" name="Oval 596"/>
            <p:cNvSpPr/>
            <p:nvPr/>
          </p:nvSpPr>
          <p:spPr>
            <a:xfrm>
              <a:off x="562747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8" name="Oval 597"/>
            <p:cNvSpPr/>
            <p:nvPr/>
          </p:nvSpPr>
          <p:spPr>
            <a:xfrm>
              <a:off x="5840734"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9" name="Oval 598"/>
            <p:cNvSpPr/>
            <p:nvPr/>
          </p:nvSpPr>
          <p:spPr>
            <a:xfrm>
              <a:off x="6053996"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0" name="Oval 599"/>
            <p:cNvSpPr/>
            <p:nvPr/>
          </p:nvSpPr>
          <p:spPr>
            <a:xfrm>
              <a:off x="626725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1" name="Oval 600"/>
            <p:cNvSpPr/>
            <p:nvPr/>
          </p:nvSpPr>
          <p:spPr>
            <a:xfrm>
              <a:off x="648052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2" name="Oval 601"/>
            <p:cNvSpPr/>
            <p:nvPr/>
          </p:nvSpPr>
          <p:spPr>
            <a:xfrm>
              <a:off x="669378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3" name="Oval 602"/>
            <p:cNvSpPr/>
            <p:nvPr/>
          </p:nvSpPr>
          <p:spPr>
            <a:xfrm>
              <a:off x="6907044"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4" name="Oval 603"/>
            <p:cNvSpPr/>
            <p:nvPr/>
          </p:nvSpPr>
          <p:spPr>
            <a:xfrm>
              <a:off x="7120306"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5" name="Oval 604"/>
            <p:cNvSpPr/>
            <p:nvPr/>
          </p:nvSpPr>
          <p:spPr>
            <a:xfrm>
              <a:off x="733356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6" name="Oval 605"/>
            <p:cNvSpPr/>
            <p:nvPr/>
          </p:nvSpPr>
          <p:spPr>
            <a:xfrm>
              <a:off x="754683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7" name="Oval 606"/>
            <p:cNvSpPr/>
            <p:nvPr/>
          </p:nvSpPr>
          <p:spPr>
            <a:xfrm>
              <a:off x="776009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8" name="Oval 607"/>
            <p:cNvSpPr/>
            <p:nvPr/>
          </p:nvSpPr>
          <p:spPr>
            <a:xfrm>
              <a:off x="7973354"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9" name="Oval 608"/>
            <p:cNvSpPr/>
            <p:nvPr/>
          </p:nvSpPr>
          <p:spPr>
            <a:xfrm>
              <a:off x="8186616"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0" name="Oval 609"/>
            <p:cNvSpPr/>
            <p:nvPr/>
          </p:nvSpPr>
          <p:spPr>
            <a:xfrm>
              <a:off x="839987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 name="Oval 610"/>
            <p:cNvSpPr/>
            <p:nvPr/>
          </p:nvSpPr>
          <p:spPr>
            <a:xfrm>
              <a:off x="861314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2" name="Oval 611"/>
            <p:cNvSpPr/>
            <p:nvPr/>
          </p:nvSpPr>
          <p:spPr>
            <a:xfrm>
              <a:off x="871978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3" name="Oval 612"/>
            <p:cNvSpPr/>
            <p:nvPr/>
          </p:nvSpPr>
          <p:spPr>
            <a:xfrm>
              <a:off x="520094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4" name="Oval 613"/>
            <p:cNvSpPr/>
            <p:nvPr/>
          </p:nvSpPr>
          <p:spPr>
            <a:xfrm>
              <a:off x="530757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5" name="Oval 614"/>
            <p:cNvSpPr/>
            <p:nvPr/>
          </p:nvSpPr>
          <p:spPr>
            <a:xfrm>
              <a:off x="5520841"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6" name="Oval 615"/>
            <p:cNvSpPr/>
            <p:nvPr/>
          </p:nvSpPr>
          <p:spPr>
            <a:xfrm>
              <a:off x="5734103"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7" name="Oval 616"/>
            <p:cNvSpPr/>
            <p:nvPr/>
          </p:nvSpPr>
          <p:spPr>
            <a:xfrm>
              <a:off x="5947365"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8" name="Oval 617"/>
            <p:cNvSpPr/>
            <p:nvPr/>
          </p:nvSpPr>
          <p:spPr>
            <a:xfrm>
              <a:off x="6160627"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9" name="Oval 618"/>
            <p:cNvSpPr/>
            <p:nvPr/>
          </p:nvSpPr>
          <p:spPr>
            <a:xfrm>
              <a:off x="637388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0" name="Oval 619"/>
            <p:cNvSpPr/>
            <p:nvPr/>
          </p:nvSpPr>
          <p:spPr>
            <a:xfrm>
              <a:off x="6587151"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1" name="Oval 620"/>
            <p:cNvSpPr/>
            <p:nvPr/>
          </p:nvSpPr>
          <p:spPr>
            <a:xfrm>
              <a:off x="6800413"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2" name="Oval 621"/>
            <p:cNvSpPr/>
            <p:nvPr/>
          </p:nvSpPr>
          <p:spPr>
            <a:xfrm>
              <a:off x="7013675"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3" name="Oval 622"/>
            <p:cNvSpPr/>
            <p:nvPr/>
          </p:nvSpPr>
          <p:spPr>
            <a:xfrm>
              <a:off x="7226937"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4" name="Oval 623"/>
            <p:cNvSpPr/>
            <p:nvPr/>
          </p:nvSpPr>
          <p:spPr>
            <a:xfrm>
              <a:off x="744019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5" name="Oval 624"/>
            <p:cNvSpPr/>
            <p:nvPr/>
          </p:nvSpPr>
          <p:spPr>
            <a:xfrm>
              <a:off x="7653461"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6" name="Oval 625"/>
            <p:cNvSpPr/>
            <p:nvPr/>
          </p:nvSpPr>
          <p:spPr>
            <a:xfrm>
              <a:off x="7866723"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7" name="Oval 626"/>
            <p:cNvSpPr/>
            <p:nvPr/>
          </p:nvSpPr>
          <p:spPr>
            <a:xfrm>
              <a:off x="8079985"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8" name="Oval 627"/>
            <p:cNvSpPr/>
            <p:nvPr/>
          </p:nvSpPr>
          <p:spPr>
            <a:xfrm>
              <a:off x="8293247"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9" name="Oval 628"/>
            <p:cNvSpPr/>
            <p:nvPr/>
          </p:nvSpPr>
          <p:spPr>
            <a:xfrm>
              <a:off x="850650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0" name="Oval 629"/>
            <p:cNvSpPr/>
            <p:nvPr/>
          </p:nvSpPr>
          <p:spPr>
            <a:xfrm>
              <a:off x="541421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1" name="Oval 630"/>
            <p:cNvSpPr/>
            <p:nvPr/>
          </p:nvSpPr>
          <p:spPr>
            <a:xfrm>
              <a:off x="562747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2" name="Oval 631"/>
            <p:cNvSpPr/>
            <p:nvPr/>
          </p:nvSpPr>
          <p:spPr>
            <a:xfrm>
              <a:off x="5840734"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3" name="Oval 632"/>
            <p:cNvSpPr/>
            <p:nvPr/>
          </p:nvSpPr>
          <p:spPr>
            <a:xfrm>
              <a:off x="6053996"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4" name="Oval 633"/>
            <p:cNvSpPr/>
            <p:nvPr/>
          </p:nvSpPr>
          <p:spPr>
            <a:xfrm>
              <a:off x="626725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5" name="Oval 634"/>
            <p:cNvSpPr/>
            <p:nvPr/>
          </p:nvSpPr>
          <p:spPr>
            <a:xfrm>
              <a:off x="648052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6" name="Oval 635"/>
            <p:cNvSpPr/>
            <p:nvPr/>
          </p:nvSpPr>
          <p:spPr>
            <a:xfrm>
              <a:off x="669378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7" name="Oval 636"/>
            <p:cNvSpPr/>
            <p:nvPr/>
          </p:nvSpPr>
          <p:spPr>
            <a:xfrm>
              <a:off x="6907044"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8" name="Oval 637"/>
            <p:cNvSpPr/>
            <p:nvPr/>
          </p:nvSpPr>
          <p:spPr>
            <a:xfrm>
              <a:off x="7120306"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9" name="Oval 638"/>
            <p:cNvSpPr/>
            <p:nvPr/>
          </p:nvSpPr>
          <p:spPr>
            <a:xfrm>
              <a:off x="733356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0" name="Oval 639"/>
            <p:cNvSpPr/>
            <p:nvPr/>
          </p:nvSpPr>
          <p:spPr>
            <a:xfrm>
              <a:off x="754683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1" name="Oval 640"/>
            <p:cNvSpPr/>
            <p:nvPr/>
          </p:nvSpPr>
          <p:spPr>
            <a:xfrm>
              <a:off x="776009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2" name="Oval 641"/>
            <p:cNvSpPr/>
            <p:nvPr/>
          </p:nvSpPr>
          <p:spPr>
            <a:xfrm>
              <a:off x="7973354"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3" name="Oval 642"/>
            <p:cNvSpPr/>
            <p:nvPr/>
          </p:nvSpPr>
          <p:spPr>
            <a:xfrm>
              <a:off x="8186616"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4" name="Oval 643"/>
            <p:cNvSpPr/>
            <p:nvPr/>
          </p:nvSpPr>
          <p:spPr>
            <a:xfrm>
              <a:off x="839987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5" name="Oval 644"/>
            <p:cNvSpPr/>
            <p:nvPr/>
          </p:nvSpPr>
          <p:spPr>
            <a:xfrm>
              <a:off x="861314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6" name="Oval 645"/>
            <p:cNvSpPr/>
            <p:nvPr/>
          </p:nvSpPr>
          <p:spPr>
            <a:xfrm>
              <a:off x="871978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7" name="Oval 646"/>
            <p:cNvSpPr/>
            <p:nvPr/>
          </p:nvSpPr>
          <p:spPr>
            <a:xfrm>
              <a:off x="520094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8" name="Oval 647"/>
            <p:cNvSpPr/>
            <p:nvPr/>
          </p:nvSpPr>
          <p:spPr>
            <a:xfrm>
              <a:off x="530757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9" name="Oval 648"/>
            <p:cNvSpPr/>
            <p:nvPr/>
          </p:nvSpPr>
          <p:spPr>
            <a:xfrm>
              <a:off x="5520841"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0" name="Oval 649"/>
            <p:cNvSpPr/>
            <p:nvPr/>
          </p:nvSpPr>
          <p:spPr>
            <a:xfrm>
              <a:off x="5734103"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1" name="Oval 650"/>
            <p:cNvSpPr/>
            <p:nvPr/>
          </p:nvSpPr>
          <p:spPr>
            <a:xfrm>
              <a:off x="5947365"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2" name="Oval 651"/>
            <p:cNvSpPr/>
            <p:nvPr/>
          </p:nvSpPr>
          <p:spPr>
            <a:xfrm>
              <a:off x="6160627"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3" name="Oval 652"/>
            <p:cNvSpPr/>
            <p:nvPr/>
          </p:nvSpPr>
          <p:spPr>
            <a:xfrm>
              <a:off x="637388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4" name="Oval 653"/>
            <p:cNvSpPr/>
            <p:nvPr/>
          </p:nvSpPr>
          <p:spPr>
            <a:xfrm>
              <a:off x="6587151"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5" name="Oval 654"/>
            <p:cNvSpPr/>
            <p:nvPr/>
          </p:nvSpPr>
          <p:spPr>
            <a:xfrm>
              <a:off x="6800413"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6" name="Oval 655"/>
            <p:cNvSpPr/>
            <p:nvPr/>
          </p:nvSpPr>
          <p:spPr>
            <a:xfrm>
              <a:off x="7013675"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7" name="Oval 656"/>
            <p:cNvSpPr/>
            <p:nvPr/>
          </p:nvSpPr>
          <p:spPr>
            <a:xfrm>
              <a:off x="7226937"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8" name="Oval 657"/>
            <p:cNvSpPr/>
            <p:nvPr/>
          </p:nvSpPr>
          <p:spPr>
            <a:xfrm>
              <a:off x="744019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9" name="Oval 658"/>
            <p:cNvSpPr/>
            <p:nvPr/>
          </p:nvSpPr>
          <p:spPr>
            <a:xfrm>
              <a:off x="7653461"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0" name="Oval 659"/>
            <p:cNvSpPr/>
            <p:nvPr/>
          </p:nvSpPr>
          <p:spPr>
            <a:xfrm>
              <a:off x="7866723"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1" name="Oval 660"/>
            <p:cNvSpPr/>
            <p:nvPr/>
          </p:nvSpPr>
          <p:spPr>
            <a:xfrm>
              <a:off x="8079985"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2" name="Oval 661"/>
            <p:cNvSpPr/>
            <p:nvPr/>
          </p:nvSpPr>
          <p:spPr>
            <a:xfrm>
              <a:off x="8293247"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3" name="Oval 662"/>
            <p:cNvSpPr/>
            <p:nvPr/>
          </p:nvSpPr>
          <p:spPr>
            <a:xfrm>
              <a:off x="850650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4" name="Oval 663"/>
            <p:cNvSpPr/>
            <p:nvPr/>
          </p:nvSpPr>
          <p:spPr>
            <a:xfrm>
              <a:off x="541421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5" name="Oval 664"/>
            <p:cNvSpPr/>
            <p:nvPr/>
          </p:nvSpPr>
          <p:spPr>
            <a:xfrm>
              <a:off x="562747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6" name="Oval 665"/>
            <p:cNvSpPr/>
            <p:nvPr/>
          </p:nvSpPr>
          <p:spPr>
            <a:xfrm>
              <a:off x="5840734"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7" name="Oval 666"/>
            <p:cNvSpPr/>
            <p:nvPr/>
          </p:nvSpPr>
          <p:spPr>
            <a:xfrm>
              <a:off x="6053996"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8" name="Oval 667"/>
            <p:cNvSpPr/>
            <p:nvPr/>
          </p:nvSpPr>
          <p:spPr>
            <a:xfrm>
              <a:off x="626725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9" name="Oval 668"/>
            <p:cNvSpPr/>
            <p:nvPr/>
          </p:nvSpPr>
          <p:spPr>
            <a:xfrm>
              <a:off x="648052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0" name="Oval 669"/>
            <p:cNvSpPr/>
            <p:nvPr/>
          </p:nvSpPr>
          <p:spPr>
            <a:xfrm>
              <a:off x="669378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1" name="Oval 670"/>
            <p:cNvSpPr/>
            <p:nvPr/>
          </p:nvSpPr>
          <p:spPr>
            <a:xfrm>
              <a:off x="6907044"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2" name="Oval 671"/>
            <p:cNvSpPr/>
            <p:nvPr/>
          </p:nvSpPr>
          <p:spPr>
            <a:xfrm>
              <a:off x="7120306"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3" name="Oval 672"/>
            <p:cNvSpPr/>
            <p:nvPr/>
          </p:nvSpPr>
          <p:spPr>
            <a:xfrm>
              <a:off x="733356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4" name="Oval 673"/>
            <p:cNvSpPr/>
            <p:nvPr/>
          </p:nvSpPr>
          <p:spPr>
            <a:xfrm>
              <a:off x="754683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5" name="Oval 674"/>
            <p:cNvSpPr/>
            <p:nvPr/>
          </p:nvSpPr>
          <p:spPr>
            <a:xfrm>
              <a:off x="776009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6" name="Oval 675"/>
            <p:cNvSpPr/>
            <p:nvPr/>
          </p:nvSpPr>
          <p:spPr>
            <a:xfrm>
              <a:off x="7973354"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7" name="Oval 676"/>
            <p:cNvSpPr/>
            <p:nvPr/>
          </p:nvSpPr>
          <p:spPr>
            <a:xfrm>
              <a:off x="8186616"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8" name="Oval 677"/>
            <p:cNvSpPr/>
            <p:nvPr/>
          </p:nvSpPr>
          <p:spPr>
            <a:xfrm>
              <a:off x="839987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9" name="Oval 678"/>
            <p:cNvSpPr/>
            <p:nvPr/>
          </p:nvSpPr>
          <p:spPr>
            <a:xfrm>
              <a:off x="861314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0" name="Oval 679"/>
            <p:cNvSpPr/>
            <p:nvPr/>
          </p:nvSpPr>
          <p:spPr>
            <a:xfrm>
              <a:off x="871978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1" name="Oval 680"/>
            <p:cNvSpPr/>
            <p:nvPr/>
          </p:nvSpPr>
          <p:spPr>
            <a:xfrm>
              <a:off x="520094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2" name="Oval 681"/>
            <p:cNvSpPr/>
            <p:nvPr/>
          </p:nvSpPr>
          <p:spPr>
            <a:xfrm>
              <a:off x="530757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3" name="Oval 682"/>
            <p:cNvSpPr/>
            <p:nvPr/>
          </p:nvSpPr>
          <p:spPr>
            <a:xfrm>
              <a:off x="5520841"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4" name="Oval 683"/>
            <p:cNvSpPr/>
            <p:nvPr/>
          </p:nvSpPr>
          <p:spPr>
            <a:xfrm>
              <a:off x="5734103"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5" name="Oval 684"/>
            <p:cNvSpPr/>
            <p:nvPr/>
          </p:nvSpPr>
          <p:spPr>
            <a:xfrm>
              <a:off x="5947365"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6" name="Oval 685"/>
            <p:cNvSpPr/>
            <p:nvPr/>
          </p:nvSpPr>
          <p:spPr>
            <a:xfrm>
              <a:off x="6160627"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7" name="Oval 686"/>
            <p:cNvSpPr/>
            <p:nvPr/>
          </p:nvSpPr>
          <p:spPr>
            <a:xfrm>
              <a:off x="637388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8" name="Oval 687"/>
            <p:cNvSpPr/>
            <p:nvPr/>
          </p:nvSpPr>
          <p:spPr>
            <a:xfrm>
              <a:off x="6587151"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9" name="Oval 688"/>
            <p:cNvSpPr/>
            <p:nvPr/>
          </p:nvSpPr>
          <p:spPr>
            <a:xfrm>
              <a:off x="6800413"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0" name="Oval 689"/>
            <p:cNvSpPr/>
            <p:nvPr/>
          </p:nvSpPr>
          <p:spPr>
            <a:xfrm>
              <a:off x="7013675"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1" name="Oval 690"/>
            <p:cNvSpPr/>
            <p:nvPr/>
          </p:nvSpPr>
          <p:spPr>
            <a:xfrm>
              <a:off x="7226937"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2" name="Oval 691"/>
            <p:cNvSpPr/>
            <p:nvPr/>
          </p:nvSpPr>
          <p:spPr>
            <a:xfrm>
              <a:off x="744019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3" name="Oval 692"/>
            <p:cNvSpPr/>
            <p:nvPr/>
          </p:nvSpPr>
          <p:spPr>
            <a:xfrm>
              <a:off x="7653461"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4" name="Oval 693"/>
            <p:cNvSpPr/>
            <p:nvPr/>
          </p:nvSpPr>
          <p:spPr>
            <a:xfrm>
              <a:off x="7866723"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5" name="Oval 694"/>
            <p:cNvSpPr/>
            <p:nvPr/>
          </p:nvSpPr>
          <p:spPr>
            <a:xfrm>
              <a:off x="8079985"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6" name="Oval 695"/>
            <p:cNvSpPr/>
            <p:nvPr/>
          </p:nvSpPr>
          <p:spPr>
            <a:xfrm>
              <a:off x="8293247"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7" name="Oval 696"/>
            <p:cNvSpPr/>
            <p:nvPr/>
          </p:nvSpPr>
          <p:spPr>
            <a:xfrm>
              <a:off x="850650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8" name="Oval 697"/>
            <p:cNvSpPr/>
            <p:nvPr/>
          </p:nvSpPr>
          <p:spPr>
            <a:xfrm>
              <a:off x="541421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9" name="Oval 698"/>
            <p:cNvSpPr/>
            <p:nvPr/>
          </p:nvSpPr>
          <p:spPr>
            <a:xfrm>
              <a:off x="562747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0" name="Oval 699"/>
            <p:cNvSpPr/>
            <p:nvPr/>
          </p:nvSpPr>
          <p:spPr>
            <a:xfrm>
              <a:off x="5840734"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1" name="Oval 700"/>
            <p:cNvSpPr/>
            <p:nvPr/>
          </p:nvSpPr>
          <p:spPr>
            <a:xfrm>
              <a:off x="6053996"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2" name="Oval 701"/>
            <p:cNvSpPr/>
            <p:nvPr/>
          </p:nvSpPr>
          <p:spPr>
            <a:xfrm>
              <a:off x="626725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3" name="Oval 702"/>
            <p:cNvSpPr/>
            <p:nvPr/>
          </p:nvSpPr>
          <p:spPr>
            <a:xfrm>
              <a:off x="648052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4" name="Oval 703"/>
            <p:cNvSpPr/>
            <p:nvPr/>
          </p:nvSpPr>
          <p:spPr>
            <a:xfrm>
              <a:off x="669378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5" name="Oval 704"/>
            <p:cNvSpPr/>
            <p:nvPr/>
          </p:nvSpPr>
          <p:spPr>
            <a:xfrm>
              <a:off x="6907044"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6" name="Oval 705"/>
            <p:cNvSpPr/>
            <p:nvPr/>
          </p:nvSpPr>
          <p:spPr>
            <a:xfrm>
              <a:off x="7120306"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7" name="Oval 706"/>
            <p:cNvSpPr/>
            <p:nvPr/>
          </p:nvSpPr>
          <p:spPr>
            <a:xfrm>
              <a:off x="733356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8" name="Oval 707"/>
            <p:cNvSpPr/>
            <p:nvPr/>
          </p:nvSpPr>
          <p:spPr>
            <a:xfrm>
              <a:off x="754683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9" name="Oval 708"/>
            <p:cNvSpPr/>
            <p:nvPr/>
          </p:nvSpPr>
          <p:spPr>
            <a:xfrm>
              <a:off x="776009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0" name="Oval 709"/>
            <p:cNvSpPr/>
            <p:nvPr/>
          </p:nvSpPr>
          <p:spPr>
            <a:xfrm>
              <a:off x="7973354"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1" name="Oval 710"/>
            <p:cNvSpPr/>
            <p:nvPr/>
          </p:nvSpPr>
          <p:spPr>
            <a:xfrm>
              <a:off x="8186616"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2" name="Oval 711"/>
            <p:cNvSpPr/>
            <p:nvPr/>
          </p:nvSpPr>
          <p:spPr>
            <a:xfrm>
              <a:off x="839987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3" name="Oval 712"/>
            <p:cNvSpPr/>
            <p:nvPr/>
          </p:nvSpPr>
          <p:spPr>
            <a:xfrm>
              <a:off x="861314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4" name="Oval 713"/>
            <p:cNvSpPr/>
            <p:nvPr/>
          </p:nvSpPr>
          <p:spPr>
            <a:xfrm>
              <a:off x="871978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5" name="Oval 714"/>
            <p:cNvSpPr/>
            <p:nvPr/>
          </p:nvSpPr>
          <p:spPr>
            <a:xfrm>
              <a:off x="520094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6" name="Oval 715"/>
            <p:cNvSpPr/>
            <p:nvPr/>
          </p:nvSpPr>
          <p:spPr>
            <a:xfrm>
              <a:off x="530757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7" name="Oval 716"/>
            <p:cNvSpPr/>
            <p:nvPr/>
          </p:nvSpPr>
          <p:spPr>
            <a:xfrm>
              <a:off x="5520841"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8" name="Oval 717"/>
            <p:cNvSpPr/>
            <p:nvPr/>
          </p:nvSpPr>
          <p:spPr>
            <a:xfrm>
              <a:off x="5734103"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9" name="Oval 718"/>
            <p:cNvSpPr/>
            <p:nvPr/>
          </p:nvSpPr>
          <p:spPr>
            <a:xfrm>
              <a:off x="5947365"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0" name="Oval 719"/>
            <p:cNvSpPr/>
            <p:nvPr/>
          </p:nvSpPr>
          <p:spPr>
            <a:xfrm>
              <a:off x="6160627"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1" name="Oval 720"/>
            <p:cNvSpPr/>
            <p:nvPr/>
          </p:nvSpPr>
          <p:spPr>
            <a:xfrm>
              <a:off x="637388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2" name="Oval 721"/>
            <p:cNvSpPr/>
            <p:nvPr/>
          </p:nvSpPr>
          <p:spPr>
            <a:xfrm>
              <a:off x="6587151"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3" name="Oval 722"/>
            <p:cNvSpPr/>
            <p:nvPr/>
          </p:nvSpPr>
          <p:spPr>
            <a:xfrm>
              <a:off x="6800413"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4" name="Oval 723"/>
            <p:cNvSpPr/>
            <p:nvPr/>
          </p:nvSpPr>
          <p:spPr>
            <a:xfrm>
              <a:off x="7013675"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5" name="Oval 724"/>
            <p:cNvSpPr/>
            <p:nvPr/>
          </p:nvSpPr>
          <p:spPr>
            <a:xfrm>
              <a:off x="7226937"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6" name="Oval 725"/>
            <p:cNvSpPr/>
            <p:nvPr/>
          </p:nvSpPr>
          <p:spPr>
            <a:xfrm>
              <a:off x="744019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7" name="Oval 726"/>
            <p:cNvSpPr/>
            <p:nvPr/>
          </p:nvSpPr>
          <p:spPr>
            <a:xfrm>
              <a:off x="7653461"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8" name="Oval 727"/>
            <p:cNvSpPr/>
            <p:nvPr/>
          </p:nvSpPr>
          <p:spPr>
            <a:xfrm>
              <a:off x="7866723"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9" name="Oval 728"/>
            <p:cNvSpPr/>
            <p:nvPr/>
          </p:nvSpPr>
          <p:spPr>
            <a:xfrm>
              <a:off x="8079985"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0" name="Oval 729"/>
            <p:cNvSpPr/>
            <p:nvPr/>
          </p:nvSpPr>
          <p:spPr>
            <a:xfrm>
              <a:off x="8293247"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1" name="Oval 730"/>
            <p:cNvSpPr/>
            <p:nvPr/>
          </p:nvSpPr>
          <p:spPr>
            <a:xfrm>
              <a:off x="850650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2" name="Oval 731"/>
            <p:cNvSpPr/>
            <p:nvPr/>
          </p:nvSpPr>
          <p:spPr>
            <a:xfrm>
              <a:off x="541421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3" name="Oval 732"/>
            <p:cNvSpPr/>
            <p:nvPr/>
          </p:nvSpPr>
          <p:spPr>
            <a:xfrm>
              <a:off x="562747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4" name="Oval 733"/>
            <p:cNvSpPr/>
            <p:nvPr/>
          </p:nvSpPr>
          <p:spPr>
            <a:xfrm>
              <a:off x="5840734"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5" name="Oval 734"/>
            <p:cNvSpPr/>
            <p:nvPr/>
          </p:nvSpPr>
          <p:spPr>
            <a:xfrm>
              <a:off x="6053996"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6" name="Oval 735"/>
            <p:cNvSpPr/>
            <p:nvPr/>
          </p:nvSpPr>
          <p:spPr>
            <a:xfrm>
              <a:off x="626725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7" name="Oval 736"/>
            <p:cNvSpPr/>
            <p:nvPr/>
          </p:nvSpPr>
          <p:spPr>
            <a:xfrm>
              <a:off x="648052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8" name="Oval 737"/>
            <p:cNvSpPr/>
            <p:nvPr/>
          </p:nvSpPr>
          <p:spPr>
            <a:xfrm>
              <a:off x="669378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9" name="Oval 738"/>
            <p:cNvSpPr/>
            <p:nvPr/>
          </p:nvSpPr>
          <p:spPr>
            <a:xfrm>
              <a:off x="6907044"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0" name="Oval 739"/>
            <p:cNvSpPr/>
            <p:nvPr/>
          </p:nvSpPr>
          <p:spPr>
            <a:xfrm>
              <a:off x="7120306"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1" name="Oval 740"/>
            <p:cNvSpPr/>
            <p:nvPr/>
          </p:nvSpPr>
          <p:spPr>
            <a:xfrm>
              <a:off x="733356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2" name="Oval 741"/>
            <p:cNvSpPr/>
            <p:nvPr/>
          </p:nvSpPr>
          <p:spPr>
            <a:xfrm>
              <a:off x="754683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3" name="Oval 742"/>
            <p:cNvSpPr/>
            <p:nvPr/>
          </p:nvSpPr>
          <p:spPr>
            <a:xfrm>
              <a:off x="776009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4" name="Oval 743"/>
            <p:cNvSpPr/>
            <p:nvPr/>
          </p:nvSpPr>
          <p:spPr>
            <a:xfrm>
              <a:off x="7973354"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5" name="Oval 744"/>
            <p:cNvSpPr/>
            <p:nvPr/>
          </p:nvSpPr>
          <p:spPr>
            <a:xfrm>
              <a:off x="8186616"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6" name="Oval 745"/>
            <p:cNvSpPr/>
            <p:nvPr/>
          </p:nvSpPr>
          <p:spPr>
            <a:xfrm>
              <a:off x="839987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7" name="Oval 746"/>
            <p:cNvSpPr/>
            <p:nvPr/>
          </p:nvSpPr>
          <p:spPr>
            <a:xfrm>
              <a:off x="861314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8" name="Oval 747"/>
            <p:cNvSpPr/>
            <p:nvPr/>
          </p:nvSpPr>
          <p:spPr>
            <a:xfrm>
              <a:off x="871978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9" name="Oval 748"/>
            <p:cNvSpPr/>
            <p:nvPr/>
          </p:nvSpPr>
          <p:spPr>
            <a:xfrm>
              <a:off x="520094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0" name="Oval 749"/>
            <p:cNvSpPr/>
            <p:nvPr/>
          </p:nvSpPr>
          <p:spPr>
            <a:xfrm>
              <a:off x="530757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1" name="Oval 750"/>
            <p:cNvSpPr/>
            <p:nvPr/>
          </p:nvSpPr>
          <p:spPr>
            <a:xfrm>
              <a:off x="5520841"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2" name="Oval 751"/>
            <p:cNvSpPr/>
            <p:nvPr/>
          </p:nvSpPr>
          <p:spPr>
            <a:xfrm>
              <a:off x="5734103"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3" name="Oval 752"/>
            <p:cNvSpPr/>
            <p:nvPr/>
          </p:nvSpPr>
          <p:spPr>
            <a:xfrm>
              <a:off x="5947365"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4" name="Oval 753"/>
            <p:cNvSpPr/>
            <p:nvPr/>
          </p:nvSpPr>
          <p:spPr>
            <a:xfrm>
              <a:off x="6160627"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5" name="Oval 754"/>
            <p:cNvSpPr/>
            <p:nvPr/>
          </p:nvSpPr>
          <p:spPr>
            <a:xfrm>
              <a:off x="637388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6" name="Oval 755"/>
            <p:cNvSpPr/>
            <p:nvPr/>
          </p:nvSpPr>
          <p:spPr>
            <a:xfrm>
              <a:off x="6587151"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7" name="Oval 756"/>
            <p:cNvSpPr/>
            <p:nvPr/>
          </p:nvSpPr>
          <p:spPr>
            <a:xfrm>
              <a:off x="6800413"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8" name="Oval 757"/>
            <p:cNvSpPr/>
            <p:nvPr/>
          </p:nvSpPr>
          <p:spPr>
            <a:xfrm>
              <a:off x="7013675"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9" name="Oval 758"/>
            <p:cNvSpPr/>
            <p:nvPr/>
          </p:nvSpPr>
          <p:spPr>
            <a:xfrm>
              <a:off x="7226937"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0" name="Oval 759"/>
            <p:cNvSpPr/>
            <p:nvPr/>
          </p:nvSpPr>
          <p:spPr>
            <a:xfrm>
              <a:off x="744019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1" name="Oval 760"/>
            <p:cNvSpPr/>
            <p:nvPr/>
          </p:nvSpPr>
          <p:spPr>
            <a:xfrm>
              <a:off x="7653461"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2" name="Oval 761"/>
            <p:cNvSpPr/>
            <p:nvPr/>
          </p:nvSpPr>
          <p:spPr>
            <a:xfrm>
              <a:off x="7866723"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3" name="Oval 762"/>
            <p:cNvSpPr/>
            <p:nvPr/>
          </p:nvSpPr>
          <p:spPr>
            <a:xfrm>
              <a:off x="8079985"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4" name="Oval 763"/>
            <p:cNvSpPr/>
            <p:nvPr/>
          </p:nvSpPr>
          <p:spPr>
            <a:xfrm>
              <a:off x="8293247"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5" name="Oval 764"/>
            <p:cNvSpPr/>
            <p:nvPr/>
          </p:nvSpPr>
          <p:spPr>
            <a:xfrm>
              <a:off x="850650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6" name="Oval 765"/>
            <p:cNvSpPr/>
            <p:nvPr/>
          </p:nvSpPr>
          <p:spPr>
            <a:xfrm>
              <a:off x="541421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7" name="Oval 766"/>
            <p:cNvSpPr/>
            <p:nvPr/>
          </p:nvSpPr>
          <p:spPr>
            <a:xfrm>
              <a:off x="562747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8" name="Oval 767"/>
            <p:cNvSpPr/>
            <p:nvPr/>
          </p:nvSpPr>
          <p:spPr>
            <a:xfrm>
              <a:off x="5840734"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9" name="Oval 768"/>
            <p:cNvSpPr/>
            <p:nvPr/>
          </p:nvSpPr>
          <p:spPr>
            <a:xfrm>
              <a:off x="6053996"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0" name="Oval 769"/>
            <p:cNvSpPr/>
            <p:nvPr/>
          </p:nvSpPr>
          <p:spPr>
            <a:xfrm>
              <a:off x="626725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1" name="Oval 770"/>
            <p:cNvSpPr/>
            <p:nvPr/>
          </p:nvSpPr>
          <p:spPr>
            <a:xfrm>
              <a:off x="648052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2" name="Oval 771"/>
            <p:cNvSpPr/>
            <p:nvPr/>
          </p:nvSpPr>
          <p:spPr>
            <a:xfrm>
              <a:off x="669378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3" name="Oval 772"/>
            <p:cNvSpPr/>
            <p:nvPr/>
          </p:nvSpPr>
          <p:spPr>
            <a:xfrm>
              <a:off x="6907044"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4" name="Oval 773"/>
            <p:cNvSpPr/>
            <p:nvPr/>
          </p:nvSpPr>
          <p:spPr>
            <a:xfrm>
              <a:off x="7120306"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5" name="Oval 774"/>
            <p:cNvSpPr/>
            <p:nvPr/>
          </p:nvSpPr>
          <p:spPr>
            <a:xfrm>
              <a:off x="733356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6" name="Oval 775"/>
            <p:cNvSpPr/>
            <p:nvPr/>
          </p:nvSpPr>
          <p:spPr>
            <a:xfrm>
              <a:off x="754683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7" name="Oval 776"/>
            <p:cNvSpPr/>
            <p:nvPr/>
          </p:nvSpPr>
          <p:spPr>
            <a:xfrm>
              <a:off x="776009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8" name="Oval 777"/>
            <p:cNvSpPr/>
            <p:nvPr/>
          </p:nvSpPr>
          <p:spPr>
            <a:xfrm>
              <a:off x="7973354"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9" name="Oval 778"/>
            <p:cNvSpPr/>
            <p:nvPr/>
          </p:nvSpPr>
          <p:spPr>
            <a:xfrm>
              <a:off x="8186616"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0" name="Oval 779"/>
            <p:cNvSpPr/>
            <p:nvPr/>
          </p:nvSpPr>
          <p:spPr>
            <a:xfrm>
              <a:off x="839987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1" name="Oval 780"/>
            <p:cNvSpPr/>
            <p:nvPr/>
          </p:nvSpPr>
          <p:spPr>
            <a:xfrm>
              <a:off x="861314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2" name="Oval 781"/>
            <p:cNvSpPr/>
            <p:nvPr/>
          </p:nvSpPr>
          <p:spPr>
            <a:xfrm>
              <a:off x="871978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3" name="Oval 782"/>
            <p:cNvSpPr/>
            <p:nvPr/>
          </p:nvSpPr>
          <p:spPr>
            <a:xfrm>
              <a:off x="520094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4" name="Oval 783"/>
            <p:cNvSpPr/>
            <p:nvPr/>
          </p:nvSpPr>
          <p:spPr>
            <a:xfrm>
              <a:off x="530757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5" name="Oval 784"/>
            <p:cNvSpPr/>
            <p:nvPr/>
          </p:nvSpPr>
          <p:spPr>
            <a:xfrm>
              <a:off x="5520841"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6" name="Oval 785"/>
            <p:cNvSpPr/>
            <p:nvPr/>
          </p:nvSpPr>
          <p:spPr>
            <a:xfrm>
              <a:off x="5734103"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7" name="Oval 786"/>
            <p:cNvSpPr/>
            <p:nvPr/>
          </p:nvSpPr>
          <p:spPr>
            <a:xfrm>
              <a:off x="5947365"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8" name="Oval 787"/>
            <p:cNvSpPr/>
            <p:nvPr/>
          </p:nvSpPr>
          <p:spPr>
            <a:xfrm>
              <a:off x="6160627"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9" name="Oval 788"/>
            <p:cNvSpPr/>
            <p:nvPr/>
          </p:nvSpPr>
          <p:spPr>
            <a:xfrm>
              <a:off x="637388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0" name="Oval 789"/>
            <p:cNvSpPr/>
            <p:nvPr/>
          </p:nvSpPr>
          <p:spPr>
            <a:xfrm>
              <a:off x="6587151"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1" name="Oval 790"/>
            <p:cNvSpPr/>
            <p:nvPr/>
          </p:nvSpPr>
          <p:spPr>
            <a:xfrm>
              <a:off x="6800413"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2" name="Oval 791"/>
            <p:cNvSpPr/>
            <p:nvPr/>
          </p:nvSpPr>
          <p:spPr>
            <a:xfrm>
              <a:off x="7013675"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3" name="Oval 792"/>
            <p:cNvSpPr/>
            <p:nvPr/>
          </p:nvSpPr>
          <p:spPr>
            <a:xfrm>
              <a:off x="7226937"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4" name="Oval 793"/>
            <p:cNvSpPr/>
            <p:nvPr/>
          </p:nvSpPr>
          <p:spPr>
            <a:xfrm>
              <a:off x="744019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5" name="Oval 794"/>
            <p:cNvSpPr/>
            <p:nvPr/>
          </p:nvSpPr>
          <p:spPr>
            <a:xfrm>
              <a:off x="7653461"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6" name="Oval 795"/>
            <p:cNvSpPr/>
            <p:nvPr/>
          </p:nvSpPr>
          <p:spPr>
            <a:xfrm>
              <a:off x="7866723"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7" name="Oval 796"/>
            <p:cNvSpPr/>
            <p:nvPr/>
          </p:nvSpPr>
          <p:spPr>
            <a:xfrm>
              <a:off x="8079985"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8" name="Oval 797"/>
            <p:cNvSpPr/>
            <p:nvPr/>
          </p:nvSpPr>
          <p:spPr>
            <a:xfrm>
              <a:off x="8293247"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9" name="Oval 798"/>
            <p:cNvSpPr/>
            <p:nvPr/>
          </p:nvSpPr>
          <p:spPr>
            <a:xfrm>
              <a:off x="850650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0" name="Oval 799"/>
            <p:cNvSpPr/>
            <p:nvPr/>
          </p:nvSpPr>
          <p:spPr>
            <a:xfrm>
              <a:off x="541421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1" name="Oval 800"/>
            <p:cNvSpPr/>
            <p:nvPr/>
          </p:nvSpPr>
          <p:spPr>
            <a:xfrm>
              <a:off x="562747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2" name="Oval 801"/>
            <p:cNvSpPr/>
            <p:nvPr/>
          </p:nvSpPr>
          <p:spPr>
            <a:xfrm>
              <a:off x="5840734"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3" name="Oval 802"/>
            <p:cNvSpPr/>
            <p:nvPr/>
          </p:nvSpPr>
          <p:spPr>
            <a:xfrm>
              <a:off x="6053996"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4" name="Oval 803"/>
            <p:cNvSpPr/>
            <p:nvPr/>
          </p:nvSpPr>
          <p:spPr>
            <a:xfrm>
              <a:off x="626725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5" name="Oval 804"/>
            <p:cNvSpPr/>
            <p:nvPr/>
          </p:nvSpPr>
          <p:spPr>
            <a:xfrm>
              <a:off x="648052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6" name="Oval 805"/>
            <p:cNvSpPr/>
            <p:nvPr/>
          </p:nvSpPr>
          <p:spPr>
            <a:xfrm>
              <a:off x="669378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7" name="Oval 806"/>
            <p:cNvSpPr/>
            <p:nvPr/>
          </p:nvSpPr>
          <p:spPr>
            <a:xfrm>
              <a:off x="6907044"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8" name="Oval 807"/>
            <p:cNvSpPr/>
            <p:nvPr/>
          </p:nvSpPr>
          <p:spPr>
            <a:xfrm>
              <a:off x="7120306"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9" name="Oval 808"/>
            <p:cNvSpPr/>
            <p:nvPr/>
          </p:nvSpPr>
          <p:spPr>
            <a:xfrm>
              <a:off x="733356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0" name="Oval 809"/>
            <p:cNvSpPr/>
            <p:nvPr/>
          </p:nvSpPr>
          <p:spPr>
            <a:xfrm>
              <a:off x="754683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1" name="Oval 810"/>
            <p:cNvSpPr/>
            <p:nvPr/>
          </p:nvSpPr>
          <p:spPr>
            <a:xfrm>
              <a:off x="776009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2" name="Oval 811"/>
            <p:cNvSpPr/>
            <p:nvPr/>
          </p:nvSpPr>
          <p:spPr>
            <a:xfrm>
              <a:off x="7973354"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3" name="Oval 812"/>
            <p:cNvSpPr/>
            <p:nvPr/>
          </p:nvSpPr>
          <p:spPr>
            <a:xfrm>
              <a:off x="8186616"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4" name="Oval 813"/>
            <p:cNvSpPr/>
            <p:nvPr/>
          </p:nvSpPr>
          <p:spPr>
            <a:xfrm>
              <a:off x="839987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5" name="Oval 814"/>
            <p:cNvSpPr/>
            <p:nvPr/>
          </p:nvSpPr>
          <p:spPr>
            <a:xfrm>
              <a:off x="861314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6" name="Oval 815"/>
            <p:cNvSpPr/>
            <p:nvPr/>
          </p:nvSpPr>
          <p:spPr>
            <a:xfrm>
              <a:off x="871978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7" name="Oval 816"/>
            <p:cNvSpPr/>
            <p:nvPr/>
          </p:nvSpPr>
          <p:spPr>
            <a:xfrm>
              <a:off x="520094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8" name="Oval 817"/>
            <p:cNvSpPr/>
            <p:nvPr/>
          </p:nvSpPr>
          <p:spPr>
            <a:xfrm>
              <a:off x="530757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9" name="Oval 818"/>
            <p:cNvSpPr/>
            <p:nvPr/>
          </p:nvSpPr>
          <p:spPr>
            <a:xfrm>
              <a:off x="5520841"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0" name="Oval 819"/>
            <p:cNvSpPr/>
            <p:nvPr/>
          </p:nvSpPr>
          <p:spPr>
            <a:xfrm>
              <a:off x="5734103"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1" name="Oval 820"/>
            <p:cNvSpPr/>
            <p:nvPr/>
          </p:nvSpPr>
          <p:spPr>
            <a:xfrm>
              <a:off x="5947365"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2" name="Oval 821"/>
            <p:cNvSpPr/>
            <p:nvPr/>
          </p:nvSpPr>
          <p:spPr>
            <a:xfrm>
              <a:off x="6160627"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3" name="Oval 822"/>
            <p:cNvSpPr/>
            <p:nvPr/>
          </p:nvSpPr>
          <p:spPr>
            <a:xfrm>
              <a:off x="637388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4" name="Oval 823"/>
            <p:cNvSpPr/>
            <p:nvPr/>
          </p:nvSpPr>
          <p:spPr>
            <a:xfrm>
              <a:off x="6587151"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5" name="Oval 824"/>
            <p:cNvSpPr/>
            <p:nvPr/>
          </p:nvSpPr>
          <p:spPr>
            <a:xfrm>
              <a:off x="6800413"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6" name="Oval 825"/>
            <p:cNvSpPr/>
            <p:nvPr/>
          </p:nvSpPr>
          <p:spPr>
            <a:xfrm>
              <a:off x="7013675"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7" name="Oval 826"/>
            <p:cNvSpPr/>
            <p:nvPr/>
          </p:nvSpPr>
          <p:spPr>
            <a:xfrm>
              <a:off x="7226937"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8" name="Oval 827"/>
            <p:cNvSpPr/>
            <p:nvPr/>
          </p:nvSpPr>
          <p:spPr>
            <a:xfrm>
              <a:off x="744019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9" name="Oval 828"/>
            <p:cNvSpPr/>
            <p:nvPr/>
          </p:nvSpPr>
          <p:spPr>
            <a:xfrm>
              <a:off x="7653461"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0" name="Oval 829"/>
            <p:cNvSpPr/>
            <p:nvPr/>
          </p:nvSpPr>
          <p:spPr>
            <a:xfrm>
              <a:off x="7866723"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1" name="Oval 830"/>
            <p:cNvSpPr/>
            <p:nvPr/>
          </p:nvSpPr>
          <p:spPr>
            <a:xfrm>
              <a:off x="8079985"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2" name="Oval 831"/>
            <p:cNvSpPr/>
            <p:nvPr/>
          </p:nvSpPr>
          <p:spPr>
            <a:xfrm>
              <a:off x="8293247"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3" name="Oval 832"/>
            <p:cNvSpPr/>
            <p:nvPr/>
          </p:nvSpPr>
          <p:spPr>
            <a:xfrm>
              <a:off x="850650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4" name="Oval 833"/>
            <p:cNvSpPr/>
            <p:nvPr/>
          </p:nvSpPr>
          <p:spPr>
            <a:xfrm>
              <a:off x="541421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5" name="Oval 834"/>
            <p:cNvSpPr/>
            <p:nvPr/>
          </p:nvSpPr>
          <p:spPr>
            <a:xfrm>
              <a:off x="562747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6" name="Oval 835"/>
            <p:cNvSpPr/>
            <p:nvPr/>
          </p:nvSpPr>
          <p:spPr>
            <a:xfrm>
              <a:off x="5840734"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7" name="Oval 836"/>
            <p:cNvSpPr/>
            <p:nvPr/>
          </p:nvSpPr>
          <p:spPr>
            <a:xfrm>
              <a:off x="6053996"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8" name="Oval 837"/>
            <p:cNvSpPr/>
            <p:nvPr/>
          </p:nvSpPr>
          <p:spPr>
            <a:xfrm>
              <a:off x="626725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9" name="Oval 838"/>
            <p:cNvSpPr/>
            <p:nvPr/>
          </p:nvSpPr>
          <p:spPr>
            <a:xfrm>
              <a:off x="648052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0" name="Oval 839"/>
            <p:cNvSpPr/>
            <p:nvPr/>
          </p:nvSpPr>
          <p:spPr>
            <a:xfrm>
              <a:off x="669378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1" name="Oval 840"/>
            <p:cNvSpPr/>
            <p:nvPr/>
          </p:nvSpPr>
          <p:spPr>
            <a:xfrm>
              <a:off x="6907044"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2" name="Oval 841"/>
            <p:cNvSpPr/>
            <p:nvPr/>
          </p:nvSpPr>
          <p:spPr>
            <a:xfrm>
              <a:off x="7120306"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3" name="Oval 842"/>
            <p:cNvSpPr/>
            <p:nvPr/>
          </p:nvSpPr>
          <p:spPr>
            <a:xfrm>
              <a:off x="733356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4" name="Oval 843"/>
            <p:cNvSpPr/>
            <p:nvPr/>
          </p:nvSpPr>
          <p:spPr>
            <a:xfrm>
              <a:off x="754683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5" name="Oval 844"/>
            <p:cNvSpPr/>
            <p:nvPr/>
          </p:nvSpPr>
          <p:spPr>
            <a:xfrm>
              <a:off x="776009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6" name="Oval 845"/>
            <p:cNvSpPr/>
            <p:nvPr/>
          </p:nvSpPr>
          <p:spPr>
            <a:xfrm>
              <a:off x="7973354"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7" name="Oval 846"/>
            <p:cNvSpPr/>
            <p:nvPr/>
          </p:nvSpPr>
          <p:spPr>
            <a:xfrm>
              <a:off x="8186616"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8" name="Oval 847"/>
            <p:cNvSpPr/>
            <p:nvPr/>
          </p:nvSpPr>
          <p:spPr>
            <a:xfrm>
              <a:off x="839987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9" name="Oval 848"/>
            <p:cNvSpPr/>
            <p:nvPr/>
          </p:nvSpPr>
          <p:spPr>
            <a:xfrm>
              <a:off x="861314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0" name="Oval 849"/>
            <p:cNvSpPr/>
            <p:nvPr/>
          </p:nvSpPr>
          <p:spPr>
            <a:xfrm>
              <a:off x="871978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1" name="Oval 850"/>
            <p:cNvSpPr/>
            <p:nvPr/>
          </p:nvSpPr>
          <p:spPr>
            <a:xfrm>
              <a:off x="520094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2" name="Oval 851"/>
            <p:cNvSpPr/>
            <p:nvPr/>
          </p:nvSpPr>
          <p:spPr>
            <a:xfrm>
              <a:off x="530757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3" name="Oval 852"/>
            <p:cNvSpPr/>
            <p:nvPr/>
          </p:nvSpPr>
          <p:spPr>
            <a:xfrm>
              <a:off x="5520841"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4" name="Oval 853"/>
            <p:cNvSpPr/>
            <p:nvPr/>
          </p:nvSpPr>
          <p:spPr>
            <a:xfrm>
              <a:off x="5734103"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5" name="Oval 854"/>
            <p:cNvSpPr/>
            <p:nvPr/>
          </p:nvSpPr>
          <p:spPr>
            <a:xfrm>
              <a:off x="5947365"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6" name="Oval 855"/>
            <p:cNvSpPr/>
            <p:nvPr/>
          </p:nvSpPr>
          <p:spPr>
            <a:xfrm>
              <a:off x="6160627"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7" name="Oval 856"/>
            <p:cNvSpPr/>
            <p:nvPr/>
          </p:nvSpPr>
          <p:spPr>
            <a:xfrm>
              <a:off x="637388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8" name="Oval 857"/>
            <p:cNvSpPr/>
            <p:nvPr/>
          </p:nvSpPr>
          <p:spPr>
            <a:xfrm>
              <a:off x="6587151"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9" name="Oval 858"/>
            <p:cNvSpPr/>
            <p:nvPr/>
          </p:nvSpPr>
          <p:spPr>
            <a:xfrm>
              <a:off x="6800413"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0" name="Oval 859"/>
            <p:cNvSpPr/>
            <p:nvPr/>
          </p:nvSpPr>
          <p:spPr>
            <a:xfrm>
              <a:off x="7013675"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1" name="Oval 860"/>
            <p:cNvSpPr/>
            <p:nvPr/>
          </p:nvSpPr>
          <p:spPr>
            <a:xfrm>
              <a:off x="7226937"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2" name="Oval 861"/>
            <p:cNvSpPr/>
            <p:nvPr/>
          </p:nvSpPr>
          <p:spPr>
            <a:xfrm>
              <a:off x="744019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3" name="Oval 862"/>
            <p:cNvSpPr/>
            <p:nvPr/>
          </p:nvSpPr>
          <p:spPr>
            <a:xfrm>
              <a:off x="7653461"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4" name="Oval 863"/>
            <p:cNvSpPr/>
            <p:nvPr/>
          </p:nvSpPr>
          <p:spPr>
            <a:xfrm>
              <a:off x="7866723"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5" name="Oval 864"/>
            <p:cNvSpPr/>
            <p:nvPr/>
          </p:nvSpPr>
          <p:spPr>
            <a:xfrm>
              <a:off x="8079985"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6" name="Oval 865"/>
            <p:cNvSpPr/>
            <p:nvPr/>
          </p:nvSpPr>
          <p:spPr>
            <a:xfrm>
              <a:off x="8293247"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7" name="Oval 866"/>
            <p:cNvSpPr/>
            <p:nvPr/>
          </p:nvSpPr>
          <p:spPr>
            <a:xfrm>
              <a:off x="850650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8" name="Oval 867"/>
            <p:cNvSpPr/>
            <p:nvPr/>
          </p:nvSpPr>
          <p:spPr>
            <a:xfrm>
              <a:off x="541421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9" name="Oval 868"/>
            <p:cNvSpPr/>
            <p:nvPr/>
          </p:nvSpPr>
          <p:spPr>
            <a:xfrm>
              <a:off x="562747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0" name="Oval 869"/>
            <p:cNvSpPr/>
            <p:nvPr/>
          </p:nvSpPr>
          <p:spPr>
            <a:xfrm>
              <a:off x="5840734"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1" name="Oval 870"/>
            <p:cNvSpPr/>
            <p:nvPr/>
          </p:nvSpPr>
          <p:spPr>
            <a:xfrm>
              <a:off x="6053996"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2" name="Oval 871"/>
            <p:cNvSpPr/>
            <p:nvPr/>
          </p:nvSpPr>
          <p:spPr>
            <a:xfrm>
              <a:off x="626725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3" name="Oval 872"/>
            <p:cNvSpPr/>
            <p:nvPr/>
          </p:nvSpPr>
          <p:spPr>
            <a:xfrm>
              <a:off x="648052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4" name="Oval 873"/>
            <p:cNvSpPr/>
            <p:nvPr/>
          </p:nvSpPr>
          <p:spPr>
            <a:xfrm>
              <a:off x="669378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5" name="Oval 874"/>
            <p:cNvSpPr/>
            <p:nvPr/>
          </p:nvSpPr>
          <p:spPr>
            <a:xfrm>
              <a:off x="6907044"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6" name="Oval 875"/>
            <p:cNvSpPr/>
            <p:nvPr/>
          </p:nvSpPr>
          <p:spPr>
            <a:xfrm>
              <a:off x="7120306"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7" name="Oval 876"/>
            <p:cNvSpPr/>
            <p:nvPr/>
          </p:nvSpPr>
          <p:spPr>
            <a:xfrm>
              <a:off x="733356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8" name="Oval 877"/>
            <p:cNvSpPr/>
            <p:nvPr/>
          </p:nvSpPr>
          <p:spPr>
            <a:xfrm>
              <a:off x="754683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9" name="Oval 878"/>
            <p:cNvSpPr/>
            <p:nvPr/>
          </p:nvSpPr>
          <p:spPr>
            <a:xfrm>
              <a:off x="776009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0" name="Oval 879"/>
            <p:cNvSpPr/>
            <p:nvPr/>
          </p:nvSpPr>
          <p:spPr>
            <a:xfrm>
              <a:off x="7973354"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1" name="Oval 880"/>
            <p:cNvSpPr/>
            <p:nvPr/>
          </p:nvSpPr>
          <p:spPr>
            <a:xfrm>
              <a:off x="8186616"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2" name="Oval 881"/>
            <p:cNvSpPr/>
            <p:nvPr/>
          </p:nvSpPr>
          <p:spPr>
            <a:xfrm>
              <a:off x="839987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3" name="Oval 882"/>
            <p:cNvSpPr/>
            <p:nvPr/>
          </p:nvSpPr>
          <p:spPr>
            <a:xfrm>
              <a:off x="861314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4" name="Oval 883"/>
            <p:cNvSpPr/>
            <p:nvPr/>
          </p:nvSpPr>
          <p:spPr>
            <a:xfrm>
              <a:off x="871978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5" name="Oval 884"/>
            <p:cNvSpPr/>
            <p:nvPr/>
          </p:nvSpPr>
          <p:spPr>
            <a:xfrm>
              <a:off x="520094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6" name="Oval 885"/>
            <p:cNvSpPr/>
            <p:nvPr/>
          </p:nvSpPr>
          <p:spPr>
            <a:xfrm>
              <a:off x="530757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7" name="Oval 886"/>
            <p:cNvSpPr/>
            <p:nvPr/>
          </p:nvSpPr>
          <p:spPr>
            <a:xfrm>
              <a:off x="5520841"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8" name="Oval 887"/>
            <p:cNvSpPr/>
            <p:nvPr/>
          </p:nvSpPr>
          <p:spPr>
            <a:xfrm>
              <a:off x="5734103"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9" name="Oval 888"/>
            <p:cNvSpPr/>
            <p:nvPr/>
          </p:nvSpPr>
          <p:spPr>
            <a:xfrm>
              <a:off x="5947365"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0" name="Oval 889"/>
            <p:cNvSpPr/>
            <p:nvPr/>
          </p:nvSpPr>
          <p:spPr>
            <a:xfrm>
              <a:off x="6160627"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1" name="Oval 890"/>
            <p:cNvSpPr/>
            <p:nvPr/>
          </p:nvSpPr>
          <p:spPr>
            <a:xfrm>
              <a:off x="637388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2" name="Oval 891"/>
            <p:cNvSpPr/>
            <p:nvPr/>
          </p:nvSpPr>
          <p:spPr>
            <a:xfrm>
              <a:off x="6587151"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3" name="Oval 892"/>
            <p:cNvSpPr/>
            <p:nvPr/>
          </p:nvSpPr>
          <p:spPr>
            <a:xfrm>
              <a:off x="6800413"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4" name="Oval 893"/>
            <p:cNvSpPr/>
            <p:nvPr/>
          </p:nvSpPr>
          <p:spPr>
            <a:xfrm>
              <a:off x="7013675"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5" name="Oval 894"/>
            <p:cNvSpPr/>
            <p:nvPr/>
          </p:nvSpPr>
          <p:spPr>
            <a:xfrm>
              <a:off x="7226937"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6" name="Oval 895"/>
            <p:cNvSpPr/>
            <p:nvPr/>
          </p:nvSpPr>
          <p:spPr>
            <a:xfrm>
              <a:off x="744019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7" name="Oval 896"/>
            <p:cNvSpPr/>
            <p:nvPr/>
          </p:nvSpPr>
          <p:spPr>
            <a:xfrm>
              <a:off x="7653461"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8" name="Oval 897"/>
            <p:cNvSpPr/>
            <p:nvPr/>
          </p:nvSpPr>
          <p:spPr>
            <a:xfrm>
              <a:off x="7866723"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9" name="Oval 898"/>
            <p:cNvSpPr/>
            <p:nvPr/>
          </p:nvSpPr>
          <p:spPr>
            <a:xfrm>
              <a:off x="8079985"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0" name="Oval 899"/>
            <p:cNvSpPr/>
            <p:nvPr/>
          </p:nvSpPr>
          <p:spPr>
            <a:xfrm>
              <a:off x="8293247"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1" name="Oval 900"/>
            <p:cNvSpPr/>
            <p:nvPr/>
          </p:nvSpPr>
          <p:spPr>
            <a:xfrm>
              <a:off x="850650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2" name="Oval 901"/>
            <p:cNvSpPr/>
            <p:nvPr/>
          </p:nvSpPr>
          <p:spPr>
            <a:xfrm>
              <a:off x="541421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3" name="Oval 902"/>
            <p:cNvSpPr/>
            <p:nvPr/>
          </p:nvSpPr>
          <p:spPr>
            <a:xfrm>
              <a:off x="562747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4" name="Oval 903"/>
            <p:cNvSpPr/>
            <p:nvPr/>
          </p:nvSpPr>
          <p:spPr>
            <a:xfrm>
              <a:off x="5840734"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5" name="Oval 904"/>
            <p:cNvSpPr/>
            <p:nvPr/>
          </p:nvSpPr>
          <p:spPr>
            <a:xfrm>
              <a:off x="6053996"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6" name="Oval 905"/>
            <p:cNvSpPr/>
            <p:nvPr/>
          </p:nvSpPr>
          <p:spPr>
            <a:xfrm>
              <a:off x="626725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7" name="Oval 906"/>
            <p:cNvSpPr/>
            <p:nvPr/>
          </p:nvSpPr>
          <p:spPr>
            <a:xfrm>
              <a:off x="648052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8" name="Oval 907"/>
            <p:cNvSpPr/>
            <p:nvPr/>
          </p:nvSpPr>
          <p:spPr>
            <a:xfrm>
              <a:off x="669378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9" name="Oval 908"/>
            <p:cNvSpPr/>
            <p:nvPr/>
          </p:nvSpPr>
          <p:spPr>
            <a:xfrm>
              <a:off x="6907044"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0" name="Oval 909"/>
            <p:cNvSpPr/>
            <p:nvPr/>
          </p:nvSpPr>
          <p:spPr>
            <a:xfrm>
              <a:off x="7120306"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1" name="Oval 910"/>
            <p:cNvSpPr/>
            <p:nvPr/>
          </p:nvSpPr>
          <p:spPr>
            <a:xfrm>
              <a:off x="733356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2" name="Oval 911"/>
            <p:cNvSpPr/>
            <p:nvPr/>
          </p:nvSpPr>
          <p:spPr>
            <a:xfrm>
              <a:off x="754683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3" name="Oval 912"/>
            <p:cNvSpPr/>
            <p:nvPr/>
          </p:nvSpPr>
          <p:spPr>
            <a:xfrm>
              <a:off x="776009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4" name="Oval 913"/>
            <p:cNvSpPr/>
            <p:nvPr/>
          </p:nvSpPr>
          <p:spPr>
            <a:xfrm>
              <a:off x="7973354"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5" name="Oval 914"/>
            <p:cNvSpPr/>
            <p:nvPr/>
          </p:nvSpPr>
          <p:spPr>
            <a:xfrm>
              <a:off x="8186616"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6" name="Oval 915"/>
            <p:cNvSpPr/>
            <p:nvPr/>
          </p:nvSpPr>
          <p:spPr>
            <a:xfrm>
              <a:off x="839987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7" name="Oval 916"/>
            <p:cNvSpPr/>
            <p:nvPr/>
          </p:nvSpPr>
          <p:spPr>
            <a:xfrm>
              <a:off x="861314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8" name="Oval 917"/>
            <p:cNvSpPr/>
            <p:nvPr/>
          </p:nvSpPr>
          <p:spPr>
            <a:xfrm>
              <a:off x="871978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9" name="Oval 918"/>
            <p:cNvSpPr/>
            <p:nvPr/>
          </p:nvSpPr>
          <p:spPr>
            <a:xfrm>
              <a:off x="520094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0" name="Oval 919"/>
            <p:cNvSpPr/>
            <p:nvPr/>
          </p:nvSpPr>
          <p:spPr>
            <a:xfrm>
              <a:off x="530757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1" name="Oval 920"/>
            <p:cNvSpPr/>
            <p:nvPr/>
          </p:nvSpPr>
          <p:spPr>
            <a:xfrm>
              <a:off x="5520841"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2" name="Oval 921"/>
            <p:cNvSpPr/>
            <p:nvPr/>
          </p:nvSpPr>
          <p:spPr>
            <a:xfrm>
              <a:off x="5734103"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3" name="Oval 922"/>
            <p:cNvSpPr/>
            <p:nvPr/>
          </p:nvSpPr>
          <p:spPr>
            <a:xfrm>
              <a:off x="5947365"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4" name="Oval 923"/>
            <p:cNvSpPr/>
            <p:nvPr/>
          </p:nvSpPr>
          <p:spPr>
            <a:xfrm>
              <a:off x="6160627"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5" name="Oval 924"/>
            <p:cNvSpPr/>
            <p:nvPr/>
          </p:nvSpPr>
          <p:spPr>
            <a:xfrm>
              <a:off x="637388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6" name="Oval 925"/>
            <p:cNvSpPr/>
            <p:nvPr/>
          </p:nvSpPr>
          <p:spPr>
            <a:xfrm>
              <a:off x="6587151"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7" name="Oval 926"/>
            <p:cNvSpPr/>
            <p:nvPr/>
          </p:nvSpPr>
          <p:spPr>
            <a:xfrm>
              <a:off x="6800413"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8" name="Oval 927"/>
            <p:cNvSpPr/>
            <p:nvPr/>
          </p:nvSpPr>
          <p:spPr>
            <a:xfrm>
              <a:off x="7013675"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9" name="Oval 928"/>
            <p:cNvSpPr/>
            <p:nvPr/>
          </p:nvSpPr>
          <p:spPr>
            <a:xfrm>
              <a:off x="7226937"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0" name="Oval 929"/>
            <p:cNvSpPr/>
            <p:nvPr/>
          </p:nvSpPr>
          <p:spPr>
            <a:xfrm>
              <a:off x="744019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1" name="Oval 930"/>
            <p:cNvSpPr/>
            <p:nvPr/>
          </p:nvSpPr>
          <p:spPr>
            <a:xfrm>
              <a:off x="7653461"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2" name="Oval 931"/>
            <p:cNvSpPr/>
            <p:nvPr/>
          </p:nvSpPr>
          <p:spPr>
            <a:xfrm>
              <a:off x="7866723"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3" name="Oval 932"/>
            <p:cNvSpPr/>
            <p:nvPr/>
          </p:nvSpPr>
          <p:spPr>
            <a:xfrm>
              <a:off x="8079985"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4" name="Oval 933"/>
            <p:cNvSpPr/>
            <p:nvPr/>
          </p:nvSpPr>
          <p:spPr>
            <a:xfrm>
              <a:off x="8293247"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5" name="Oval 934"/>
            <p:cNvSpPr/>
            <p:nvPr/>
          </p:nvSpPr>
          <p:spPr>
            <a:xfrm>
              <a:off x="850650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6" name="Oval 935"/>
            <p:cNvSpPr/>
            <p:nvPr/>
          </p:nvSpPr>
          <p:spPr>
            <a:xfrm>
              <a:off x="541421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7" name="Oval 936"/>
            <p:cNvSpPr/>
            <p:nvPr/>
          </p:nvSpPr>
          <p:spPr>
            <a:xfrm>
              <a:off x="562747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8" name="Oval 937"/>
            <p:cNvSpPr/>
            <p:nvPr/>
          </p:nvSpPr>
          <p:spPr>
            <a:xfrm>
              <a:off x="5840734"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9" name="Oval 938"/>
            <p:cNvSpPr/>
            <p:nvPr/>
          </p:nvSpPr>
          <p:spPr>
            <a:xfrm>
              <a:off x="6053996"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0" name="Oval 939"/>
            <p:cNvSpPr/>
            <p:nvPr/>
          </p:nvSpPr>
          <p:spPr>
            <a:xfrm>
              <a:off x="626725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1" name="Oval 940"/>
            <p:cNvSpPr/>
            <p:nvPr/>
          </p:nvSpPr>
          <p:spPr>
            <a:xfrm>
              <a:off x="648052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2" name="Oval 941"/>
            <p:cNvSpPr/>
            <p:nvPr/>
          </p:nvSpPr>
          <p:spPr>
            <a:xfrm>
              <a:off x="669378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3" name="Oval 942"/>
            <p:cNvSpPr/>
            <p:nvPr/>
          </p:nvSpPr>
          <p:spPr>
            <a:xfrm>
              <a:off x="6907044"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4" name="Oval 943"/>
            <p:cNvSpPr/>
            <p:nvPr/>
          </p:nvSpPr>
          <p:spPr>
            <a:xfrm>
              <a:off x="7120306"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5" name="Oval 944"/>
            <p:cNvSpPr/>
            <p:nvPr/>
          </p:nvSpPr>
          <p:spPr>
            <a:xfrm>
              <a:off x="733356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6" name="Oval 945"/>
            <p:cNvSpPr/>
            <p:nvPr/>
          </p:nvSpPr>
          <p:spPr>
            <a:xfrm>
              <a:off x="754683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7" name="Oval 946"/>
            <p:cNvSpPr/>
            <p:nvPr/>
          </p:nvSpPr>
          <p:spPr>
            <a:xfrm>
              <a:off x="776009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8" name="Oval 947"/>
            <p:cNvSpPr/>
            <p:nvPr/>
          </p:nvSpPr>
          <p:spPr>
            <a:xfrm>
              <a:off x="7973354"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9" name="Oval 948"/>
            <p:cNvSpPr/>
            <p:nvPr/>
          </p:nvSpPr>
          <p:spPr>
            <a:xfrm>
              <a:off x="8186616"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0" name="Oval 949"/>
            <p:cNvSpPr/>
            <p:nvPr/>
          </p:nvSpPr>
          <p:spPr>
            <a:xfrm>
              <a:off x="839987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1" name="Oval 950"/>
            <p:cNvSpPr/>
            <p:nvPr/>
          </p:nvSpPr>
          <p:spPr>
            <a:xfrm>
              <a:off x="861314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2" name="Oval 951"/>
            <p:cNvSpPr/>
            <p:nvPr/>
          </p:nvSpPr>
          <p:spPr>
            <a:xfrm>
              <a:off x="871978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3" name="Oval 952"/>
            <p:cNvSpPr/>
            <p:nvPr/>
          </p:nvSpPr>
          <p:spPr>
            <a:xfrm>
              <a:off x="520094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4" name="Oval 953"/>
            <p:cNvSpPr/>
            <p:nvPr/>
          </p:nvSpPr>
          <p:spPr>
            <a:xfrm>
              <a:off x="530757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5" name="Oval 954"/>
            <p:cNvSpPr/>
            <p:nvPr/>
          </p:nvSpPr>
          <p:spPr>
            <a:xfrm>
              <a:off x="5520841"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6" name="Oval 955"/>
            <p:cNvSpPr/>
            <p:nvPr/>
          </p:nvSpPr>
          <p:spPr>
            <a:xfrm>
              <a:off x="5734103"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7" name="Oval 956"/>
            <p:cNvSpPr/>
            <p:nvPr/>
          </p:nvSpPr>
          <p:spPr>
            <a:xfrm>
              <a:off x="5947365"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8" name="Oval 957"/>
            <p:cNvSpPr/>
            <p:nvPr/>
          </p:nvSpPr>
          <p:spPr>
            <a:xfrm>
              <a:off x="6160627"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9" name="Oval 958"/>
            <p:cNvSpPr/>
            <p:nvPr/>
          </p:nvSpPr>
          <p:spPr>
            <a:xfrm>
              <a:off x="637388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0" name="Oval 959"/>
            <p:cNvSpPr/>
            <p:nvPr/>
          </p:nvSpPr>
          <p:spPr>
            <a:xfrm>
              <a:off x="6587151"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1" name="Oval 960"/>
            <p:cNvSpPr/>
            <p:nvPr/>
          </p:nvSpPr>
          <p:spPr>
            <a:xfrm>
              <a:off x="6800413"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2" name="Oval 961"/>
            <p:cNvSpPr/>
            <p:nvPr/>
          </p:nvSpPr>
          <p:spPr>
            <a:xfrm>
              <a:off x="7013675"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3" name="Oval 962"/>
            <p:cNvSpPr/>
            <p:nvPr/>
          </p:nvSpPr>
          <p:spPr>
            <a:xfrm>
              <a:off x="7226937"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4" name="Oval 963"/>
            <p:cNvSpPr/>
            <p:nvPr/>
          </p:nvSpPr>
          <p:spPr>
            <a:xfrm>
              <a:off x="744019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5" name="Oval 964"/>
            <p:cNvSpPr/>
            <p:nvPr/>
          </p:nvSpPr>
          <p:spPr>
            <a:xfrm>
              <a:off x="7653461"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6" name="Oval 965"/>
            <p:cNvSpPr/>
            <p:nvPr/>
          </p:nvSpPr>
          <p:spPr>
            <a:xfrm>
              <a:off x="7866723"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7" name="Oval 966"/>
            <p:cNvSpPr/>
            <p:nvPr/>
          </p:nvSpPr>
          <p:spPr>
            <a:xfrm>
              <a:off x="8079985"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8" name="Oval 967"/>
            <p:cNvSpPr/>
            <p:nvPr/>
          </p:nvSpPr>
          <p:spPr>
            <a:xfrm>
              <a:off x="8293247"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9" name="Oval 968"/>
            <p:cNvSpPr/>
            <p:nvPr/>
          </p:nvSpPr>
          <p:spPr>
            <a:xfrm>
              <a:off x="850650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0" name="Oval 969"/>
            <p:cNvSpPr/>
            <p:nvPr/>
          </p:nvSpPr>
          <p:spPr>
            <a:xfrm>
              <a:off x="541421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1" name="Oval 970"/>
            <p:cNvSpPr/>
            <p:nvPr/>
          </p:nvSpPr>
          <p:spPr>
            <a:xfrm>
              <a:off x="562747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2" name="Oval 971"/>
            <p:cNvSpPr/>
            <p:nvPr/>
          </p:nvSpPr>
          <p:spPr>
            <a:xfrm>
              <a:off x="5840734"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3" name="Oval 972"/>
            <p:cNvSpPr/>
            <p:nvPr/>
          </p:nvSpPr>
          <p:spPr>
            <a:xfrm>
              <a:off x="6053996"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4" name="Oval 973"/>
            <p:cNvSpPr/>
            <p:nvPr/>
          </p:nvSpPr>
          <p:spPr>
            <a:xfrm>
              <a:off x="626725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5" name="Oval 974"/>
            <p:cNvSpPr/>
            <p:nvPr/>
          </p:nvSpPr>
          <p:spPr>
            <a:xfrm>
              <a:off x="648052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6" name="Oval 975"/>
            <p:cNvSpPr/>
            <p:nvPr/>
          </p:nvSpPr>
          <p:spPr>
            <a:xfrm>
              <a:off x="669378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7" name="Oval 976"/>
            <p:cNvSpPr/>
            <p:nvPr/>
          </p:nvSpPr>
          <p:spPr>
            <a:xfrm>
              <a:off x="6907044"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8" name="Oval 977"/>
            <p:cNvSpPr/>
            <p:nvPr/>
          </p:nvSpPr>
          <p:spPr>
            <a:xfrm>
              <a:off x="7120306"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9" name="Oval 978"/>
            <p:cNvSpPr/>
            <p:nvPr/>
          </p:nvSpPr>
          <p:spPr>
            <a:xfrm>
              <a:off x="733356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0" name="Oval 979"/>
            <p:cNvSpPr/>
            <p:nvPr/>
          </p:nvSpPr>
          <p:spPr>
            <a:xfrm>
              <a:off x="754683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1" name="Oval 980"/>
            <p:cNvSpPr/>
            <p:nvPr/>
          </p:nvSpPr>
          <p:spPr>
            <a:xfrm>
              <a:off x="776009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2" name="Oval 981"/>
            <p:cNvSpPr/>
            <p:nvPr/>
          </p:nvSpPr>
          <p:spPr>
            <a:xfrm>
              <a:off x="7973354"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3" name="Oval 982"/>
            <p:cNvSpPr/>
            <p:nvPr/>
          </p:nvSpPr>
          <p:spPr>
            <a:xfrm>
              <a:off x="8186616"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4" name="Oval 983"/>
            <p:cNvSpPr/>
            <p:nvPr/>
          </p:nvSpPr>
          <p:spPr>
            <a:xfrm>
              <a:off x="839987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5" name="Oval 984"/>
            <p:cNvSpPr/>
            <p:nvPr/>
          </p:nvSpPr>
          <p:spPr>
            <a:xfrm>
              <a:off x="861314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6" name="Oval 985"/>
            <p:cNvSpPr/>
            <p:nvPr/>
          </p:nvSpPr>
          <p:spPr>
            <a:xfrm>
              <a:off x="871978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7" name="Oval 986"/>
            <p:cNvSpPr/>
            <p:nvPr/>
          </p:nvSpPr>
          <p:spPr>
            <a:xfrm>
              <a:off x="520094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8" name="Oval 987"/>
            <p:cNvSpPr/>
            <p:nvPr/>
          </p:nvSpPr>
          <p:spPr>
            <a:xfrm>
              <a:off x="530757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9" name="Oval 988"/>
            <p:cNvSpPr/>
            <p:nvPr/>
          </p:nvSpPr>
          <p:spPr>
            <a:xfrm>
              <a:off x="5520841"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0" name="Oval 989"/>
            <p:cNvSpPr/>
            <p:nvPr/>
          </p:nvSpPr>
          <p:spPr>
            <a:xfrm>
              <a:off x="5734103"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1" name="Oval 990"/>
            <p:cNvSpPr/>
            <p:nvPr/>
          </p:nvSpPr>
          <p:spPr>
            <a:xfrm>
              <a:off x="5947365"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2" name="Oval 991"/>
            <p:cNvSpPr/>
            <p:nvPr/>
          </p:nvSpPr>
          <p:spPr>
            <a:xfrm>
              <a:off x="6160627"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3" name="Oval 992"/>
            <p:cNvSpPr/>
            <p:nvPr/>
          </p:nvSpPr>
          <p:spPr>
            <a:xfrm>
              <a:off x="637388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4" name="Oval 993"/>
            <p:cNvSpPr/>
            <p:nvPr/>
          </p:nvSpPr>
          <p:spPr>
            <a:xfrm>
              <a:off x="6587151"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5" name="Oval 994"/>
            <p:cNvSpPr/>
            <p:nvPr/>
          </p:nvSpPr>
          <p:spPr>
            <a:xfrm>
              <a:off x="6800413"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6" name="Oval 995"/>
            <p:cNvSpPr/>
            <p:nvPr/>
          </p:nvSpPr>
          <p:spPr>
            <a:xfrm>
              <a:off x="7013675"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7" name="Oval 996"/>
            <p:cNvSpPr/>
            <p:nvPr/>
          </p:nvSpPr>
          <p:spPr>
            <a:xfrm>
              <a:off x="7226937"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8" name="Oval 997"/>
            <p:cNvSpPr/>
            <p:nvPr/>
          </p:nvSpPr>
          <p:spPr>
            <a:xfrm>
              <a:off x="744019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9" name="Oval 998"/>
            <p:cNvSpPr/>
            <p:nvPr/>
          </p:nvSpPr>
          <p:spPr>
            <a:xfrm>
              <a:off x="7653461"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0" name="Oval 999"/>
            <p:cNvSpPr/>
            <p:nvPr/>
          </p:nvSpPr>
          <p:spPr>
            <a:xfrm>
              <a:off x="7866723"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1" name="Oval 1000"/>
            <p:cNvSpPr/>
            <p:nvPr/>
          </p:nvSpPr>
          <p:spPr>
            <a:xfrm>
              <a:off x="8079985"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2" name="Oval 1001"/>
            <p:cNvSpPr/>
            <p:nvPr/>
          </p:nvSpPr>
          <p:spPr>
            <a:xfrm>
              <a:off x="8293247"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3" name="Oval 1002"/>
            <p:cNvSpPr/>
            <p:nvPr/>
          </p:nvSpPr>
          <p:spPr>
            <a:xfrm>
              <a:off x="850650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4" name="Oval 1003"/>
            <p:cNvSpPr/>
            <p:nvPr/>
          </p:nvSpPr>
          <p:spPr>
            <a:xfrm>
              <a:off x="541421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5" name="Oval 1004"/>
            <p:cNvSpPr/>
            <p:nvPr/>
          </p:nvSpPr>
          <p:spPr>
            <a:xfrm>
              <a:off x="562747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6" name="Oval 1005"/>
            <p:cNvSpPr/>
            <p:nvPr/>
          </p:nvSpPr>
          <p:spPr>
            <a:xfrm>
              <a:off x="5840734"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7" name="Oval 1006"/>
            <p:cNvSpPr/>
            <p:nvPr/>
          </p:nvSpPr>
          <p:spPr>
            <a:xfrm>
              <a:off x="6053996"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8" name="Oval 1007"/>
            <p:cNvSpPr/>
            <p:nvPr/>
          </p:nvSpPr>
          <p:spPr>
            <a:xfrm>
              <a:off x="626725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9" name="Oval 1008"/>
            <p:cNvSpPr/>
            <p:nvPr/>
          </p:nvSpPr>
          <p:spPr>
            <a:xfrm>
              <a:off x="648052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0" name="Oval 1009"/>
            <p:cNvSpPr/>
            <p:nvPr/>
          </p:nvSpPr>
          <p:spPr>
            <a:xfrm>
              <a:off x="669378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1" name="Oval 1010"/>
            <p:cNvSpPr/>
            <p:nvPr/>
          </p:nvSpPr>
          <p:spPr>
            <a:xfrm>
              <a:off x="6907044"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2" name="Oval 1011"/>
            <p:cNvSpPr/>
            <p:nvPr/>
          </p:nvSpPr>
          <p:spPr>
            <a:xfrm>
              <a:off x="7120306"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3" name="Oval 1012"/>
            <p:cNvSpPr/>
            <p:nvPr/>
          </p:nvSpPr>
          <p:spPr>
            <a:xfrm>
              <a:off x="733356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4" name="Oval 1013"/>
            <p:cNvSpPr/>
            <p:nvPr/>
          </p:nvSpPr>
          <p:spPr>
            <a:xfrm>
              <a:off x="754683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5" name="Oval 1014"/>
            <p:cNvSpPr/>
            <p:nvPr/>
          </p:nvSpPr>
          <p:spPr>
            <a:xfrm>
              <a:off x="776009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6" name="Oval 1015"/>
            <p:cNvSpPr/>
            <p:nvPr/>
          </p:nvSpPr>
          <p:spPr>
            <a:xfrm>
              <a:off x="7973354"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7" name="Oval 1016"/>
            <p:cNvSpPr/>
            <p:nvPr/>
          </p:nvSpPr>
          <p:spPr>
            <a:xfrm>
              <a:off x="8186616"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8" name="Oval 1017"/>
            <p:cNvSpPr/>
            <p:nvPr/>
          </p:nvSpPr>
          <p:spPr>
            <a:xfrm>
              <a:off x="839987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9" name="Oval 1018"/>
            <p:cNvSpPr/>
            <p:nvPr/>
          </p:nvSpPr>
          <p:spPr>
            <a:xfrm>
              <a:off x="861314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0" name="Oval 1019"/>
            <p:cNvSpPr/>
            <p:nvPr/>
          </p:nvSpPr>
          <p:spPr>
            <a:xfrm>
              <a:off x="871978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1" name="Oval 1020"/>
            <p:cNvSpPr/>
            <p:nvPr/>
          </p:nvSpPr>
          <p:spPr>
            <a:xfrm>
              <a:off x="520094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2" name="Oval 1021"/>
            <p:cNvSpPr/>
            <p:nvPr/>
          </p:nvSpPr>
          <p:spPr>
            <a:xfrm>
              <a:off x="530757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3" name="Oval 1022"/>
            <p:cNvSpPr/>
            <p:nvPr/>
          </p:nvSpPr>
          <p:spPr>
            <a:xfrm>
              <a:off x="5520841"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4" name="Oval 1023"/>
            <p:cNvSpPr/>
            <p:nvPr/>
          </p:nvSpPr>
          <p:spPr>
            <a:xfrm>
              <a:off x="5734103"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5" name="Oval 1024"/>
            <p:cNvSpPr/>
            <p:nvPr/>
          </p:nvSpPr>
          <p:spPr>
            <a:xfrm>
              <a:off x="5947365"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6" name="Oval 1025"/>
            <p:cNvSpPr/>
            <p:nvPr/>
          </p:nvSpPr>
          <p:spPr>
            <a:xfrm>
              <a:off x="6160627"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7" name="Oval 1026"/>
            <p:cNvSpPr/>
            <p:nvPr/>
          </p:nvSpPr>
          <p:spPr>
            <a:xfrm>
              <a:off x="637388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8" name="Oval 1027"/>
            <p:cNvSpPr/>
            <p:nvPr/>
          </p:nvSpPr>
          <p:spPr>
            <a:xfrm>
              <a:off x="6587151"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9" name="Oval 1028"/>
            <p:cNvSpPr/>
            <p:nvPr/>
          </p:nvSpPr>
          <p:spPr>
            <a:xfrm>
              <a:off x="6800413"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0" name="Oval 1029"/>
            <p:cNvSpPr/>
            <p:nvPr/>
          </p:nvSpPr>
          <p:spPr>
            <a:xfrm>
              <a:off x="7013675"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1" name="Oval 1030"/>
            <p:cNvSpPr/>
            <p:nvPr/>
          </p:nvSpPr>
          <p:spPr>
            <a:xfrm>
              <a:off x="7226937"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2" name="Oval 1031"/>
            <p:cNvSpPr/>
            <p:nvPr/>
          </p:nvSpPr>
          <p:spPr>
            <a:xfrm>
              <a:off x="744019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3" name="Oval 1032"/>
            <p:cNvSpPr/>
            <p:nvPr/>
          </p:nvSpPr>
          <p:spPr>
            <a:xfrm>
              <a:off x="7653461"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4" name="Oval 1033"/>
            <p:cNvSpPr/>
            <p:nvPr/>
          </p:nvSpPr>
          <p:spPr>
            <a:xfrm>
              <a:off x="7866723"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5" name="Oval 1034"/>
            <p:cNvSpPr/>
            <p:nvPr/>
          </p:nvSpPr>
          <p:spPr>
            <a:xfrm>
              <a:off x="8079985"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6" name="Oval 1035"/>
            <p:cNvSpPr/>
            <p:nvPr/>
          </p:nvSpPr>
          <p:spPr>
            <a:xfrm>
              <a:off x="8293247"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7" name="Oval 1036"/>
            <p:cNvSpPr/>
            <p:nvPr/>
          </p:nvSpPr>
          <p:spPr>
            <a:xfrm>
              <a:off x="850650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8" name="Oval 1037"/>
            <p:cNvSpPr/>
            <p:nvPr/>
          </p:nvSpPr>
          <p:spPr>
            <a:xfrm>
              <a:off x="541421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9" name="Oval 1038"/>
            <p:cNvSpPr/>
            <p:nvPr/>
          </p:nvSpPr>
          <p:spPr>
            <a:xfrm>
              <a:off x="562747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0" name="Oval 1039"/>
            <p:cNvSpPr/>
            <p:nvPr/>
          </p:nvSpPr>
          <p:spPr>
            <a:xfrm>
              <a:off x="5840734"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1" name="Oval 1040"/>
            <p:cNvSpPr/>
            <p:nvPr/>
          </p:nvSpPr>
          <p:spPr>
            <a:xfrm>
              <a:off x="6053996"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2" name="Oval 1041"/>
            <p:cNvSpPr/>
            <p:nvPr/>
          </p:nvSpPr>
          <p:spPr>
            <a:xfrm>
              <a:off x="626725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3" name="Oval 1042"/>
            <p:cNvSpPr/>
            <p:nvPr/>
          </p:nvSpPr>
          <p:spPr>
            <a:xfrm>
              <a:off x="648052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4" name="Oval 1043"/>
            <p:cNvSpPr/>
            <p:nvPr/>
          </p:nvSpPr>
          <p:spPr>
            <a:xfrm>
              <a:off x="669378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5" name="Oval 1044"/>
            <p:cNvSpPr/>
            <p:nvPr/>
          </p:nvSpPr>
          <p:spPr>
            <a:xfrm>
              <a:off x="6907044"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6" name="Oval 1045"/>
            <p:cNvSpPr/>
            <p:nvPr/>
          </p:nvSpPr>
          <p:spPr>
            <a:xfrm>
              <a:off x="7120306"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7" name="Oval 1046"/>
            <p:cNvSpPr/>
            <p:nvPr/>
          </p:nvSpPr>
          <p:spPr>
            <a:xfrm>
              <a:off x="733356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8" name="Oval 1047"/>
            <p:cNvSpPr/>
            <p:nvPr/>
          </p:nvSpPr>
          <p:spPr>
            <a:xfrm>
              <a:off x="754683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9" name="Oval 1048"/>
            <p:cNvSpPr/>
            <p:nvPr/>
          </p:nvSpPr>
          <p:spPr>
            <a:xfrm>
              <a:off x="776009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0" name="Oval 1049"/>
            <p:cNvSpPr/>
            <p:nvPr/>
          </p:nvSpPr>
          <p:spPr>
            <a:xfrm>
              <a:off x="7973354"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1" name="Oval 1050"/>
            <p:cNvSpPr/>
            <p:nvPr/>
          </p:nvSpPr>
          <p:spPr>
            <a:xfrm>
              <a:off x="8186616"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2" name="Oval 1051"/>
            <p:cNvSpPr/>
            <p:nvPr/>
          </p:nvSpPr>
          <p:spPr>
            <a:xfrm>
              <a:off x="839987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3" name="Oval 1052"/>
            <p:cNvSpPr/>
            <p:nvPr/>
          </p:nvSpPr>
          <p:spPr>
            <a:xfrm>
              <a:off x="861314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4" name="Oval 1053"/>
            <p:cNvSpPr/>
            <p:nvPr/>
          </p:nvSpPr>
          <p:spPr>
            <a:xfrm>
              <a:off x="871978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5" name="Oval 1054"/>
            <p:cNvSpPr/>
            <p:nvPr/>
          </p:nvSpPr>
          <p:spPr>
            <a:xfrm>
              <a:off x="520094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6" name="Oval 1055"/>
            <p:cNvSpPr/>
            <p:nvPr/>
          </p:nvSpPr>
          <p:spPr>
            <a:xfrm>
              <a:off x="530757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7" name="Oval 1056"/>
            <p:cNvSpPr/>
            <p:nvPr/>
          </p:nvSpPr>
          <p:spPr>
            <a:xfrm>
              <a:off x="5520841"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8" name="Oval 1057"/>
            <p:cNvSpPr/>
            <p:nvPr/>
          </p:nvSpPr>
          <p:spPr>
            <a:xfrm>
              <a:off x="5734103"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9" name="Oval 1058"/>
            <p:cNvSpPr/>
            <p:nvPr/>
          </p:nvSpPr>
          <p:spPr>
            <a:xfrm>
              <a:off x="5947365"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0" name="Oval 1059"/>
            <p:cNvSpPr/>
            <p:nvPr/>
          </p:nvSpPr>
          <p:spPr>
            <a:xfrm>
              <a:off x="6160627"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1" name="Oval 1060"/>
            <p:cNvSpPr/>
            <p:nvPr/>
          </p:nvSpPr>
          <p:spPr>
            <a:xfrm>
              <a:off x="637388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2" name="Oval 1061"/>
            <p:cNvSpPr/>
            <p:nvPr/>
          </p:nvSpPr>
          <p:spPr>
            <a:xfrm>
              <a:off x="6587151"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3" name="Oval 1062"/>
            <p:cNvSpPr/>
            <p:nvPr/>
          </p:nvSpPr>
          <p:spPr>
            <a:xfrm>
              <a:off x="6800413"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4" name="Oval 1063"/>
            <p:cNvSpPr/>
            <p:nvPr/>
          </p:nvSpPr>
          <p:spPr>
            <a:xfrm>
              <a:off x="7013675"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5" name="Oval 1064"/>
            <p:cNvSpPr/>
            <p:nvPr/>
          </p:nvSpPr>
          <p:spPr>
            <a:xfrm>
              <a:off x="7226937"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6" name="Oval 1065"/>
            <p:cNvSpPr/>
            <p:nvPr/>
          </p:nvSpPr>
          <p:spPr>
            <a:xfrm>
              <a:off x="744019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7" name="Oval 1066"/>
            <p:cNvSpPr/>
            <p:nvPr/>
          </p:nvSpPr>
          <p:spPr>
            <a:xfrm>
              <a:off x="7653461"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8" name="Oval 1067"/>
            <p:cNvSpPr/>
            <p:nvPr/>
          </p:nvSpPr>
          <p:spPr>
            <a:xfrm>
              <a:off x="7866723"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9" name="Oval 1068"/>
            <p:cNvSpPr/>
            <p:nvPr/>
          </p:nvSpPr>
          <p:spPr>
            <a:xfrm>
              <a:off x="8079985"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0" name="Oval 1069"/>
            <p:cNvSpPr/>
            <p:nvPr/>
          </p:nvSpPr>
          <p:spPr>
            <a:xfrm>
              <a:off x="8293247"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1" name="Oval 1070"/>
            <p:cNvSpPr/>
            <p:nvPr/>
          </p:nvSpPr>
          <p:spPr>
            <a:xfrm>
              <a:off x="850650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2" name="Oval 1071"/>
            <p:cNvSpPr/>
            <p:nvPr/>
          </p:nvSpPr>
          <p:spPr>
            <a:xfrm>
              <a:off x="541421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3" name="Oval 1072"/>
            <p:cNvSpPr/>
            <p:nvPr/>
          </p:nvSpPr>
          <p:spPr>
            <a:xfrm>
              <a:off x="562747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4" name="Oval 1073"/>
            <p:cNvSpPr/>
            <p:nvPr/>
          </p:nvSpPr>
          <p:spPr>
            <a:xfrm>
              <a:off x="5840734"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5" name="Oval 1074"/>
            <p:cNvSpPr/>
            <p:nvPr/>
          </p:nvSpPr>
          <p:spPr>
            <a:xfrm>
              <a:off x="6053996"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6" name="Oval 1075"/>
            <p:cNvSpPr/>
            <p:nvPr/>
          </p:nvSpPr>
          <p:spPr>
            <a:xfrm>
              <a:off x="626725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7" name="Oval 1076"/>
            <p:cNvSpPr/>
            <p:nvPr/>
          </p:nvSpPr>
          <p:spPr>
            <a:xfrm>
              <a:off x="648052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8" name="Oval 1077"/>
            <p:cNvSpPr/>
            <p:nvPr/>
          </p:nvSpPr>
          <p:spPr>
            <a:xfrm>
              <a:off x="669378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9" name="Oval 1078"/>
            <p:cNvSpPr/>
            <p:nvPr/>
          </p:nvSpPr>
          <p:spPr>
            <a:xfrm>
              <a:off x="6907044"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0" name="Oval 1079"/>
            <p:cNvSpPr/>
            <p:nvPr/>
          </p:nvSpPr>
          <p:spPr>
            <a:xfrm>
              <a:off x="7120306"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1" name="Oval 1080"/>
            <p:cNvSpPr/>
            <p:nvPr/>
          </p:nvSpPr>
          <p:spPr>
            <a:xfrm>
              <a:off x="733356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2" name="Oval 1081"/>
            <p:cNvSpPr/>
            <p:nvPr/>
          </p:nvSpPr>
          <p:spPr>
            <a:xfrm>
              <a:off x="754683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3" name="Oval 1082"/>
            <p:cNvSpPr/>
            <p:nvPr/>
          </p:nvSpPr>
          <p:spPr>
            <a:xfrm>
              <a:off x="776009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4" name="Oval 1083"/>
            <p:cNvSpPr/>
            <p:nvPr/>
          </p:nvSpPr>
          <p:spPr>
            <a:xfrm>
              <a:off x="7973354"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5" name="Oval 1084"/>
            <p:cNvSpPr/>
            <p:nvPr/>
          </p:nvSpPr>
          <p:spPr>
            <a:xfrm>
              <a:off x="8186616"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6" name="Oval 1085"/>
            <p:cNvSpPr/>
            <p:nvPr/>
          </p:nvSpPr>
          <p:spPr>
            <a:xfrm>
              <a:off x="839987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7" name="Oval 1086"/>
            <p:cNvSpPr/>
            <p:nvPr/>
          </p:nvSpPr>
          <p:spPr>
            <a:xfrm>
              <a:off x="861314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8" name="Oval 1087"/>
            <p:cNvSpPr/>
            <p:nvPr/>
          </p:nvSpPr>
          <p:spPr>
            <a:xfrm>
              <a:off x="871978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9" name="Oval 1088"/>
            <p:cNvSpPr/>
            <p:nvPr/>
          </p:nvSpPr>
          <p:spPr>
            <a:xfrm>
              <a:off x="520094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0" name="Oval 1089"/>
            <p:cNvSpPr/>
            <p:nvPr/>
          </p:nvSpPr>
          <p:spPr>
            <a:xfrm>
              <a:off x="530757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1" name="Oval 1090"/>
            <p:cNvSpPr/>
            <p:nvPr/>
          </p:nvSpPr>
          <p:spPr>
            <a:xfrm>
              <a:off x="5520841"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2" name="Oval 1091"/>
            <p:cNvSpPr/>
            <p:nvPr/>
          </p:nvSpPr>
          <p:spPr>
            <a:xfrm>
              <a:off x="5734103"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3" name="Oval 1092"/>
            <p:cNvSpPr/>
            <p:nvPr/>
          </p:nvSpPr>
          <p:spPr>
            <a:xfrm>
              <a:off x="5947365"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4" name="Oval 1093"/>
            <p:cNvSpPr/>
            <p:nvPr/>
          </p:nvSpPr>
          <p:spPr>
            <a:xfrm>
              <a:off x="6160627"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5" name="Oval 1094"/>
            <p:cNvSpPr/>
            <p:nvPr/>
          </p:nvSpPr>
          <p:spPr>
            <a:xfrm>
              <a:off x="637388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6" name="Oval 1095"/>
            <p:cNvSpPr/>
            <p:nvPr/>
          </p:nvSpPr>
          <p:spPr>
            <a:xfrm>
              <a:off x="6587151"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7" name="Oval 1096"/>
            <p:cNvSpPr/>
            <p:nvPr/>
          </p:nvSpPr>
          <p:spPr>
            <a:xfrm>
              <a:off x="6800413"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8" name="Oval 1097"/>
            <p:cNvSpPr/>
            <p:nvPr/>
          </p:nvSpPr>
          <p:spPr>
            <a:xfrm>
              <a:off x="7013675"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9" name="Oval 1098"/>
            <p:cNvSpPr/>
            <p:nvPr/>
          </p:nvSpPr>
          <p:spPr>
            <a:xfrm>
              <a:off x="7226937"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0" name="Oval 1099"/>
            <p:cNvSpPr/>
            <p:nvPr/>
          </p:nvSpPr>
          <p:spPr>
            <a:xfrm>
              <a:off x="744019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1" name="Oval 1100"/>
            <p:cNvSpPr/>
            <p:nvPr/>
          </p:nvSpPr>
          <p:spPr>
            <a:xfrm>
              <a:off x="7653461"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2" name="Oval 1101"/>
            <p:cNvSpPr/>
            <p:nvPr/>
          </p:nvSpPr>
          <p:spPr>
            <a:xfrm>
              <a:off x="7866723"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3" name="Oval 1102"/>
            <p:cNvSpPr/>
            <p:nvPr/>
          </p:nvSpPr>
          <p:spPr>
            <a:xfrm>
              <a:off x="8079985"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4" name="Oval 1103"/>
            <p:cNvSpPr/>
            <p:nvPr/>
          </p:nvSpPr>
          <p:spPr>
            <a:xfrm>
              <a:off x="8293247"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5" name="Oval 1104"/>
            <p:cNvSpPr/>
            <p:nvPr/>
          </p:nvSpPr>
          <p:spPr>
            <a:xfrm>
              <a:off x="850650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6" name="Oval 1105"/>
            <p:cNvSpPr/>
            <p:nvPr/>
          </p:nvSpPr>
          <p:spPr>
            <a:xfrm>
              <a:off x="541421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7" name="Oval 1106"/>
            <p:cNvSpPr/>
            <p:nvPr/>
          </p:nvSpPr>
          <p:spPr>
            <a:xfrm>
              <a:off x="562747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8" name="Oval 1107"/>
            <p:cNvSpPr/>
            <p:nvPr/>
          </p:nvSpPr>
          <p:spPr>
            <a:xfrm>
              <a:off x="5840734"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9" name="Oval 1108"/>
            <p:cNvSpPr/>
            <p:nvPr/>
          </p:nvSpPr>
          <p:spPr>
            <a:xfrm>
              <a:off x="6053996"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0" name="Oval 1109"/>
            <p:cNvSpPr/>
            <p:nvPr/>
          </p:nvSpPr>
          <p:spPr>
            <a:xfrm>
              <a:off x="626725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1" name="Oval 1110"/>
            <p:cNvSpPr/>
            <p:nvPr/>
          </p:nvSpPr>
          <p:spPr>
            <a:xfrm>
              <a:off x="648052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2" name="Oval 1111"/>
            <p:cNvSpPr/>
            <p:nvPr/>
          </p:nvSpPr>
          <p:spPr>
            <a:xfrm>
              <a:off x="669378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3" name="Oval 1112"/>
            <p:cNvSpPr/>
            <p:nvPr/>
          </p:nvSpPr>
          <p:spPr>
            <a:xfrm>
              <a:off x="6907044"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4" name="Oval 1113"/>
            <p:cNvSpPr/>
            <p:nvPr/>
          </p:nvSpPr>
          <p:spPr>
            <a:xfrm>
              <a:off x="7120306"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5" name="Oval 1114"/>
            <p:cNvSpPr/>
            <p:nvPr/>
          </p:nvSpPr>
          <p:spPr>
            <a:xfrm>
              <a:off x="733356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6" name="Oval 1115"/>
            <p:cNvSpPr/>
            <p:nvPr/>
          </p:nvSpPr>
          <p:spPr>
            <a:xfrm>
              <a:off x="754683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7" name="Oval 1116"/>
            <p:cNvSpPr/>
            <p:nvPr/>
          </p:nvSpPr>
          <p:spPr>
            <a:xfrm>
              <a:off x="776009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8" name="Oval 1117"/>
            <p:cNvSpPr/>
            <p:nvPr/>
          </p:nvSpPr>
          <p:spPr>
            <a:xfrm>
              <a:off x="7973354"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9" name="Oval 1118"/>
            <p:cNvSpPr/>
            <p:nvPr/>
          </p:nvSpPr>
          <p:spPr>
            <a:xfrm>
              <a:off x="8186616"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0" name="Oval 1119"/>
            <p:cNvSpPr/>
            <p:nvPr/>
          </p:nvSpPr>
          <p:spPr>
            <a:xfrm>
              <a:off x="839987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1" name="Oval 1120"/>
            <p:cNvSpPr/>
            <p:nvPr/>
          </p:nvSpPr>
          <p:spPr>
            <a:xfrm>
              <a:off x="861314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2" name="Oval 1121"/>
            <p:cNvSpPr/>
            <p:nvPr/>
          </p:nvSpPr>
          <p:spPr>
            <a:xfrm>
              <a:off x="871978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3" name="Oval 1122"/>
            <p:cNvSpPr/>
            <p:nvPr/>
          </p:nvSpPr>
          <p:spPr>
            <a:xfrm>
              <a:off x="520094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4" name="Oval 1123"/>
            <p:cNvSpPr/>
            <p:nvPr/>
          </p:nvSpPr>
          <p:spPr>
            <a:xfrm>
              <a:off x="530757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5" name="Oval 1124"/>
            <p:cNvSpPr/>
            <p:nvPr/>
          </p:nvSpPr>
          <p:spPr>
            <a:xfrm>
              <a:off x="5520841"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6" name="Oval 1125"/>
            <p:cNvSpPr/>
            <p:nvPr/>
          </p:nvSpPr>
          <p:spPr>
            <a:xfrm>
              <a:off x="5734103"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7" name="Oval 1126"/>
            <p:cNvSpPr/>
            <p:nvPr/>
          </p:nvSpPr>
          <p:spPr>
            <a:xfrm>
              <a:off x="5947365"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8" name="Oval 1127"/>
            <p:cNvSpPr/>
            <p:nvPr/>
          </p:nvSpPr>
          <p:spPr>
            <a:xfrm>
              <a:off x="6160627"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9" name="Oval 1128"/>
            <p:cNvSpPr/>
            <p:nvPr/>
          </p:nvSpPr>
          <p:spPr>
            <a:xfrm>
              <a:off x="637388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0" name="Oval 1129"/>
            <p:cNvSpPr/>
            <p:nvPr/>
          </p:nvSpPr>
          <p:spPr>
            <a:xfrm>
              <a:off x="6587151"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1" name="Oval 1130"/>
            <p:cNvSpPr/>
            <p:nvPr/>
          </p:nvSpPr>
          <p:spPr>
            <a:xfrm>
              <a:off x="6800413"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2" name="Oval 1131"/>
            <p:cNvSpPr/>
            <p:nvPr/>
          </p:nvSpPr>
          <p:spPr>
            <a:xfrm>
              <a:off x="7013675"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3" name="Oval 1132"/>
            <p:cNvSpPr/>
            <p:nvPr/>
          </p:nvSpPr>
          <p:spPr>
            <a:xfrm>
              <a:off x="7226937"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4" name="Oval 1133"/>
            <p:cNvSpPr/>
            <p:nvPr/>
          </p:nvSpPr>
          <p:spPr>
            <a:xfrm>
              <a:off x="744019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5" name="Oval 1134"/>
            <p:cNvSpPr/>
            <p:nvPr/>
          </p:nvSpPr>
          <p:spPr>
            <a:xfrm>
              <a:off x="7653461"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6" name="Oval 1135"/>
            <p:cNvSpPr/>
            <p:nvPr/>
          </p:nvSpPr>
          <p:spPr>
            <a:xfrm>
              <a:off x="7866723"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7" name="Oval 1136"/>
            <p:cNvSpPr/>
            <p:nvPr/>
          </p:nvSpPr>
          <p:spPr>
            <a:xfrm>
              <a:off x="8079985"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8" name="Oval 1137"/>
            <p:cNvSpPr/>
            <p:nvPr/>
          </p:nvSpPr>
          <p:spPr>
            <a:xfrm>
              <a:off x="8293247"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9" name="Oval 1138"/>
            <p:cNvSpPr/>
            <p:nvPr/>
          </p:nvSpPr>
          <p:spPr>
            <a:xfrm>
              <a:off x="850650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0" name="Oval 1139"/>
            <p:cNvSpPr/>
            <p:nvPr/>
          </p:nvSpPr>
          <p:spPr>
            <a:xfrm>
              <a:off x="541421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1" name="Oval 1140"/>
            <p:cNvSpPr/>
            <p:nvPr/>
          </p:nvSpPr>
          <p:spPr>
            <a:xfrm>
              <a:off x="562747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2" name="Oval 1141"/>
            <p:cNvSpPr/>
            <p:nvPr/>
          </p:nvSpPr>
          <p:spPr>
            <a:xfrm>
              <a:off x="5840734"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3" name="Oval 1142"/>
            <p:cNvSpPr/>
            <p:nvPr/>
          </p:nvSpPr>
          <p:spPr>
            <a:xfrm>
              <a:off x="6053996"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4" name="Oval 1143"/>
            <p:cNvSpPr/>
            <p:nvPr/>
          </p:nvSpPr>
          <p:spPr>
            <a:xfrm>
              <a:off x="626725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5" name="Oval 1144"/>
            <p:cNvSpPr/>
            <p:nvPr/>
          </p:nvSpPr>
          <p:spPr>
            <a:xfrm>
              <a:off x="648052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6" name="Oval 1145"/>
            <p:cNvSpPr/>
            <p:nvPr/>
          </p:nvSpPr>
          <p:spPr>
            <a:xfrm>
              <a:off x="669378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7" name="Oval 1146"/>
            <p:cNvSpPr/>
            <p:nvPr/>
          </p:nvSpPr>
          <p:spPr>
            <a:xfrm>
              <a:off x="6907044"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8" name="Oval 1147"/>
            <p:cNvSpPr/>
            <p:nvPr/>
          </p:nvSpPr>
          <p:spPr>
            <a:xfrm>
              <a:off x="7120306"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9" name="Oval 1148"/>
            <p:cNvSpPr/>
            <p:nvPr/>
          </p:nvSpPr>
          <p:spPr>
            <a:xfrm>
              <a:off x="733356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0" name="Oval 1149"/>
            <p:cNvSpPr/>
            <p:nvPr/>
          </p:nvSpPr>
          <p:spPr>
            <a:xfrm>
              <a:off x="754683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1" name="Oval 1150"/>
            <p:cNvSpPr/>
            <p:nvPr/>
          </p:nvSpPr>
          <p:spPr>
            <a:xfrm>
              <a:off x="776009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2" name="Oval 1151"/>
            <p:cNvSpPr/>
            <p:nvPr/>
          </p:nvSpPr>
          <p:spPr>
            <a:xfrm>
              <a:off x="7973354"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3" name="Oval 1152"/>
            <p:cNvSpPr/>
            <p:nvPr/>
          </p:nvSpPr>
          <p:spPr>
            <a:xfrm>
              <a:off x="8186616"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4" name="Oval 1153"/>
            <p:cNvSpPr/>
            <p:nvPr/>
          </p:nvSpPr>
          <p:spPr>
            <a:xfrm>
              <a:off x="839987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5" name="Oval 1154"/>
            <p:cNvSpPr/>
            <p:nvPr/>
          </p:nvSpPr>
          <p:spPr>
            <a:xfrm>
              <a:off x="861314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6" name="Oval 1155"/>
            <p:cNvSpPr/>
            <p:nvPr/>
          </p:nvSpPr>
          <p:spPr>
            <a:xfrm>
              <a:off x="871978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7" name="Oval 1156"/>
            <p:cNvSpPr/>
            <p:nvPr/>
          </p:nvSpPr>
          <p:spPr>
            <a:xfrm>
              <a:off x="520094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8" name="Oval 1157"/>
            <p:cNvSpPr/>
            <p:nvPr/>
          </p:nvSpPr>
          <p:spPr>
            <a:xfrm>
              <a:off x="530757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9" name="Oval 1158"/>
            <p:cNvSpPr/>
            <p:nvPr/>
          </p:nvSpPr>
          <p:spPr>
            <a:xfrm>
              <a:off x="5520841"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0" name="Oval 1159"/>
            <p:cNvSpPr/>
            <p:nvPr/>
          </p:nvSpPr>
          <p:spPr>
            <a:xfrm>
              <a:off x="5734103"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1" name="Oval 1160"/>
            <p:cNvSpPr/>
            <p:nvPr/>
          </p:nvSpPr>
          <p:spPr>
            <a:xfrm>
              <a:off x="5947365"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2" name="Oval 1161"/>
            <p:cNvSpPr/>
            <p:nvPr/>
          </p:nvSpPr>
          <p:spPr>
            <a:xfrm>
              <a:off x="6160627"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3" name="Oval 1162"/>
            <p:cNvSpPr/>
            <p:nvPr/>
          </p:nvSpPr>
          <p:spPr>
            <a:xfrm>
              <a:off x="637388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4" name="Oval 1163"/>
            <p:cNvSpPr/>
            <p:nvPr/>
          </p:nvSpPr>
          <p:spPr>
            <a:xfrm>
              <a:off x="6587151"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5" name="Oval 1164"/>
            <p:cNvSpPr/>
            <p:nvPr/>
          </p:nvSpPr>
          <p:spPr>
            <a:xfrm>
              <a:off x="6800413"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6" name="Oval 1165"/>
            <p:cNvSpPr/>
            <p:nvPr/>
          </p:nvSpPr>
          <p:spPr>
            <a:xfrm>
              <a:off x="7013675"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7" name="Oval 1166"/>
            <p:cNvSpPr/>
            <p:nvPr/>
          </p:nvSpPr>
          <p:spPr>
            <a:xfrm>
              <a:off x="7226937"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8" name="Oval 1167"/>
            <p:cNvSpPr/>
            <p:nvPr/>
          </p:nvSpPr>
          <p:spPr>
            <a:xfrm>
              <a:off x="744019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9" name="Oval 1168"/>
            <p:cNvSpPr/>
            <p:nvPr/>
          </p:nvSpPr>
          <p:spPr>
            <a:xfrm>
              <a:off x="7653461"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0" name="Oval 1169"/>
            <p:cNvSpPr/>
            <p:nvPr/>
          </p:nvSpPr>
          <p:spPr>
            <a:xfrm>
              <a:off x="7866723"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1" name="Oval 1170"/>
            <p:cNvSpPr/>
            <p:nvPr/>
          </p:nvSpPr>
          <p:spPr>
            <a:xfrm>
              <a:off x="8079985"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2" name="Oval 1171"/>
            <p:cNvSpPr/>
            <p:nvPr/>
          </p:nvSpPr>
          <p:spPr>
            <a:xfrm>
              <a:off x="8293247"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3" name="Oval 1172"/>
            <p:cNvSpPr/>
            <p:nvPr/>
          </p:nvSpPr>
          <p:spPr>
            <a:xfrm>
              <a:off x="850650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4" name="Oval 1173"/>
            <p:cNvSpPr/>
            <p:nvPr/>
          </p:nvSpPr>
          <p:spPr>
            <a:xfrm>
              <a:off x="541421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5" name="Oval 1174"/>
            <p:cNvSpPr/>
            <p:nvPr/>
          </p:nvSpPr>
          <p:spPr>
            <a:xfrm>
              <a:off x="562747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6" name="Oval 1175"/>
            <p:cNvSpPr/>
            <p:nvPr/>
          </p:nvSpPr>
          <p:spPr>
            <a:xfrm>
              <a:off x="5840734"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7" name="Oval 1176"/>
            <p:cNvSpPr/>
            <p:nvPr/>
          </p:nvSpPr>
          <p:spPr>
            <a:xfrm>
              <a:off x="6053996"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8" name="Oval 1177"/>
            <p:cNvSpPr/>
            <p:nvPr/>
          </p:nvSpPr>
          <p:spPr>
            <a:xfrm>
              <a:off x="626725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9" name="Oval 1178"/>
            <p:cNvSpPr/>
            <p:nvPr/>
          </p:nvSpPr>
          <p:spPr>
            <a:xfrm>
              <a:off x="648052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0" name="Oval 1179"/>
            <p:cNvSpPr/>
            <p:nvPr/>
          </p:nvSpPr>
          <p:spPr>
            <a:xfrm>
              <a:off x="669378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1" name="Oval 1180"/>
            <p:cNvSpPr/>
            <p:nvPr/>
          </p:nvSpPr>
          <p:spPr>
            <a:xfrm>
              <a:off x="6907044"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2" name="Oval 1181"/>
            <p:cNvSpPr/>
            <p:nvPr/>
          </p:nvSpPr>
          <p:spPr>
            <a:xfrm>
              <a:off x="7120306"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3" name="Oval 1182"/>
            <p:cNvSpPr/>
            <p:nvPr/>
          </p:nvSpPr>
          <p:spPr>
            <a:xfrm>
              <a:off x="733356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4" name="Oval 1183"/>
            <p:cNvSpPr/>
            <p:nvPr/>
          </p:nvSpPr>
          <p:spPr>
            <a:xfrm>
              <a:off x="754683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5" name="Oval 1184"/>
            <p:cNvSpPr/>
            <p:nvPr/>
          </p:nvSpPr>
          <p:spPr>
            <a:xfrm>
              <a:off x="776009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6" name="Oval 1185"/>
            <p:cNvSpPr/>
            <p:nvPr/>
          </p:nvSpPr>
          <p:spPr>
            <a:xfrm>
              <a:off x="7973354"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7" name="Oval 1186"/>
            <p:cNvSpPr/>
            <p:nvPr/>
          </p:nvSpPr>
          <p:spPr>
            <a:xfrm>
              <a:off x="8186616"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8" name="Oval 1187"/>
            <p:cNvSpPr/>
            <p:nvPr/>
          </p:nvSpPr>
          <p:spPr>
            <a:xfrm>
              <a:off x="839987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9" name="Oval 1188"/>
            <p:cNvSpPr/>
            <p:nvPr/>
          </p:nvSpPr>
          <p:spPr>
            <a:xfrm>
              <a:off x="861314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0" name="Oval 1189"/>
            <p:cNvSpPr/>
            <p:nvPr/>
          </p:nvSpPr>
          <p:spPr>
            <a:xfrm>
              <a:off x="871978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1" name="Oval 1190"/>
            <p:cNvSpPr/>
            <p:nvPr/>
          </p:nvSpPr>
          <p:spPr>
            <a:xfrm>
              <a:off x="520094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2" name="Oval 1191"/>
            <p:cNvSpPr/>
            <p:nvPr/>
          </p:nvSpPr>
          <p:spPr>
            <a:xfrm>
              <a:off x="530757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3" name="Oval 1192"/>
            <p:cNvSpPr/>
            <p:nvPr/>
          </p:nvSpPr>
          <p:spPr>
            <a:xfrm>
              <a:off x="5520841"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4" name="Oval 1193"/>
            <p:cNvSpPr/>
            <p:nvPr/>
          </p:nvSpPr>
          <p:spPr>
            <a:xfrm>
              <a:off x="5734103"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5" name="Oval 1194"/>
            <p:cNvSpPr/>
            <p:nvPr/>
          </p:nvSpPr>
          <p:spPr>
            <a:xfrm>
              <a:off x="5947365"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6" name="Oval 1195"/>
            <p:cNvSpPr/>
            <p:nvPr/>
          </p:nvSpPr>
          <p:spPr>
            <a:xfrm>
              <a:off x="6160627"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7" name="Oval 1196"/>
            <p:cNvSpPr/>
            <p:nvPr/>
          </p:nvSpPr>
          <p:spPr>
            <a:xfrm>
              <a:off x="637388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8" name="Oval 1197"/>
            <p:cNvSpPr/>
            <p:nvPr/>
          </p:nvSpPr>
          <p:spPr>
            <a:xfrm>
              <a:off x="6587151"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9" name="Oval 1198"/>
            <p:cNvSpPr/>
            <p:nvPr/>
          </p:nvSpPr>
          <p:spPr>
            <a:xfrm>
              <a:off x="6800413"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0" name="Oval 1199"/>
            <p:cNvSpPr/>
            <p:nvPr/>
          </p:nvSpPr>
          <p:spPr>
            <a:xfrm>
              <a:off x="7013675"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1" name="Oval 1200"/>
            <p:cNvSpPr/>
            <p:nvPr/>
          </p:nvSpPr>
          <p:spPr>
            <a:xfrm>
              <a:off x="7226937"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2" name="Oval 1201"/>
            <p:cNvSpPr/>
            <p:nvPr/>
          </p:nvSpPr>
          <p:spPr>
            <a:xfrm>
              <a:off x="744019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3" name="Oval 1202"/>
            <p:cNvSpPr/>
            <p:nvPr/>
          </p:nvSpPr>
          <p:spPr>
            <a:xfrm>
              <a:off x="7653461"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4" name="Oval 1203"/>
            <p:cNvSpPr/>
            <p:nvPr/>
          </p:nvSpPr>
          <p:spPr>
            <a:xfrm>
              <a:off x="7866723"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5" name="Oval 1204"/>
            <p:cNvSpPr/>
            <p:nvPr/>
          </p:nvSpPr>
          <p:spPr>
            <a:xfrm>
              <a:off x="8079985"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6" name="Oval 1205"/>
            <p:cNvSpPr/>
            <p:nvPr/>
          </p:nvSpPr>
          <p:spPr>
            <a:xfrm>
              <a:off x="8293247"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7" name="Oval 1206"/>
            <p:cNvSpPr/>
            <p:nvPr/>
          </p:nvSpPr>
          <p:spPr>
            <a:xfrm>
              <a:off x="850650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8" name="Oval 1207"/>
            <p:cNvSpPr/>
            <p:nvPr/>
          </p:nvSpPr>
          <p:spPr>
            <a:xfrm>
              <a:off x="541421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9" name="Oval 1208"/>
            <p:cNvSpPr/>
            <p:nvPr/>
          </p:nvSpPr>
          <p:spPr>
            <a:xfrm>
              <a:off x="562747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0" name="Oval 1209"/>
            <p:cNvSpPr/>
            <p:nvPr/>
          </p:nvSpPr>
          <p:spPr>
            <a:xfrm>
              <a:off x="5840734"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1" name="Oval 1210"/>
            <p:cNvSpPr/>
            <p:nvPr/>
          </p:nvSpPr>
          <p:spPr>
            <a:xfrm>
              <a:off x="6053996"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2" name="Oval 1211"/>
            <p:cNvSpPr/>
            <p:nvPr/>
          </p:nvSpPr>
          <p:spPr>
            <a:xfrm>
              <a:off x="626725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3" name="Oval 1212"/>
            <p:cNvSpPr/>
            <p:nvPr/>
          </p:nvSpPr>
          <p:spPr>
            <a:xfrm>
              <a:off x="648052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4" name="Oval 1213"/>
            <p:cNvSpPr/>
            <p:nvPr/>
          </p:nvSpPr>
          <p:spPr>
            <a:xfrm>
              <a:off x="669378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5" name="Oval 1214"/>
            <p:cNvSpPr/>
            <p:nvPr/>
          </p:nvSpPr>
          <p:spPr>
            <a:xfrm>
              <a:off x="6907044"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6" name="Oval 1215"/>
            <p:cNvSpPr/>
            <p:nvPr/>
          </p:nvSpPr>
          <p:spPr>
            <a:xfrm>
              <a:off x="7120306"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7" name="Oval 1216"/>
            <p:cNvSpPr/>
            <p:nvPr/>
          </p:nvSpPr>
          <p:spPr>
            <a:xfrm>
              <a:off x="733356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8" name="Oval 1217"/>
            <p:cNvSpPr/>
            <p:nvPr/>
          </p:nvSpPr>
          <p:spPr>
            <a:xfrm>
              <a:off x="754683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9" name="Oval 1218"/>
            <p:cNvSpPr/>
            <p:nvPr/>
          </p:nvSpPr>
          <p:spPr>
            <a:xfrm>
              <a:off x="776009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0" name="Oval 1219"/>
            <p:cNvSpPr/>
            <p:nvPr/>
          </p:nvSpPr>
          <p:spPr>
            <a:xfrm>
              <a:off x="7973354"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1" name="Oval 1220"/>
            <p:cNvSpPr/>
            <p:nvPr/>
          </p:nvSpPr>
          <p:spPr>
            <a:xfrm>
              <a:off x="8186616"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2" name="Oval 1221"/>
            <p:cNvSpPr/>
            <p:nvPr/>
          </p:nvSpPr>
          <p:spPr>
            <a:xfrm>
              <a:off x="839987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3" name="Oval 1222"/>
            <p:cNvSpPr/>
            <p:nvPr/>
          </p:nvSpPr>
          <p:spPr>
            <a:xfrm>
              <a:off x="861314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4" name="Oval 1223"/>
            <p:cNvSpPr/>
            <p:nvPr/>
          </p:nvSpPr>
          <p:spPr>
            <a:xfrm>
              <a:off x="871978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5" name="Oval 1224"/>
            <p:cNvSpPr/>
            <p:nvPr/>
          </p:nvSpPr>
          <p:spPr>
            <a:xfrm>
              <a:off x="520094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6" name="Oval 1225"/>
            <p:cNvSpPr/>
            <p:nvPr/>
          </p:nvSpPr>
          <p:spPr>
            <a:xfrm>
              <a:off x="530757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7" name="Oval 1226"/>
            <p:cNvSpPr/>
            <p:nvPr/>
          </p:nvSpPr>
          <p:spPr>
            <a:xfrm>
              <a:off x="5520841"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8" name="Oval 1227"/>
            <p:cNvSpPr/>
            <p:nvPr/>
          </p:nvSpPr>
          <p:spPr>
            <a:xfrm>
              <a:off x="5734103"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9" name="Oval 1228"/>
            <p:cNvSpPr/>
            <p:nvPr/>
          </p:nvSpPr>
          <p:spPr>
            <a:xfrm>
              <a:off x="5947365"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0" name="Oval 1229"/>
            <p:cNvSpPr/>
            <p:nvPr/>
          </p:nvSpPr>
          <p:spPr>
            <a:xfrm>
              <a:off x="6160627"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1" name="Oval 1230"/>
            <p:cNvSpPr/>
            <p:nvPr/>
          </p:nvSpPr>
          <p:spPr>
            <a:xfrm>
              <a:off x="637388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2" name="Oval 1231"/>
            <p:cNvSpPr/>
            <p:nvPr/>
          </p:nvSpPr>
          <p:spPr>
            <a:xfrm>
              <a:off x="6587151"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3" name="Oval 1232"/>
            <p:cNvSpPr/>
            <p:nvPr/>
          </p:nvSpPr>
          <p:spPr>
            <a:xfrm>
              <a:off x="6800413"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4" name="Oval 1233"/>
            <p:cNvSpPr/>
            <p:nvPr/>
          </p:nvSpPr>
          <p:spPr>
            <a:xfrm>
              <a:off x="7013675"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5" name="Oval 1234"/>
            <p:cNvSpPr/>
            <p:nvPr/>
          </p:nvSpPr>
          <p:spPr>
            <a:xfrm>
              <a:off x="7226937"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6" name="Oval 1235"/>
            <p:cNvSpPr/>
            <p:nvPr/>
          </p:nvSpPr>
          <p:spPr>
            <a:xfrm>
              <a:off x="744019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7" name="Oval 1236"/>
            <p:cNvSpPr/>
            <p:nvPr/>
          </p:nvSpPr>
          <p:spPr>
            <a:xfrm>
              <a:off x="7653461"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8" name="Oval 1237"/>
            <p:cNvSpPr/>
            <p:nvPr/>
          </p:nvSpPr>
          <p:spPr>
            <a:xfrm>
              <a:off x="7866723"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9" name="Oval 1238"/>
            <p:cNvSpPr/>
            <p:nvPr/>
          </p:nvSpPr>
          <p:spPr>
            <a:xfrm>
              <a:off x="8079985"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0" name="Oval 1239"/>
            <p:cNvSpPr/>
            <p:nvPr/>
          </p:nvSpPr>
          <p:spPr>
            <a:xfrm>
              <a:off x="8293247"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1" name="Oval 1240"/>
            <p:cNvSpPr/>
            <p:nvPr/>
          </p:nvSpPr>
          <p:spPr>
            <a:xfrm>
              <a:off x="850650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2" name="Oval 1241"/>
            <p:cNvSpPr/>
            <p:nvPr/>
          </p:nvSpPr>
          <p:spPr>
            <a:xfrm>
              <a:off x="541421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3" name="Oval 1242"/>
            <p:cNvSpPr/>
            <p:nvPr/>
          </p:nvSpPr>
          <p:spPr>
            <a:xfrm>
              <a:off x="562747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4" name="Oval 1243"/>
            <p:cNvSpPr/>
            <p:nvPr/>
          </p:nvSpPr>
          <p:spPr>
            <a:xfrm>
              <a:off x="5840734"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5" name="Oval 1244"/>
            <p:cNvSpPr/>
            <p:nvPr/>
          </p:nvSpPr>
          <p:spPr>
            <a:xfrm>
              <a:off x="6053996"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6" name="Oval 1245"/>
            <p:cNvSpPr/>
            <p:nvPr/>
          </p:nvSpPr>
          <p:spPr>
            <a:xfrm>
              <a:off x="626725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7" name="Oval 1246"/>
            <p:cNvSpPr/>
            <p:nvPr/>
          </p:nvSpPr>
          <p:spPr>
            <a:xfrm>
              <a:off x="648052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8" name="Oval 1247"/>
            <p:cNvSpPr/>
            <p:nvPr/>
          </p:nvSpPr>
          <p:spPr>
            <a:xfrm>
              <a:off x="669378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9" name="Oval 1248"/>
            <p:cNvSpPr/>
            <p:nvPr/>
          </p:nvSpPr>
          <p:spPr>
            <a:xfrm>
              <a:off x="6907044"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0" name="Oval 1249"/>
            <p:cNvSpPr/>
            <p:nvPr/>
          </p:nvSpPr>
          <p:spPr>
            <a:xfrm>
              <a:off x="7120306"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1" name="Oval 1250"/>
            <p:cNvSpPr/>
            <p:nvPr/>
          </p:nvSpPr>
          <p:spPr>
            <a:xfrm>
              <a:off x="733356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2" name="Oval 1251"/>
            <p:cNvSpPr/>
            <p:nvPr/>
          </p:nvSpPr>
          <p:spPr>
            <a:xfrm>
              <a:off x="754683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3" name="Oval 1252"/>
            <p:cNvSpPr/>
            <p:nvPr/>
          </p:nvSpPr>
          <p:spPr>
            <a:xfrm>
              <a:off x="776009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4" name="Oval 1253"/>
            <p:cNvSpPr/>
            <p:nvPr/>
          </p:nvSpPr>
          <p:spPr>
            <a:xfrm>
              <a:off x="7973354"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5" name="Oval 1254"/>
            <p:cNvSpPr/>
            <p:nvPr/>
          </p:nvSpPr>
          <p:spPr>
            <a:xfrm>
              <a:off x="8186616"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6" name="Oval 1255"/>
            <p:cNvSpPr/>
            <p:nvPr/>
          </p:nvSpPr>
          <p:spPr>
            <a:xfrm>
              <a:off x="839987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7" name="Oval 1256"/>
            <p:cNvSpPr/>
            <p:nvPr/>
          </p:nvSpPr>
          <p:spPr>
            <a:xfrm>
              <a:off x="861314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8" name="Oval 1257"/>
            <p:cNvSpPr/>
            <p:nvPr/>
          </p:nvSpPr>
          <p:spPr>
            <a:xfrm>
              <a:off x="871978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9" name="Oval 1258"/>
            <p:cNvSpPr/>
            <p:nvPr/>
          </p:nvSpPr>
          <p:spPr>
            <a:xfrm>
              <a:off x="520094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0" name="Oval 1259"/>
            <p:cNvSpPr/>
            <p:nvPr/>
          </p:nvSpPr>
          <p:spPr>
            <a:xfrm>
              <a:off x="530757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1" name="Oval 1260"/>
            <p:cNvSpPr/>
            <p:nvPr/>
          </p:nvSpPr>
          <p:spPr>
            <a:xfrm>
              <a:off x="5520841"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2" name="Oval 1261"/>
            <p:cNvSpPr/>
            <p:nvPr/>
          </p:nvSpPr>
          <p:spPr>
            <a:xfrm>
              <a:off x="5734103"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3" name="Oval 1262"/>
            <p:cNvSpPr/>
            <p:nvPr/>
          </p:nvSpPr>
          <p:spPr>
            <a:xfrm>
              <a:off x="5947365"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4" name="Oval 1263"/>
            <p:cNvSpPr/>
            <p:nvPr/>
          </p:nvSpPr>
          <p:spPr>
            <a:xfrm>
              <a:off x="6160627"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5" name="Oval 1264"/>
            <p:cNvSpPr/>
            <p:nvPr/>
          </p:nvSpPr>
          <p:spPr>
            <a:xfrm>
              <a:off x="637388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6" name="Oval 1265"/>
            <p:cNvSpPr/>
            <p:nvPr/>
          </p:nvSpPr>
          <p:spPr>
            <a:xfrm>
              <a:off x="6587151"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7" name="Oval 1266"/>
            <p:cNvSpPr/>
            <p:nvPr/>
          </p:nvSpPr>
          <p:spPr>
            <a:xfrm>
              <a:off x="6800413"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8" name="Oval 1267"/>
            <p:cNvSpPr/>
            <p:nvPr/>
          </p:nvSpPr>
          <p:spPr>
            <a:xfrm>
              <a:off x="7013675"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9" name="Oval 1268"/>
            <p:cNvSpPr/>
            <p:nvPr/>
          </p:nvSpPr>
          <p:spPr>
            <a:xfrm>
              <a:off x="7226937"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0" name="Oval 1269"/>
            <p:cNvSpPr/>
            <p:nvPr/>
          </p:nvSpPr>
          <p:spPr>
            <a:xfrm>
              <a:off x="744019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1" name="Oval 1270"/>
            <p:cNvSpPr/>
            <p:nvPr/>
          </p:nvSpPr>
          <p:spPr>
            <a:xfrm>
              <a:off x="7653461"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2" name="Oval 1271"/>
            <p:cNvSpPr/>
            <p:nvPr/>
          </p:nvSpPr>
          <p:spPr>
            <a:xfrm>
              <a:off x="7866723"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3" name="Oval 1272"/>
            <p:cNvSpPr/>
            <p:nvPr/>
          </p:nvSpPr>
          <p:spPr>
            <a:xfrm>
              <a:off x="8079985"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4" name="Oval 1273"/>
            <p:cNvSpPr/>
            <p:nvPr/>
          </p:nvSpPr>
          <p:spPr>
            <a:xfrm>
              <a:off x="8293247"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5" name="Oval 1274"/>
            <p:cNvSpPr/>
            <p:nvPr/>
          </p:nvSpPr>
          <p:spPr>
            <a:xfrm>
              <a:off x="850650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6" name="Oval 1275"/>
            <p:cNvSpPr/>
            <p:nvPr/>
          </p:nvSpPr>
          <p:spPr>
            <a:xfrm>
              <a:off x="541421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7" name="Oval 1276"/>
            <p:cNvSpPr/>
            <p:nvPr/>
          </p:nvSpPr>
          <p:spPr>
            <a:xfrm>
              <a:off x="562747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8" name="Oval 1277"/>
            <p:cNvSpPr/>
            <p:nvPr/>
          </p:nvSpPr>
          <p:spPr>
            <a:xfrm>
              <a:off x="5840734"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9" name="Oval 1278"/>
            <p:cNvSpPr/>
            <p:nvPr/>
          </p:nvSpPr>
          <p:spPr>
            <a:xfrm>
              <a:off x="6053996"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0" name="Oval 1279"/>
            <p:cNvSpPr/>
            <p:nvPr/>
          </p:nvSpPr>
          <p:spPr>
            <a:xfrm>
              <a:off x="626725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1" name="Oval 1280"/>
            <p:cNvSpPr/>
            <p:nvPr/>
          </p:nvSpPr>
          <p:spPr>
            <a:xfrm>
              <a:off x="648052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2" name="Oval 1281"/>
            <p:cNvSpPr/>
            <p:nvPr/>
          </p:nvSpPr>
          <p:spPr>
            <a:xfrm>
              <a:off x="669378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3" name="Oval 1282"/>
            <p:cNvSpPr/>
            <p:nvPr/>
          </p:nvSpPr>
          <p:spPr>
            <a:xfrm>
              <a:off x="6907044"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4" name="Oval 1283"/>
            <p:cNvSpPr/>
            <p:nvPr/>
          </p:nvSpPr>
          <p:spPr>
            <a:xfrm>
              <a:off x="7120306"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5" name="Oval 1284"/>
            <p:cNvSpPr/>
            <p:nvPr/>
          </p:nvSpPr>
          <p:spPr>
            <a:xfrm>
              <a:off x="733356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6" name="Oval 1285"/>
            <p:cNvSpPr/>
            <p:nvPr/>
          </p:nvSpPr>
          <p:spPr>
            <a:xfrm>
              <a:off x="754683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7" name="Oval 1286"/>
            <p:cNvSpPr/>
            <p:nvPr/>
          </p:nvSpPr>
          <p:spPr>
            <a:xfrm>
              <a:off x="776009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8" name="Oval 1287"/>
            <p:cNvSpPr/>
            <p:nvPr/>
          </p:nvSpPr>
          <p:spPr>
            <a:xfrm>
              <a:off x="7973354"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9" name="Oval 1288"/>
            <p:cNvSpPr/>
            <p:nvPr/>
          </p:nvSpPr>
          <p:spPr>
            <a:xfrm>
              <a:off x="8186616"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0" name="Oval 1289"/>
            <p:cNvSpPr/>
            <p:nvPr/>
          </p:nvSpPr>
          <p:spPr>
            <a:xfrm>
              <a:off x="839987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1" name="Oval 1290"/>
            <p:cNvSpPr/>
            <p:nvPr/>
          </p:nvSpPr>
          <p:spPr>
            <a:xfrm>
              <a:off x="861314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2" name="Oval 1291"/>
            <p:cNvSpPr/>
            <p:nvPr/>
          </p:nvSpPr>
          <p:spPr>
            <a:xfrm>
              <a:off x="871978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3" name="Oval 1292"/>
            <p:cNvSpPr/>
            <p:nvPr/>
          </p:nvSpPr>
          <p:spPr>
            <a:xfrm>
              <a:off x="520094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4" name="Oval 1293"/>
            <p:cNvSpPr/>
            <p:nvPr/>
          </p:nvSpPr>
          <p:spPr>
            <a:xfrm>
              <a:off x="530757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5" name="Oval 1294"/>
            <p:cNvSpPr/>
            <p:nvPr/>
          </p:nvSpPr>
          <p:spPr>
            <a:xfrm>
              <a:off x="5520841"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6" name="Oval 1295"/>
            <p:cNvSpPr/>
            <p:nvPr/>
          </p:nvSpPr>
          <p:spPr>
            <a:xfrm>
              <a:off x="5734103"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7" name="Oval 1296"/>
            <p:cNvSpPr/>
            <p:nvPr/>
          </p:nvSpPr>
          <p:spPr>
            <a:xfrm>
              <a:off x="5947365"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8" name="Oval 1297"/>
            <p:cNvSpPr/>
            <p:nvPr/>
          </p:nvSpPr>
          <p:spPr>
            <a:xfrm>
              <a:off x="6160627"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9" name="Oval 1298"/>
            <p:cNvSpPr/>
            <p:nvPr/>
          </p:nvSpPr>
          <p:spPr>
            <a:xfrm>
              <a:off x="637388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0" name="Oval 1299"/>
            <p:cNvSpPr/>
            <p:nvPr/>
          </p:nvSpPr>
          <p:spPr>
            <a:xfrm>
              <a:off x="6587151"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1" name="Oval 1300"/>
            <p:cNvSpPr/>
            <p:nvPr/>
          </p:nvSpPr>
          <p:spPr>
            <a:xfrm>
              <a:off x="6800413"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2" name="Oval 1301"/>
            <p:cNvSpPr/>
            <p:nvPr/>
          </p:nvSpPr>
          <p:spPr>
            <a:xfrm>
              <a:off x="7013675"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3" name="Oval 1302"/>
            <p:cNvSpPr/>
            <p:nvPr/>
          </p:nvSpPr>
          <p:spPr>
            <a:xfrm>
              <a:off x="7226937"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4" name="Oval 1303"/>
            <p:cNvSpPr/>
            <p:nvPr/>
          </p:nvSpPr>
          <p:spPr>
            <a:xfrm>
              <a:off x="744019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5" name="Oval 1304"/>
            <p:cNvSpPr/>
            <p:nvPr/>
          </p:nvSpPr>
          <p:spPr>
            <a:xfrm>
              <a:off x="7653461"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6" name="Oval 1305"/>
            <p:cNvSpPr/>
            <p:nvPr/>
          </p:nvSpPr>
          <p:spPr>
            <a:xfrm>
              <a:off x="7866723"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7" name="Oval 1306"/>
            <p:cNvSpPr/>
            <p:nvPr/>
          </p:nvSpPr>
          <p:spPr>
            <a:xfrm>
              <a:off x="8079985"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8" name="Oval 1307"/>
            <p:cNvSpPr/>
            <p:nvPr/>
          </p:nvSpPr>
          <p:spPr>
            <a:xfrm>
              <a:off x="8293247"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9" name="Oval 1308"/>
            <p:cNvSpPr/>
            <p:nvPr/>
          </p:nvSpPr>
          <p:spPr>
            <a:xfrm>
              <a:off x="850650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0" name="Oval 1309"/>
            <p:cNvSpPr/>
            <p:nvPr/>
          </p:nvSpPr>
          <p:spPr>
            <a:xfrm>
              <a:off x="541421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1" name="Oval 1310"/>
            <p:cNvSpPr/>
            <p:nvPr/>
          </p:nvSpPr>
          <p:spPr>
            <a:xfrm>
              <a:off x="562747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2" name="Oval 1311"/>
            <p:cNvSpPr/>
            <p:nvPr/>
          </p:nvSpPr>
          <p:spPr>
            <a:xfrm>
              <a:off x="5840734"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3" name="Oval 1312"/>
            <p:cNvSpPr/>
            <p:nvPr/>
          </p:nvSpPr>
          <p:spPr>
            <a:xfrm>
              <a:off x="6053996"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4" name="Oval 1313"/>
            <p:cNvSpPr/>
            <p:nvPr/>
          </p:nvSpPr>
          <p:spPr>
            <a:xfrm>
              <a:off x="626725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5" name="Oval 1314"/>
            <p:cNvSpPr/>
            <p:nvPr/>
          </p:nvSpPr>
          <p:spPr>
            <a:xfrm>
              <a:off x="648052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6" name="Oval 1315"/>
            <p:cNvSpPr/>
            <p:nvPr/>
          </p:nvSpPr>
          <p:spPr>
            <a:xfrm>
              <a:off x="669378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7" name="Oval 1316"/>
            <p:cNvSpPr/>
            <p:nvPr/>
          </p:nvSpPr>
          <p:spPr>
            <a:xfrm>
              <a:off x="6907044"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8" name="Oval 1317"/>
            <p:cNvSpPr/>
            <p:nvPr/>
          </p:nvSpPr>
          <p:spPr>
            <a:xfrm>
              <a:off x="7120306"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9" name="Oval 1318"/>
            <p:cNvSpPr/>
            <p:nvPr/>
          </p:nvSpPr>
          <p:spPr>
            <a:xfrm>
              <a:off x="733356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0" name="Oval 1319"/>
            <p:cNvSpPr/>
            <p:nvPr/>
          </p:nvSpPr>
          <p:spPr>
            <a:xfrm>
              <a:off x="754683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1" name="Oval 1320"/>
            <p:cNvSpPr/>
            <p:nvPr/>
          </p:nvSpPr>
          <p:spPr>
            <a:xfrm>
              <a:off x="776009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2" name="Oval 1321"/>
            <p:cNvSpPr/>
            <p:nvPr/>
          </p:nvSpPr>
          <p:spPr>
            <a:xfrm>
              <a:off x="7973354"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3" name="Oval 1322"/>
            <p:cNvSpPr/>
            <p:nvPr/>
          </p:nvSpPr>
          <p:spPr>
            <a:xfrm>
              <a:off x="8186616"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4" name="Oval 1323"/>
            <p:cNvSpPr/>
            <p:nvPr/>
          </p:nvSpPr>
          <p:spPr>
            <a:xfrm>
              <a:off x="839987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5" name="Oval 1324"/>
            <p:cNvSpPr/>
            <p:nvPr/>
          </p:nvSpPr>
          <p:spPr>
            <a:xfrm>
              <a:off x="861314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6" name="Oval 1325"/>
            <p:cNvSpPr/>
            <p:nvPr/>
          </p:nvSpPr>
          <p:spPr>
            <a:xfrm>
              <a:off x="871978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7" name="Oval 1326"/>
            <p:cNvSpPr/>
            <p:nvPr/>
          </p:nvSpPr>
          <p:spPr>
            <a:xfrm>
              <a:off x="520094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8" name="Oval 1327"/>
            <p:cNvSpPr/>
            <p:nvPr/>
          </p:nvSpPr>
          <p:spPr>
            <a:xfrm>
              <a:off x="530757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9" name="Oval 1328"/>
            <p:cNvSpPr/>
            <p:nvPr/>
          </p:nvSpPr>
          <p:spPr>
            <a:xfrm>
              <a:off x="5520841"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0" name="Oval 1329"/>
            <p:cNvSpPr/>
            <p:nvPr/>
          </p:nvSpPr>
          <p:spPr>
            <a:xfrm>
              <a:off x="5734103"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1" name="Oval 1330"/>
            <p:cNvSpPr/>
            <p:nvPr/>
          </p:nvSpPr>
          <p:spPr>
            <a:xfrm>
              <a:off x="5947365"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2" name="Oval 1331"/>
            <p:cNvSpPr/>
            <p:nvPr/>
          </p:nvSpPr>
          <p:spPr>
            <a:xfrm>
              <a:off x="6160627"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3" name="Oval 1332"/>
            <p:cNvSpPr/>
            <p:nvPr/>
          </p:nvSpPr>
          <p:spPr>
            <a:xfrm>
              <a:off x="637388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4" name="Oval 1333"/>
            <p:cNvSpPr/>
            <p:nvPr/>
          </p:nvSpPr>
          <p:spPr>
            <a:xfrm>
              <a:off x="6587151"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5" name="Oval 1334"/>
            <p:cNvSpPr/>
            <p:nvPr/>
          </p:nvSpPr>
          <p:spPr>
            <a:xfrm>
              <a:off x="6800413"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6" name="Oval 1335"/>
            <p:cNvSpPr/>
            <p:nvPr/>
          </p:nvSpPr>
          <p:spPr>
            <a:xfrm>
              <a:off x="7013675"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7" name="Oval 1336"/>
            <p:cNvSpPr/>
            <p:nvPr/>
          </p:nvSpPr>
          <p:spPr>
            <a:xfrm>
              <a:off x="7226937"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8" name="Oval 1337"/>
            <p:cNvSpPr/>
            <p:nvPr/>
          </p:nvSpPr>
          <p:spPr>
            <a:xfrm>
              <a:off x="744019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9" name="Oval 1338"/>
            <p:cNvSpPr/>
            <p:nvPr/>
          </p:nvSpPr>
          <p:spPr>
            <a:xfrm>
              <a:off x="7653461"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0" name="Oval 1339"/>
            <p:cNvSpPr/>
            <p:nvPr/>
          </p:nvSpPr>
          <p:spPr>
            <a:xfrm>
              <a:off x="7866723"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1" name="Oval 1340"/>
            <p:cNvSpPr/>
            <p:nvPr/>
          </p:nvSpPr>
          <p:spPr>
            <a:xfrm>
              <a:off x="8079985"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2" name="Oval 1341"/>
            <p:cNvSpPr/>
            <p:nvPr/>
          </p:nvSpPr>
          <p:spPr>
            <a:xfrm>
              <a:off x="8293247"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3" name="Oval 1342"/>
            <p:cNvSpPr/>
            <p:nvPr/>
          </p:nvSpPr>
          <p:spPr>
            <a:xfrm>
              <a:off x="850650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4" name="Oval 1343"/>
            <p:cNvSpPr/>
            <p:nvPr/>
          </p:nvSpPr>
          <p:spPr>
            <a:xfrm>
              <a:off x="541421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5" name="Oval 1344"/>
            <p:cNvSpPr/>
            <p:nvPr/>
          </p:nvSpPr>
          <p:spPr>
            <a:xfrm>
              <a:off x="562747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6" name="Oval 1345"/>
            <p:cNvSpPr/>
            <p:nvPr/>
          </p:nvSpPr>
          <p:spPr>
            <a:xfrm>
              <a:off x="5840734"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7" name="Oval 1346"/>
            <p:cNvSpPr/>
            <p:nvPr/>
          </p:nvSpPr>
          <p:spPr>
            <a:xfrm>
              <a:off x="6053996"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8" name="Oval 1347"/>
            <p:cNvSpPr/>
            <p:nvPr/>
          </p:nvSpPr>
          <p:spPr>
            <a:xfrm>
              <a:off x="626725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9" name="Oval 1348"/>
            <p:cNvSpPr/>
            <p:nvPr/>
          </p:nvSpPr>
          <p:spPr>
            <a:xfrm>
              <a:off x="648052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0" name="Oval 1349"/>
            <p:cNvSpPr/>
            <p:nvPr/>
          </p:nvSpPr>
          <p:spPr>
            <a:xfrm>
              <a:off x="669378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1" name="Oval 1350"/>
            <p:cNvSpPr/>
            <p:nvPr/>
          </p:nvSpPr>
          <p:spPr>
            <a:xfrm>
              <a:off x="6907044"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2" name="Oval 1351"/>
            <p:cNvSpPr/>
            <p:nvPr/>
          </p:nvSpPr>
          <p:spPr>
            <a:xfrm>
              <a:off x="7120306"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3" name="Oval 1352"/>
            <p:cNvSpPr/>
            <p:nvPr/>
          </p:nvSpPr>
          <p:spPr>
            <a:xfrm>
              <a:off x="733356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4" name="Oval 1353"/>
            <p:cNvSpPr/>
            <p:nvPr/>
          </p:nvSpPr>
          <p:spPr>
            <a:xfrm>
              <a:off x="754683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5" name="Oval 1354"/>
            <p:cNvSpPr/>
            <p:nvPr/>
          </p:nvSpPr>
          <p:spPr>
            <a:xfrm>
              <a:off x="776009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6" name="Oval 1355"/>
            <p:cNvSpPr/>
            <p:nvPr/>
          </p:nvSpPr>
          <p:spPr>
            <a:xfrm>
              <a:off x="7973354"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7" name="Oval 1356"/>
            <p:cNvSpPr/>
            <p:nvPr/>
          </p:nvSpPr>
          <p:spPr>
            <a:xfrm>
              <a:off x="8186616"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8" name="Oval 1357"/>
            <p:cNvSpPr/>
            <p:nvPr/>
          </p:nvSpPr>
          <p:spPr>
            <a:xfrm>
              <a:off x="839987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9" name="Oval 1358"/>
            <p:cNvSpPr/>
            <p:nvPr/>
          </p:nvSpPr>
          <p:spPr>
            <a:xfrm>
              <a:off x="861314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0" name="Oval 1359"/>
            <p:cNvSpPr/>
            <p:nvPr/>
          </p:nvSpPr>
          <p:spPr>
            <a:xfrm>
              <a:off x="871978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1" name="Oval 1360"/>
            <p:cNvSpPr/>
            <p:nvPr/>
          </p:nvSpPr>
          <p:spPr>
            <a:xfrm>
              <a:off x="520094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2" name="Oval 1361"/>
            <p:cNvSpPr/>
            <p:nvPr/>
          </p:nvSpPr>
          <p:spPr>
            <a:xfrm>
              <a:off x="530757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3" name="Oval 1362"/>
            <p:cNvSpPr/>
            <p:nvPr/>
          </p:nvSpPr>
          <p:spPr>
            <a:xfrm>
              <a:off x="5520841"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4" name="Oval 1363"/>
            <p:cNvSpPr/>
            <p:nvPr/>
          </p:nvSpPr>
          <p:spPr>
            <a:xfrm>
              <a:off x="5734103"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5" name="Oval 1364"/>
            <p:cNvSpPr/>
            <p:nvPr/>
          </p:nvSpPr>
          <p:spPr>
            <a:xfrm>
              <a:off x="5947365"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6" name="Oval 1365"/>
            <p:cNvSpPr/>
            <p:nvPr/>
          </p:nvSpPr>
          <p:spPr>
            <a:xfrm>
              <a:off x="6160627"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7" name="Oval 1366"/>
            <p:cNvSpPr/>
            <p:nvPr/>
          </p:nvSpPr>
          <p:spPr>
            <a:xfrm>
              <a:off x="637388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8" name="Oval 1367"/>
            <p:cNvSpPr/>
            <p:nvPr/>
          </p:nvSpPr>
          <p:spPr>
            <a:xfrm>
              <a:off x="6587151"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9" name="Oval 1368"/>
            <p:cNvSpPr/>
            <p:nvPr/>
          </p:nvSpPr>
          <p:spPr>
            <a:xfrm>
              <a:off x="6800413"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0" name="Oval 1369"/>
            <p:cNvSpPr/>
            <p:nvPr/>
          </p:nvSpPr>
          <p:spPr>
            <a:xfrm>
              <a:off x="7013675"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1" name="Oval 1370"/>
            <p:cNvSpPr/>
            <p:nvPr/>
          </p:nvSpPr>
          <p:spPr>
            <a:xfrm>
              <a:off x="7226937"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2" name="Oval 1371"/>
            <p:cNvSpPr/>
            <p:nvPr/>
          </p:nvSpPr>
          <p:spPr>
            <a:xfrm>
              <a:off x="744019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3" name="Oval 1372"/>
            <p:cNvSpPr/>
            <p:nvPr/>
          </p:nvSpPr>
          <p:spPr>
            <a:xfrm>
              <a:off x="7653461"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4" name="Oval 1373"/>
            <p:cNvSpPr/>
            <p:nvPr/>
          </p:nvSpPr>
          <p:spPr>
            <a:xfrm>
              <a:off x="7866723"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5" name="Oval 1374"/>
            <p:cNvSpPr/>
            <p:nvPr/>
          </p:nvSpPr>
          <p:spPr>
            <a:xfrm>
              <a:off x="8079985"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6" name="Oval 1375"/>
            <p:cNvSpPr/>
            <p:nvPr/>
          </p:nvSpPr>
          <p:spPr>
            <a:xfrm>
              <a:off x="8293247"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7" name="Oval 1376"/>
            <p:cNvSpPr/>
            <p:nvPr/>
          </p:nvSpPr>
          <p:spPr>
            <a:xfrm>
              <a:off x="850650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8" name="Oval 1377"/>
            <p:cNvSpPr/>
            <p:nvPr/>
          </p:nvSpPr>
          <p:spPr>
            <a:xfrm>
              <a:off x="541421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9" name="Oval 1378"/>
            <p:cNvSpPr/>
            <p:nvPr/>
          </p:nvSpPr>
          <p:spPr>
            <a:xfrm>
              <a:off x="562747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0" name="Oval 1379"/>
            <p:cNvSpPr/>
            <p:nvPr/>
          </p:nvSpPr>
          <p:spPr>
            <a:xfrm>
              <a:off x="5840734"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1" name="Oval 1380"/>
            <p:cNvSpPr/>
            <p:nvPr/>
          </p:nvSpPr>
          <p:spPr>
            <a:xfrm>
              <a:off x="6053996"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2" name="Oval 1381"/>
            <p:cNvSpPr/>
            <p:nvPr/>
          </p:nvSpPr>
          <p:spPr>
            <a:xfrm>
              <a:off x="626725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3" name="Oval 1382"/>
            <p:cNvSpPr/>
            <p:nvPr/>
          </p:nvSpPr>
          <p:spPr>
            <a:xfrm>
              <a:off x="648052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4" name="Oval 1383"/>
            <p:cNvSpPr/>
            <p:nvPr/>
          </p:nvSpPr>
          <p:spPr>
            <a:xfrm>
              <a:off x="669378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5" name="Oval 1384"/>
            <p:cNvSpPr/>
            <p:nvPr/>
          </p:nvSpPr>
          <p:spPr>
            <a:xfrm>
              <a:off x="6907044"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6" name="Oval 1385"/>
            <p:cNvSpPr/>
            <p:nvPr/>
          </p:nvSpPr>
          <p:spPr>
            <a:xfrm>
              <a:off x="7120306"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7" name="Oval 1386"/>
            <p:cNvSpPr/>
            <p:nvPr/>
          </p:nvSpPr>
          <p:spPr>
            <a:xfrm>
              <a:off x="733356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8" name="Oval 1387"/>
            <p:cNvSpPr/>
            <p:nvPr/>
          </p:nvSpPr>
          <p:spPr>
            <a:xfrm>
              <a:off x="754683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9" name="Oval 1388"/>
            <p:cNvSpPr/>
            <p:nvPr/>
          </p:nvSpPr>
          <p:spPr>
            <a:xfrm>
              <a:off x="776009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0" name="Oval 1389"/>
            <p:cNvSpPr/>
            <p:nvPr/>
          </p:nvSpPr>
          <p:spPr>
            <a:xfrm>
              <a:off x="7973354"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1" name="Oval 1390"/>
            <p:cNvSpPr/>
            <p:nvPr/>
          </p:nvSpPr>
          <p:spPr>
            <a:xfrm>
              <a:off x="8186616"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2" name="Oval 1391"/>
            <p:cNvSpPr/>
            <p:nvPr/>
          </p:nvSpPr>
          <p:spPr>
            <a:xfrm>
              <a:off x="839987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3" name="Oval 1392"/>
            <p:cNvSpPr/>
            <p:nvPr/>
          </p:nvSpPr>
          <p:spPr>
            <a:xfrm>
              <a:off x="861314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4" name="Oval 1393"/>
            <p:cNvSpPr/>
            <p:nvPr/>
          </p:nvSpPr>
          <p:spPr>
            <a:xfrm>
              <a:off x="871978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5" name="Oval 1394"/>
            <p:cNvSpPr/>
            <p:nvPr/>
          </p:nvSpPr>
          <p:spPr>
            <a:xfrm>
              <a:off x="520094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6" name="Oval 1395"/>
            <p:cNvSpPr/>
            <p:nvPr/>
          </p:nvSpPr>
          <p:spPr>
            <a:xfrm>
              <a:off x="530757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7" name="Oval 1396"/>
            <p:cNvSpPr/>
            <p:nvPr/>
          </p:nvSpPr>
          <p:spPr>
            <a:xfrm>
              <a:off x="5520841"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8" name="Oval 1397"/>
            <p:cNvSpPr/>
            <p:nvPr/>
          </p:nvSpPr>
          <p:spPr>
            <a:xfrm>
              <a:off x="5734103"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9" name="Oval 1398"/>
            <p:cNvSpPr/>
            <p:nvPr/>
          </p:nvSpPr>
          <p:spPr>
            <a:xfrm>
              <a:off x="5947365"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0" name="Oval 1399"/>
            <p:cNvSpPr/>
            <p:nvPr/>
          </p:nvSpPr>
          <p:spPr>
            <a:xfrm>
              <a:off x="6160627"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1" name="Oval 1400"/>
            <p:cNvSpPr/>
            <p:nvPr/>
          </p:nvSpPr>
          <p:spPr>
            <a:xfrm>
              <a:off x="637388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2" name="Oval 1401"/>
            <p:cNvSpPr/>
            <p:nvPr/>
          </p:nvSpPr>
          <p:spPr>
            <a:xfrm>
              <a:off x="6587151"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3" name="Oval 1402"/>
            <p:cNvSpPr/>
            <p:nvPr/>
          </p:nvSpPr>
          <p:spPr>
            <a:xfrm>
              <a:off x="6800413"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4" name="Oval 1403"/>
            <p:cNvSpPr/>
            <p:nvPr/>
          </p:nvSpPr>
          <p:spPr>
            <a:xfrm>
              <a:off x="7013675"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5" name="Oval 1404"/>
            <p:cNvSpPr/>
            <p:nvPr/>
          </p:nvSpPr>
          <p:spPr>
            <a:xfrm>
              <a:off x="7226937"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6" name="Oval 1405"/>
            <p:cNvSpPr/>
            <p:nvPr/>
          </p:nvSpPr>
          <p:spPr>
            <a:xfrm>
              <a:off x="744019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7" name="Oval 1406"/>
            <p:cNvSpPr/>
            <p:nvPr/>
          </p:nvSpPr>
          <p:spPr>
            <a:xfrm>
              <a:off x="7653461"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8" name="Oval 1407"/>
            <p:cNvSpPr/>
            <p:nvPr/>
          </p:nvSpPr>
          <p:spPr>
            <a:xfrm>
              <a:off x="7866723"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9" name="Oval 1408"/>
            <p:cNvSpPr/>
            <p:nvPr/>
          </p:nvSpPr>
          <p:spPr>
            <a:xfrm>
              <a:off x="8079985"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0" name="Oval 1409"/>
            <p:cNvSpPr/>
            <p:nvPr/>
          </p:nvSpPr>
          <p:spPr>
            <a:xfrm>
              <a:off x="8293247"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1" name="Oval 1410"/>
            <p:cNvSpPr/>
            <p:nvPr/>
          </p:nvSpPr>
          <p:spPr>
            <a:xfrm>
              <a:off x="850650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2" name="Oval 1411"/>
            <p:cNvSpPr/>
            <p:nvPr/>
          </p:nvSpPr>
          <p:spPr>
            <a:xfrm>
              <a:off x="541421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3" name="Oval 1412"/>
            <p:cNvSpPr/>
            <p:nvPr/>
          </p:nvSpPr>
          <p:spPr>
            <a:xfrm>
              <a:off x="562747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4" name="Oval 1413"/>
            <p:cNvSpPr/>
            <p:nvPr/>
          </p:nvSpPr>
          <p:spPr>
            <a:xfrm>
              <a:off x="5840734"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5" name="Oval 1414"/>
            <p:cNvSpPr/>
            <p:nvPr/>
          </p:nvSpPr>
          <p:spPr>
            <a:xfrm>
              <a:off x="6053996"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6" name="Oval 1415"/>
            <p:cNvSpPr/>
            <p:nvPr/>
          </p:nvSpPr>
          <p:spPr>
            <a:xfrm>
              <a:off x="626725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7" name="Oval 1416"/>
            <p:cNvSpPr/>
            <p:nvPr/>
          </p:nvSpPr>
          <p:spPr>
            <a:xfrm>
              <a:off x="648052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8" name="Oval 1417"/>
            <p:cNvSpPr/>
            <p:nvPr/>
          </p:nvSpPr>
          <p:spPr>
            <a:xfrm>
              <a:off x="669378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9" name="Oval 1418"/>
            <p:cNvSpPr/>
            <p:nvPr/>
          </p:nvSpPr>
          <p:spPr>
            <a:xfrm>
              <a:off x="6907044"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0" name="Oval 1419"/>
            <p:cNvSpPr/>
            <p:nvPr/>
          </p:nvSpPr>
          <p:spPr>
            <a:xfrm>
              <a:off x="7120306"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1" name="Oval 1420"/>
            <p:cNvSpPr/>
            <p:nvPr/>
          </p:nvSpPr>
          <p:spPr>
            <a:xfrm>
              <a:off x="733356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2" name="Oval 1421"/>
            <p:cNvSpPr/>
            <p:nvPr/>
          </p:nvSpPr>
          <p:spPr>
            <a:xfrm>
              <a:off x="754683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3" name="Oval 1422"/>
            <p:cNvSpPr/>
            <p:nvPr/>
          </p:nvSpPr>
          <p:spPr>
            <a:xfrm>
              <a:off x="776009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4" name="Oval 1423"/>
            <p:cNvSpPr/>
            <p:nvPr/>
          </p:nvSpPr>
          <p:spPr>
            <a:xfrm>
              <a:off x="7973354"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5" name="Oval 1424"/>
            <p:cNvSpPr/>
            <p:nvPr/>
          </p:nvSpPr>
          <p:spPr>
            <a:xfrm>
              <a:off x="8186616"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6" name="Oval 1425"/>
            <p:cNvSpPr/>
            <p:nvPr/>
          </p:nvSpPr>
          <p:spPr>
            <a:xfrm>
              <a:off x="839987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7" name="Oval 1426"/>
            <p:cNvSpPr/>
            <p:nvPr/>
          </p:nvSpPr>
          <p:spPr>
            <a:xfrm>
              <a:off x="861314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8" name="Oval 1427"/>
            <p:cNvSpPr/>
            <p:nvPr/>
          </p:nvSpPr>
          <p:spPr>
            <a:xfrm>
              <a:off x="871978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9" name="Oval 1428"/>
            <p:cNvSpPr/>
            <p:nvPr/>
          </p:nvSpPr>
          <p:spPr>
            <a:xfrm>
              <a:off x="520094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0" name="Oval 1429"/>
            <p:cNvSpPr/>
            <p:nvPr/>
          </p:nvSpPr>
          <p:spPr>
            <a:xfrm>
              <a:off x="530757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1" name="Oval 1430"/>
            <p:cNvSpPr/>
            <p:nvPr/>
          </p:nvSpPr>
          <p:spPr>
            <a:xfrm>
              <a:off x="5520841"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2" name="Oval 1431"/>
            <p:cNvSpPr/>
            <p:nvPr/>
          </p:nvSpPr>
          <p:spPr>
            <a:xfrm>
              <a:off x="5734103"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3" name="Oval 1432"/>
            <p:cNvSpPr/>
            <p:nvPr/>
          </p:nvSpPr>
          <p:spPr>
            <a:xfrm>
              <a:off x="5947365"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4" name="Oval 1433"/>
            <p:cNvSpPr/>
            <p:nvPr/>
          </p:nvSpPr>
          <p:spPr>
            <a:xfrm>
              <a:off x="6160627"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5" name="Oval 1434"/>
            <p:cNvSpPr/>
            <p:nvPr/>
          </p:nvSpPr>
          <p:spPr>
            <a:xfrm>
              <a:off x="637388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6" name="Oval 1435"/>
            <p:cNvSpPr/>
            <p:nvPr/>
          </p:nvSpPr>
          <p:spPr>
            <a:xfrm>
              <a:off x="6587151"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7" name="Oval 1436"/>
            <p:cNvSpPr/>
            <p:nvPr/>
          </p:nvSpPr>
          <p:spPr>
            <a:xfrm>
              <a:off x="6800413"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8" name="Oval 1437"/>
            <p:cNvSpPr/>
            <p:nvPr/>
          </p:nvSpPr>
          <p:spPr>
            <a:xfrm>
              <a:off x="7013675"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9" name="Oval 1438"/>
            <p:cNvSpPr/>
            <p:nvPr/>
          </p:nvSpPr>
          <p:spPr>
            <a:xfrm>
              <a:off x="7226937"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0" name="Oval 1439"/>
            <p:cNvSpPr/>
            <p:nvPr/>
          </p:nvSpPr>
          <p:spPr>
            <a:xfrm>
              <a:off x="744019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1" name="Oval 1440"/>
            <p:cNvSpPr/>
            <p:nvPr/>
          </p:nvSpPr>
          <p:spPr>
            <a:xfrm>
              <a:off x="7653461"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2" name="Oval 1441"/>
            <p:cNvSpPr/>
            <p:nvPr/>
          </p:nvSpPr>
          <p:spPr>
            <a:xfrm>
              <a:off x="7866723"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3" name="Oval 1442"/>
            <p:cNvSpPr/>
            <p:nvPr/>
          </p:nvSpPr>
          <p:spPr>
            <a:xfrm>
              <a:off x="8079985"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4" name="Oval 1443"/>
            <p:cNvSpPr/>
            <p:nvPr/>
          </p:nvSpPr>
          <p:spPr>
            <a:xfrm>
              <a:off x="8293247"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5" name="Oval 1444"/>
            <p:cNvSpPr/>
            <p:nvPr/>
          </p:nvSpPr>
          <p:spPr>
            <a:xfrm>
              <a:off x="850650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6" name="Oval 1445"/>
            <p:cNvSpPr/>
            <p:nvPr/>
          </p:nvSpPr>
          <p:spPr>
            <a:xfrm>
              <a:off x="541421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7" name="Oval 1446"/>
            <p:cNvSpPr/>
            <p:nvPr/>
          </p:nvSpPr>
          <p:spPr>
            <a:xfrm>
              <a:off x="562747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8" name="Oval 1447"/>
            <p:cNvSpPr/>
            <p:nvPr/>
          </p:nvSpPr>
          <p:spPr>
            <a:xfrm>
              <a:off x="5840734"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9" name="Oval 1448"/>
            <p:cNvSpPr/>
            <p:nvPr/>
          </p:nvSpPr>
          <p:spPr>
            <a:xfrm>
              <a:off x="6053996"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0" name="Oval 1449"/>
            <p:cNvSpPr/>
            <p:nvPr/>
          </p:nvSpPr>
          <p:spPr>
            <a:xfrm>
              <a:off x="626725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1" name="Oval 1450"/>
            <p:cNvSpPr/>
            <p:nvPr/>
          </p:nvSpPr>
          <p:spPr>
            <a:xfrm>
              <a:off x="648052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2" name="Oval 1451"/>
            <p:cNvSpPr/>
            <p:nvPr/>
          </p:nvSpPr>
          <p:spPr>
            <a:xfrm>
              <a:off x="669378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3" name="Oval 1452"/>
            <p:cNvSpPr/>
            <p:nvPr/>
          </p:nvSpPr>
          <p:spPr>
            <a:xfrm>
              <a:off x="6907044"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4" name="Oval 1453"/>
            <p:cNvSpPr/>
            <p:nvPr/>
          </p:nvSpPr>
          <p:spPr>
            <a:xfrm>
              <a:off x="7120306"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5" name="Oval 1454"/>
            <p:cNvSpPr/>
            <p:nvPr/>
          </p:nvSpPr>
          <p:spPr>
            <a:xfrm>
              <a:off x="733356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6" name="Oval 1455"/>
            <p:cNvSpPr/>
            <p:nvPr/>
          </p:nvSpPr>
          <p:spPr>
            <a:xfrm>
              <a:off x="754683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7" name="Oval 1456"/>
            <p:cNvSpPr/>
            <p:nvPr/>
          </p:nvSpPr>
          <p:spPr>
            <a:xfrm>
              <a:off x="776009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8" name="Oval 1457"/>
            <p:cNvSpPr/>
            <p:nvPr/>
          </p:nvSpPr>
          <p:spPr>
            <a:xfrm>
              <a:off x="7973354"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9" name="Oval 1458"/>
            <p:cNvSpPr/>
            <p:nvPr/>
          </p:nvSpPr>
          <p:spPr>
            <a:xfrm>
              <a:off x="8186616"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0" name="Oval 1459"/>
            <p:cNvSpPr/>
            <p:nvPr/>
          </p:nvSpPr>
          <p:spPr>
            <a:xfrm>
              <a:off x="839987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1" name="Oval 1460"/>
            <p:cNvSpPr/>
            <p:nvPr/>
          </p:nvSpPr>
          <p:spPr>
            <a:xfrm>
              <a:off x="861314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2" name="Oval 1461"/>
            <p:cNvSpPr/>
            <p:nvPr/>
          </p:nvSpPr>
          <p:spPr>
            <a:xfrm>
              <a:off x="871978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3" name="Oval 1462"/>
            <p:cNvSpPr/>
            <p:nvPr/>
          </p:nvSpPr>
          <p:spPr>
            <a:xfrm>
              <a:off x="520094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4" name="Oval 1463"/>
            <p:cNvSpPr/>
            <p:nvPr/>
          </p:nvSpPr>
          <p:spPr>
            <a:xfrm>
              <a:off x="530757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5" name="Oval 1464"/>
            <p:cNvSpPr/>
            <p:nvPr/>
          </p:nvSpPr>
          <p:spPr>
            <a:xfrm>
              <a:off x="5520841"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6" name="Oval 1465"/>
            <p:cNvSpPr/>
            <p:nvPr/>
          </p:nvSpPr>
          <p:spPr>
            <a:xfrm>
              <a:off x="5734103"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7" name="Oval 1466"/>
            <p:cNvSpPr/>
            <p:nvPr/>
          </p:nvSpPr>
          <p:spPr>
            <a:xfrm>
              <a:off x="5947365"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8" name="Oval 1467"/>
            <p:cNvSpPr/>
            <p:nvPr/>
          </p:nvSpPr>
          <p:spPr>
            <a:xfrm>
              <a:off x="6160627"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9" name="Oval 1468"/>
            <p:cNvSpPr/>
            <p:nvPr/>
          </p:nvSpPr>
          <p:spPr>
            <a:xfrm>
              <a:off x="637388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0" name="Oval 1469"/>
            <p:cNvSpPr/>
            <p:nvPr/>
          </p:nvSpPr>
          <p:spPr>
            <a:xfrm>
              <a:off x="6587151"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1" name="Oval 1470"/>
            <p:cNvSpPr/>
            <p:nvPr/>
          </p:nvSpPr>
          <p:spPr>
            <a:xfrm>
              <a:off x="6800413"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2" name="Oval 1471"/>
            <p:cNvSpPr/>
            <p:nvPr/>
          </p:nvSpPr>
          <p:spPr>
            <a:xfrm>
              <a:off x="7013675"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3" name="Oval 1472"/>
            <p:cNvSpPr/>
            <p:nvPr/>
          </p:nvSpPr>
          <p:spPr>
            <a:xfrm>
              <a:off x="7226937"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4" name="Oval 1473"/>
            <p:cNvSpPr/>
            <p:nvPr/>
          </p:nvSpPr>
          <p:spPr>
            <a:xfrm>
              <a:off x="744019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5" name="Oval 1474"/>
            <p:cNvSpPr/>
            <p:nvPr/>
          </p:nvSpPr>
          <p:spPr>
            <a:xfrm>
              <a:off x="7653461"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6" name="Oval 1475"/>
            <p:cNvSpPr/>
            <p:nvPr/>
          </p:nvSpPr>
          <p:spPr>
            <a:xfrm>
              <a:off x="7866723"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7" name="Oval 1476"/>
            <p:cNvSpPr/>
            <p:nvPr/>
          </p:nvSpPr>
          <p:spPr>
            <a:xfrm>
              <a:off x="8079985"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8" name="Oval 1477"/>
            <p:cNvSpPr/>
            <p:nvPr/>
          </p:nvSpPr>
          <p:spPr>
            <a:xfrm>
              <a:off x="8293247"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9" name="Oval 1478"/>
            <p:cNvSpPr/>
            <p:nvPr/>
          </p:nvSpPr>
          <p:spPr>
            <a:xfrm>
              <a:off x="850650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0" name="Oval 1479"/>
            <p:cNvSpPr/>
            <p:nvPr/>
          </p:nvSpPr>
          <p:spPr>
            <a:xfrm>
              <a:off x="541421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1" name="Oval 1480"/>
            <p:cNvSpPr/>
            <p:nvPr/>
          </p:nvSpPr>
          <p:spPr>
            <a:xfrm>
              <a:off x="562747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2" name="Oval 1481"/>
            <p:cNvSpPr/>
            <p:nvPr/>
          </p:nvSpPr>
          <p:spPr>
            <a:xfrm>
              <a:off x="5840734"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3" name="Oval 1482"/>
            <p:cNvSpPr/>
            <p:nvPr/>
          </p:nvSpPr>
          <p:spPr>
            <a:xfrm>
              <a:off x="6053996"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4" name="Oval 1483"/>
            <p:cNvSpPr/>
            <p:nvPr/>
          </p:nvSpPr>
          <p:spPr>
            <a:xfrm>
              <a:off x="626725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5" name="Oval 1484"/>
            <p:cNvSpPr/>
            <p:nvPr/>
          </p:nvSpPr>
          <p:spPr>
            <a:xfrm>
              <a:off x="648052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6" name="Oval 1485"/>
            <p:cNvSpPr/>
            <p:nvPr/>
          </p:nvSpPr>
          <p:spPr>
            <a:xfrm>
              <a:off x="669378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7" name="Oval 1486"/>
            <p:cNvSpPr/>
            <p:nvPr/>
          </p:nvSpPr>
          <p:spPr>
            <a:xfrm>
              <a:off x="6907044"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8" name="Oval 1487"/>
            <p:cNvSpPr/>
            <p:nvPr/>
          </p:nvSpPr>
          <p:spPr>
            <a:xfrm>
              <a:off x="7120306"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9" name="Oval 1488"/>
            <p:cNvSpPr/>
            <p:nvPr/>
          </p:nvSpPr>
          <p:spPr>
            <a:xfrm>
              <a:off x="733356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0" name="Oval 1489"/>
            <p:cNvSpPr/>
            <p:nvPr/>
          </p:nvSpPr>
          <p:spPr>
            <a:xfrm>
              <a:off x="754683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1" name="Oval 1490"/>
            <p:cNvSpPr/>
            <p:nvPr/>
          </p:nvSpPr>
          <p:spPr>
            <a:xfrm>
              <a:off x="776009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2" name="Oval 1491"/>
            <p:cNvSpPr/>
            <p:nvPr/>
          </p:nvSpPr>
          <p:spPr>
            <a:xfrm>
              <a:off x="7973354"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3" name="Oval 1492"/>
            <p:cNvSpPr/>
            <p:nvPr/>
          </p:nvSpPr>
          <p:spPr>
            <a:xfrm>
              <a:off x="8186616"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4" name="Oval 1493"/>
            <p:cNvSpPr/>
            <p:nvPr/>
          </p:nvSpPr>
          <p:spPr>
            <a:xfrm>
              <a:off x="839987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5" name="Oval 1494"/>
            <p:cNvSpPr/>
            <p:nvPr/>
          </p:nvSpPr>
          <p:spPr>
            <a:xfrm>
              <a:off x="861314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6" name="Oval 1495"/>
            <p:cNvSpPr/>
            <p:nvPr/>
          </p:nvSpPr>
          <p:spPr>
            <a:xfrm>
              <a:off x="871978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7" name="Oval 1496"/>
            <p:cNvSpPr/>
            <p:nvPr/>
          </p:nvSpPr>
          <p:spPr>
            <a:xfrm>
              <a:off x="520094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8" name="Oval 1497"/>
            <p:cNvSpPr/>
            <p:nvPr/>
          </p:nvSpPr>
          <p:spPr>
            <a:xfrm>
              <a:off x="530757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9" name="Oval 1498"/>
            <p:cNvSpPr/>
            <p:nvPr/>
          </p:nvSpPr>
          <p:spPr>
            <a:xfrm>
              <a:off x="5520841"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0" name="Oval 1499"/>
            <p:cNvSpPr/>
            <p:nvPr/>
          </p:nvSpPr>
          <p:spPr>
            <a:xfrm>
              <a:off x="5734103"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1" name="Oval 1500"/>
            <p:cNvSpPr/>
            <p:nvPr/>
          </p:nvSpPr>
          <p:spPr>
            <a:xfrm>
              <a:off x="5947365"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2" name="Oval 1501"/>
            <p:cNvSpPr/>
            <p:nvPr/>
          </p:nvSpPr>
          <p:spPr>
            <a:xfrm>
              <a:off x="6160627"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3" name="Oval 1502"/>
            <p:cNvSpPr/>
            <p:nvPr/>
          </p:nvSpPr>
          <p:spPr>
            <a:xfrm>
              <a:off x="637388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4" name="Oval 1503"/>
            <p:cNvSpPr/>
            <p:nvPr/>
          </p:nvSpPr>
          <p:spPr>
            <a:xfrm>
              <a:off x="6587151"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5" name="Oval 1504"/>
            <p:cNvSpPr/>
            <p:nvPr/>
          </p:nvSpPr>
          <p:spPr>
            <a:xfrm>
              <a:off x="6800413"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6" name="Oval 1505"/>
            <p:cNvSpPr/>
            <p:nvPr/>
          </p:nvSpPr>
          <p:spPr>
            <a:xfrm>
              <a:off x="7013675"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7" name="Oval 1506"/>
            <p:cNvSpPr/>
            <p:nvPr/>
          </p:nvSpPr>
          <p:spPr>
            <a:xfrm>
              <a:off x="7226937"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8" name="Oval 1507"/>
            <p:cNvSpPr/>
            <p:nvPr/>
          </p:nvSpPr>
          <p:spPr>
            <a:xfrm>
              <a:off x="744019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9" name="Oval 1508"/>
            <p:cNvSpPr/>
            <p:nvPr/>
          </p:nvSpPr>
          <p:spPr>
            <a:xfrm>
              <a:off x="7653461"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0" name="Oval 1509"/>
            <p:cNvSpPr/>
            <p:nvPr/>
          </p:nvSpPr>
          <p:spPr>
            <a:xfrm>
              <a:off x="7866723"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1" name="Oval 1510"/>
            <p:cNvSpPr/>
            <p:nvPr/>
          </p:nvSpPr>
          <p:spPr>
            <a:xfrm>
              <a:off x="8079985"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2" name="Oval 1511"/>
            <p:cNvSpPr/>
            <p:nvPr/>
          </p:nvSpPr>
          <p:spPr>
            <a:xfrm>
              <a:off x="8293247"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3" name="Oval 1512"/>
            <p:cNvSpPr/>
            <p:nvPr/>
          </p:nvSpPr>
          <p:spPr>
            <a:xfrm>
              <a:off x="850650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4" name="Oval 1513"/>
            <p:cNvSpPr/>
            <p:nvPr/>
          </p:nvSpPr>
          <p:spPr>
            <a:xfrm>
              <a:off x="541421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5" name="Oval 1514"/>
            <p:cNvSpPr/>
            <p:nvPr/>
          </p:nvSpPr>
          <p:spPr>
            <a:xfrm>
              <a:off x="562747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6" name="Oval 1515"/>
            <p:cNvSpPr/>
            <p:nvPr/>
          </p:nvSpPr>
          <p:spPr>
            <a:xfrm>
              <a:off x="5840734"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7" name="Oval 1516"/>
            <p:cNvSpPr/>
            <p:nvPr/>
          </p:nvSpPr>
          <p:spPr>
            <a:xfrm>
              <a:off x="6053996"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8" name="Oval 1517"/>
            <p:cNvSpPr/>
            <p:nvPr/>
          </p:nvSpPr>
          <p:spPr>
            <a:xfrm>
              <a:off x="626725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9" name="Oval 1518"/>
            <p:cNvSpPr/>
            <p:nvPr/>
          </p:nvSpPr>
          <p:spPr>
            <a:xfrm>
              <a:off x="648052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0" name="Oval 1519"/>
            <p:cNvSpPr/>
            <p:nvPr/>
          </p:nvSpPr>
          <p:spPr>
            <a:xfrm>
              <a:off x="669378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1" name="Oval 1520"/>
            <p:cNvSpPr/>
            <p:nvPr/>
          </p:nvSpPr>
          <p:spPr>
            <a:xfrm>
              <a:off x="6907044"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2" name="Oval 1521"/>
            <p:cNvSpPr/>
            <p:nvPr/>
          </p:nvSpPr>
          <p:spPr>
            <a:xfrm>
              <a:off x="7120306"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3" name="Oval 1522"/>
            <p:cNvSpPr/>
            <p:nvPr/>
          </p:nvSpPr>
          <p:spPr>
            <a:xfrm>
              <a:off x="733356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4" name="Oval 1523"/>
            <p:cNvSpPr/>
            <p:nvPr/>
          </p:nvSpPr>
          <p:spPr>
            <a:xfrm>
              <a:off x="754683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5" name="Oval 1524"/>
            <p:cNvSpPr/>
            <p:nvPr/>
          </p:nvSpPr>
          <p:spPr>
            <a:xfrm>
              <a:off x="776009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6" name="Oval 1525"/>
            <p:cNvSpPr/>
            <p:nvPr/>
          </p:nvSpPr>
          <p:spPr>
            <a:xfrm>
              <a:off x="7973354"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7" name="Oval 1526"/>
            <p:cNvSpPr/>
            <p:nvPr/>
          </p:nvSpPr>
          <p:spPr>
            <a:xfrm>
              <a:off x="8186616"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8" name="Oval 1527"/>
            <p:cNvSpPr/>
            <p:nvPr/>
          </p:nvSpPr>
          <p:spPr>
            <a:xfrm>
              <a:off x="839987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9" name="Oval 1528"/>
            <p:cNvSpPr/>
            <p:nvPr/>
          </p:nvSpPr>
          <p:spPr>
            <a:xfrm>
              <a:off x="861314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0" name="Oval 1529"/>
            <p:cNvSpPr/>
            <p:nvPr/>
          </p:nvSpPr>
          <p:spPr>
            <a:xfrm>
              <a:off x="871978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1" name="Oval 1530"/>
            <p:cNvSpPr/>
            <p:nvPr/>
          </p:nvSpPr>
          <p:spPr>
            <a:xfrm>
              <a:off x="520094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2" name="Oval 1531"/>
            <p:cNvSpPr/>
            <p:nvPr/>
          </p:nvSpPr>
          <p:spPr>
            <a:xfrm>
              <a:off x="530757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3" name="Oval 1532"/>
            <p:cNvSpPr/>
            <p:nvPr/>
          </p:nvSpPr>
          <p:spPr>
            <a:xfrm>
              <a:off x="5520841"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4" name="Oval 1533"/>
            <p:cNvSpPr/>
            <p:nvPr/>
          </p:nvSpPr>
          <p:spPr>
            <a:xfrm>
              <a:off x="5734103"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5" name="Oval 1534"/>
            <p:cNvSpPr/>
            <p:nvPr/>
          </p:nvSpPr>
          <p:spPr>
            <a:xfrm>
              <a:off x="5947365"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6" name="Oval 1535"/>
            <p:cNvSpPr/>
            <p:nvPr/>
          </p:nvSpPr>
          <p:spPr>
            <a:xfrm>
              <a:off x="6160627"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7" name="Oval 1536"/>
            <p:cNvSpPr/>
            <p:nvPr/>
          </p:nvSpPr>
          <p:spPr>
            <a:xfrm>
              <a:off x="637388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8" name="Oval 1537"/>
            <p:cNvSpPr/>
            <p:nvPr/>
          </p:nvSpPr>
          <p:spPr>
            <a:xfrm>
              <a:off x="6587151"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9" name="Oval 1538"/>
            <p:cNvSpPr/>
            <p:nvPr/>
          </p:nvSpPr>
          <p:spPr>
            <a:xfrm>
              <a:off x="6800413"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0" name="Oval 1539"/>
            <p:cNvSpPr/>
            <p:nvPr/>
          </p:nvSpPr>
          <p:spPr>
            <a:xfrm>
              <a:off x="7013675"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1" name="Oval 1540"/>
            <p:cNvSpPr/>
            <p:nvPr/>
          </p:nvSpPr>
          <p:spPr>
            <a:xfrm>
              <a:off x="7226937"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2" name="Oval 1541"/>
            <p:cNvSpPr/>
            <p:nvPr/>
          </p:nvSpPr>
          <p:spPr>
            <a:xfrm>
              <a:off x="744019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3" name="Oval 1542"/>
            <p:cNvSpPr/>
            <p:nvPr/>
          </p:nvSpPr>
          <p:spPr>
            <a:xfrm>
              <a:off x="7653461"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4" name="Oval 1543"/>
            <p:cNvSpPr/>
            <p:nvPr/>
          </p:nvSpPr>
          <p:spPr>
            <a:xfrm>
              <a:off x="7866723"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5" name="Oval 1544"/>
            <p:cNvSpPr/>
            <p:nvPr/>
          </p:nvSpPr>
          <p:spPr>
            <a:xfrm>
              <a:off x="8079985"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6" name="Oval 1545"/>
            <p:cNvSpPr/>
            <p:nvPr/>
          </p:nvSpPr>
          <p:spPr>
            <a:xfrm>
              <a:off x="8293247"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7" name="Oval 1546"/>
            <p:cNvSpPr/>
            <p:nvPr/>
          </p:nvSpPr>
          <p:spPr>
            <a:xfrm>
              <a:off x="850650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8" name="Oval 1547"/>
            <p:cNvSpPr/>
            <p:nvPr/>
          </p:nvSpPr>
          <p:spPr>
            <a:xfrm>
              <a:off x="541421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9" name="Oval 1548"/>
            <p:cNvSpPr/>
            <p:nvPr/>
          </p:nvSpPr>
          <p:spPr>
            <a:xfrm>
              <a:off x="562747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0" name="Oval 1549"/>
            <p:cNvSpPr/>
            <p:nvPr/>
          </p:nvSpPr>
          <p:spPr>
            <a:xfrm>
              <a:off x="5840734"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1" name="Oval 1550"/>
            <p:cNvSpPr/>
            <p:nvPr/>
          </p:nvSpPr>
          <p:spPr>
            <a:xfrm>
              <a:off x="6053996"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2" name="Oval 1551"/>
            <p:cNvSpPr/>
            <p:nvPr/>
          </p:nvSpPr>
          <p:spPr>
            <a:xfrm>
              <a:off x="626725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3" name="Oval 1552"/>
            <p:cNvSpPr/>
            <p:nvPr/>
          </p:nvSpPr>
          <p:spPr>
            <a:xfrm>
              <a:off x="648052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4" name="Oval 1553"/>
            <p:cNvSpPr/>
            <p:nvPr/>
          </p:nvSpPr>
          <p:spPr>
            <a:xfrm>
              <a:off x="669378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5" name="Oval 1554"/>
            <p:cNvSpPr/>
            <p:nvPr/>
          </p:nvSpPr>
          <p:spPr>
            <a:xfrm>
              <a:off x="6907044"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6" name="Oval 1555"/>
            <p:cNvSpPr/>
            <p:nvPr/>
          </p:nvSpPr>
          <p:spPr>
            <a:xfrm>
              <a:off x="7120306"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7" name="Oval 1556"/>
            <p:cNvSpPr/>
            <p:nvPr/>
          </p:nvSpPr>
          <p:spPr>
            <a:xfrm>
              <a:off x="733356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8" name="Oval 1557"/>
            <p:cNvSpPr/>
            <p:nvPr/>
          </p:nvSpPr>
          <p:spPr>
            <a:xfrm>
              <a:off x="754683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9" name="Oval 1558"/>
            <p:cNvSpPr/>
            <p:nvPr/>
          </p:nvSpPr>
          <p:spPr>
            <a:xfrm>
              <a:off x="776009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0" name="Oval 1559"/>
            <p:cNvSpPr/>
            <p:nvPr/>
          </p:nvSpPr>
          <p:spPr>
            <a:xfrm>
              <a:off x="7973354"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1" name="Oval 1560"/>
            <p:cNvSpPr/>
            <p:nvPr/>
          </p:nvSpPr>
          <p:spPr>
            <a:xfrm>
              <a:off x="8186616"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2" name="Oval 1561"/>
            <p:cNvSpPr/>
            <p:nvPr/>
          </p:nvSpPr>
          <p:spPr>
            <a:xfrm>
              <a:off x="839987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3" name="Oval 1562"/>
            <p:cNvSpPr/>
            <p:nvPr/>
          </p:nvSpPr>
          <p:spPr>
            <a:xfrm>
              <a:off x="861314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4" name="Oval 1563"/>
            <p:cNvSpPr/>
            <p:nvPr/>
          </p:nvSpPr>
          <p:spPr>
            <a:xfrm>
              <a:off x="871978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65" name="Oval 1564"/>
          <p:cNvSpPr/>
          <p:nvPr/>
        </p:nvSpPr>
        <p:spPr bwMode="auto">
          <a:xfrm>
            <a:off x="6758098" y="5923563"/>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66" name="Oval 1565"/>
          <p:cNvSpPr/>
          <p:nvPr/>
        </p:nvSpPr>
        <p:spPr bwMode="auto">
          <a:xfrm>
            <a:off x="5596503" y="4948995"/>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67" name="Oval 1566"/>
          <p:cNvSpPr/>
          <p:nvPr/>
        </p:nvSpPr>
        <p:spPr bwMode="auto">
          <a:xfrm>
            <a:off x="8469916" y="622481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68" name="Oval 1567"/>
          <p:cNvSpPr/>
          <p:nvPr/>
        </p:nvSpPr>
        <p:spPr bwMode="auto">
          <a:xfrm>
            <a:off x="8364604" y="1981995"/>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69" name="Oval 1568"/>
          <p:cNvSpPr/>
          <p:nvPr/>
        </p:nvSpPr>
        <p:spPr bwMode="auto">
          <a:xfrm>
            <a:off x="8483251" y="3031520"/>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0" name="Oval 1569"/>
          <p:cNvSpPr/>
          <p:nvPr/>
        </p:nvSpPr>
        <p:spPr bwMode="auto">
          <a:xfrm>
            <a:off x="5150814" y="3460141"/>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1" name="Oval 1570"/>
          <p:cNvSpPr/>
          <p:nvPr/>
        </p:nvSpPr>
        <p:spPr bwMode="auto">
          <a:xfrm>
            <a:off x="5373469" y="612372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2" name="Oval 1571"/>
          <p:cNvSpPr/>
          <p:nvPr/>
        </p:nvSpPr>
        <p:spPr bwMode="auto">
          <a:xfrm>
            <a:off x="7509066" y="5161433"/>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3" name="Oval 1572"/>
          <p:cNvSpPr/>
          <p:nvPr/>
        </p:nvSpPr>
        <p:spPr bwMode="auto">
          <a:xfrm>
            <a:off x="5692286" y="209253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4" name="Oval 1573"/>
          <p:cNvSpPr/>
          <p:nvPr/>
        </p:nvSpPr>
        <p:spPr bwMode="auto">
          <a:xfrm>
            <a:off x="8668385" y="421863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5" name="Rounded Rectangle 1574"/>
          <p:cNvSpPr/>
          <p:nvPr/>
        </p:nvSpPr>
        <p:spPr>
          <a:xfrm>
            <a:off x="4894314" y="1907151"/>
            <a:ext cx="4137707" cy="4715218"/>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6" name="Oval 1575"/>
          <p:cNvSpPr/>
          <p:nvPr/>
        </p:nvSpPr>
        <p:spPr bwMode="auto">
          <a:xfrm>
            <a:off x="7309199" y="2814250"/>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7" name="Oval 1576"/>
          <p:cNvSpPr/>
          <p:nvPr/>
        </p:nvSpPr>
        <p:spPr bwMode="auto">
          <a:xfrm>
            <a:off x="7052003" y="4723198"/>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8" name="Oval 1577"/>
          <p:cNvSpPr/>
          <p:nvPr/>
        </p:nvSpPr>
        <p:spPr>
          <a:xfrm>
            <a:off x="6407585" y="4046056"/>
            <a:ext cx="1463040" cy="1463040"/>
          </a:xfrm>
          <a:prstGeom prst="ellipse">
            <a:avLst/>
          </a:prstGeom>
          <a:noFill/>
          <a:ln w="19050">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9" name="Oval 1578"/>
          <p:cNvSpPr/>
          <p:nvPr/>
        </p:nvSpPr>
        <p:spPr bwMode="auto">
          <a:xfrm>
            <a:off x="6012135" y="324986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1582" name="Straight Arrow Connector 1581"/>
          <p:cNvCxnSpPr/>
          <p:nvPr/>
        </p:nvCxnSpPr>
        <p:spPr bwMode="auto">
          <a:xfrm>
            <a:off x="1150442" y="6540687"/>
            <a:ext cx="1676998"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1583" name="Straight Arrow Connector 1582"/>
          <p:cNvCxnSpPr/>
          <p:nvPr/>
        </p:nvCxnSpPr>
        <p:spPr bwMode="auto">
          <a:xfrm>
            <a:off x="1150442" y="5727140"/>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1584" name="Trapezoid 1583"/>
          <p:cNvSpPr/>
          <p:nvPr/>
        </p:nvSpPr>
        <p:spPr bwMode="auto">
          <a:xfrm rot="5400000">
            <a:off x="2574515" y="5845735"/>
            <a:ext cx="1012628" cy="526537"/>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1585" name="TextBox 1584"/>
          <p:cNvSpPr txBox="1"/>
          <p:nvPr/>
        </p:nvSpPr>
        <p:spPr>
          <a:xfrm>
            <a:off x="2750721" y="5867328"/>
            <a:ext cx="746870" cy="595727"/>
          </a:xfrm>
          <a:prstGeom prst="rect">
            <a:avLst/>
          </a:prstGeom>
          <a:noFill/>
        </p:spPr>
        <p:txBody>
          <a:bodyPr wrap="none" rtlCol="0">
            <a:spAutoFit/>
          </a:bodyPr>
          <a:lstStyle/>
          <a:p>
            <a:r>
              <a:rPr lang="en-US" sz="2400" i="1" dirty="0" smtClean="0">
                <a:solidFill>
                  <a:srgbClr val="000000"/>
                </a:solidFill>
                <a:latin typeface="Times New Roman"/>
                <a:cs typeface="Times New Roman"/>
              </a:rPr>
              <a:t>Rec</a:t>
            </a:r>
            <a:endParaRPr lang="en-US" i="1" dirty="0">
              <a:solidFill>
                <a:srgbClr val="000000"/>
              </a:solidFill>
              <a:latin typeface="Times New Roman"/>
              <a:cs typeface="Times New Roman"/>
            </a:endParaRPr>
          </a:p>
        </p:txBody>
      </p:sp>
      <p:cxnSp>
        <p:nvCxnSpPr>
          <p:cNvPr id="1588" name="Straight Arrow Connector 1587"/>
          <p:cNvCxnSpPr/>
          <p:nvPr/>
        </p:nvCxnSpPr>
        <p:spPr bwMode="auto">
          <a:xfrm>
            <a:off x="3344098" y="6130347"/>
            <a:ext cx="628586"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1605" name="Oval 1604"/>
          <p:cNvSpPr/>
          <p:nvPr/>
        </p:nvSpPr>
        <p:spPr bwMode="auto">
          <a:xfrm>
            <a:off x="1020317" y="6472257"/>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614" name="Rectangle 1613"/>
          <p:cNvSpPr/>
          <p:nvPr/>
        </p:nvSpPr>
        <p:spPr>
          <a:xfrm>
            <a:off x="562542" y="6186974"/>
            <a:ext cx="691702" cy="523220"/>
          </a:xfrm>
          <a:prstGeom prst="rect">
            <a:avLst/>
          </a:prstGeom>
        </p:spPr>
        <p:txBody>
          <a:bodyPr wrap="square">
            <a:spAutoFit/>
          </a:bodyPr>
          <a:lstStyle/>
          <a:p>
            <a:r>
              <a:rPr lang="en-US" sz="2800" i="1" dirty="0" smtClean="0">
                <a:latin typeface="Times New Roman"/>
                <a:cs typeface="Times New Roman"/>
              </a:rPr>
              <a:t>w</a:t>
            </a:r>
            <a:r>
              <a:rPr lang="en-US" sz="2800" baseline="-25000" dirty="0" smtClean="0">
                <a:latin typeface="Times New Roman"/>
                <a:cs typeface="Times New Roman"/>
              </a:rPr>
              <a:t>1</a:t>
            </a:r>
            <a:endParaRPr lang="en-US" sz="2800" dirty="0"/>
          </a:p>
        </p:txBody>
      </p:sp>
      <p:sp>
        <p:nvSpPr>
          <p:cNvPr id="1615" name="Rectangle 1614"/>
          <p:cNvSpPr/>
          <p:nvPr/>
        </p:nvSpPr>
        <p:spPr>
          <a:xfrm>
            <a:off x="3935872" y="6019276"/>
            <a:ext cx="691702" cy="523220"/>
          </a:xfrm>
          <a:prstGeom prst="rect">
            <a:avLst/>
          </a:prstGeom>
        </p:spPr>
        <p:txBody>
          <a:bodyPr wrap="square">
            <a:spAutoFit/>
          </a:bodyPr>
          <a:lstStyle/>
          <a:p>
            <a:r>
              <a:rPr lang="en-US" sz="2800" i="1" dirty="0" smtClean="0">
                <a:latin typeface="Times New Roman"/>
                <a:cs typeface="Times New Roman"/>
              </a:rPr>
              <a:t>w</a:t>
            </a:r>
            <a:r>
              <a:rPr lang="en-US" sz="2800" baseline="-25000" dirty="0" smtClean="0">
                <a:latin typeface="Times New Roman"/>
                <a:cs typeface="Times New Roman"/>
              </a:rPr>
              <a:t>0</a:t>
            </a:r>
            <a:endParaRPr lang="en-US" sz="2800" dirty="0"/>
          </a:p>
        </p:txBody>
      </p:sp>
      <p:sp>
        <p:nvSpPr>
          <p:cNvPr id="1617" name="Rectangle 1616"/>
          <p:cNvSpPr/>
          <p:nvPr/>
        </p:nvSpPr>
        <p:spPr>
          <a:xfrm>
            <a:off x="704551" y="5400343"/>
            <a:ext cx="445891" cy="523220"/>
          </a:xfrm>
          <a:prstGeom prst="rect">
            <a:avLst/>
          </a:prstGeom>
        </p:spPr>
        <p:txBody>
          <a:bodyPr wrap="square">
            <a:spAutoFit/>
          </a:bodyPr>
          <a:lstStyle/>
          <a:p>
            <a:r>
              <a:rPr lang="en-US" sz="2800" i="1" dirty="0" smtClean="0">
                <a:latin typeface="Times New Roman"/>
                <a:cs typeface="Times New Roman"/>
              </a:rPr>
              <a:t>p</a:t>
            </a:r>
            <a:endParaRPr lang="en-US" sz="2800" dirty="0"/>
          </a:p>
        </p:txBody>
      </p:sp>
      <p:grpSp>
        <p:nvGrpSpPr>
          <p:cNvPr id="1618" name="Group 1617"/>
          <p:cNvGrpSpPr/>
          <p:nvPr/>
        </p:nvGrpSpPr>
        <p:grpSpPr>
          <a:xfrm>
            <a:off x="7122098" y="4439632"/>
            <a:ext cx="691702" cy="523220"/>
            <a:chOff x="7122098" y="4439632"/>
            <a:chExt cx="691702" cy="523220"/>
          </a:xfrm>
        </p:grpSpPr>
        <p:sp>
          <p:nvSpPr>
            <p:cNvPr id="1619" name="Rounded Rectangle 1618"/>
            <p:cNvSpPr/>
            <p:nvPr/>
          </p:nvSpPr>
          <p:spPr>
            <a:xfrm>
              <a:off x="7179692" y="4627706"/>
              <a:ext cx="415925" cy="335146"/>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0" name="Rectangle 1619"/>
            <p:cNvSpPr/>
            <p:nvPr/>
          </p:nvSpPr>
          <p:spPr>
            <a:xfrm>
              <a:off x="7122098" y="4439632"/>
              <a:ext cx="691702" cy="523220"/>
            </a:xfrm>
            <a:prstGeom prst="rect">
              <a:avLst/>
            </a:prstGeom>
          </p:spPr>
          <p:txBody>
            <a:bodyPr wrap="square">
              <a:spAutoFit/>
            </a:bodyPr>
            <a:lstStyle/>
            <a:p>
              <a:r>
                <a:rPr lang="en-US" sz="2800" i="1" dirty="0" smtClean="0">
                  <a:latin typeface="Times New Roman"/>
                  <a:cs typeface="Times New Roman"/>
                </a:rPr>
                <a:t>w</a:t>
              </a:r>
              <a:r>
                <a:rPr lang="en-US" sz="2800" baseline="-25000" dirty="0" smtClean="0">
                  <a:latin typeface="Times New Roman"/>
                  <a:cs typeface="Times New Roman"/>
                </a:rPr>
                <a:t>0</a:t>
              </a:r>
              <a:endParaRPr lang="en-US" sz="2800" dirty="0"/>
            </a:p>
          </p:txBody>
        </p:sp>
      </p:grpSp>
      <p:sp>
        <p:nvSpPr>
          <p:cNvPr id="1621" name="Oval 1620"/>
          <p:cNvSpPr/>
          <p:nvPr/>
        </p:nvSpPr>
        <p:spPr bwMode="auto">
          <a:xfrm>
            <a:off x="3972684" y="607490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80" name="Title 2"/>
          <p:cNvSpPr txBox="1">
            <a:spLocks/>
          </p:cNvSpPr>
          <p:nvPr/>
        </p:nvSpPr>
        <p:spPr>
          <a:xfrm>
            <a:off x="-493861" y="-235820"/>
            <a:ext cx="9887312" cy="86125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How can a sketch work for a family?</a:t>
            </a:r>
            <a:endParaRPr lang="en-US" i="1" dirty="0">
              <a:latin typeface="Times New Roman"/>
              <a:cs typeface="Times New Roman"/>
            </a:endParaRPr>
          </a:p>
        </p:txBody>
      </p:sp>
      <p:sp>
        <p:nvSpPr>
          <p:cNvPr id="3" name="Slide Number Placeholder 2"/>
          <p:cNvSpPr>
            <a:spLocks noGrp="1"/>
          </p:cNvSpPr>
          <p:nvPr>
            <p:ph type="sldNum" sz="quarter" idx="12"/>
          </p:nvPr>
        </p:nvSpPr>
        <p:spPr/>
        <p:txBody>
          <a:bodyPr/>
          <a:lstStyle/>
          <a:p>
            <a:fld id="{9ED7421F-71E7-F748-8E9F-5BC3CDBE49C2}" type="slidenum">
              <a:rPr lang="en-US" smtClean="0"/>
              <a:t>16</a:t>
            </a:fld>
            <a:endParaRPr lang="en-US"/>
          </a:p>
        </p:txBody>
      </p:sp>
      <p:grpSp>
        <p:nvGrpSpPr>
          <p:cNvPr id="6" name="Group 5"/>
          <p:cNvGrpSpPr/>
          <p:nvPr/>
        </p:nvGrpSpPr>
        <p:grpSpPr>
          <a:xfrm>
            <a:off x="2712684" y="3963597"/>
            <a:ext cx="3686224" cy="735818"/>
            <a:chOff x="2712684" y="3963597"/>
            <a:chExt cx="3686224" cy="735818"/>
          </a:xfrm>
        </p:grpSpPr>
        <p:sp>
          <p:nvSpPr>
            <p:cNvPr id="1581" name="Rounded Rectangle 1580"/>
            <p:cNvSpPr/>
            <p:nvPr/>
          </p:nvSpPr>
          <p:spPr>
            <a:xfrm>
              <a:off x="2712684" y="3963597"/>
              <a:ext cx="2040467" cy="51006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bg1"/>
                  </a:solidFill>
                  <a:latin typeface="Times New Roman"/>
                  <a:cs typeface="Times New Roman"/>
                </a:rPr>
                <a:t>correctness</a:t>
              </a:r>
              <a:endParaRPr lang="en-US" sz="2400" dirty="0">
                <a:solidFill>
                  <a:schemeClr val="bg1"/>
                </a:solidFill>
              </a:endParaRPr>
            </a:p>
          </p:txBody>
        </p:sp>
        <p:cxnSp>
          <p:nvCxnSpPr>
            <p:cNvPr id="5" name="Straight Arrow Connector 4"/>
            <p:cNvCxnSpPr>
              <a:stCxn id="1581" idx="3"/>
              <a:endCxn id="483" idx="4"/>
            </p:cNvCxnSpPr>
            <p:nvPr/>
          </p:nvCxnSpPr>
          <p:spPr>
            <a:xfrm>
              <a:off x="4753151" y="4218632"/>
              <a:ext cx="1645757" cy="4807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6113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8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8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8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8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0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7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7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7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6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6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6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6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6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7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7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57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57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57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57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57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5" grpId="0" animBg="1"/>
      <p:bldP spid="1566" grpId="0" animBg="1"/>
      <p:bldP spid="1567" grpId="0" animBg="1"/>
      <p:bldP spid="1568" grpId="0" animBg="1"/>
      <p:bldP spid="1569" grpId="0" animBg="1"/>
      <p:bldP spid="1570" grpId="0" animBg="1"/>
      <p:bldP spid="1571" grpId="0" animBg="1"/>
      <p:bldP spid="1572" grpId="0" animBg="1"/>
      <p:bldP spid="1573" grpId="0" animBg="1"/>
      <p:bldP spid="1574" grpId="0" animBg="1"/>
      <p:bldP spid="1575" grpId="0" animBg="1"/>
      <p:bldP spid="1576" grpId="0" animBg="1"/>
      <p:bldP spid="1577" grpId="0" animBg="1"/>
      <p:bldP spid="1578" grpId="0" animBg="1"/>
      <p:bldP spid="1579" grpId="0" animBg="1"/>
      <p:bldP spid="1584" grpId="0" animBg="1"/>
      <p:bldP spid="1585" grpId="0"/>
      <p:bldP spid="1605" grpId="0" animBg="1"/>
      <p:bldP spid="1614" grpId="0"/>
      <p:bldP spid="1615" grpId="0"/>
      <p:bldP spid="1617" grpId="0"/>
      <p:bldP spid="16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itle 2"/>
          <p:cNvSpPr>
            <a:spLocks noGrp="1"/>
          </p:cNvSpPr>
          <p:nvPr>
            <p:ph type="title"/>
          </p:nvPr>
        </p:nvSpPr>
        <p:spPr>
          <a:xfrm>
            <a:off x="-493861" y="-235820"/>
            <a:ext cx="9887312" cy="861257"/>
          </a:xfrm>
        </p:spPr>
        <p:txBody>
          <a:bodyPr>
            <a:normAutofit/>
          </a:bodyPr>
          <a:lstStyle/>
          <a:p>
            <a:r>
              <a:rPr lang="en-US" dirty="0" smtClean="0"/>
              <a:t>How can a sketch work for a family?</a:t>
            </a:r>
            <a:endParaRPr lang="en-US" i="1" dirty="0">
              <a:latin typeface="Times New Roman"/>
              <a:cs typeface="Times New Roman"/>
            </a:endParaRPr>
          </a:p>
        </p:txBody>
      </p:sp>
      <p:grpSp>
        <p:nvGrpSpPr>
          <p:cNvPr id="58" name="Group 57"/>
          <p:cNvGrpSpPr/>
          <p:nvPr/>
        </p:nvGrpSpPr>
        <p:grpSpPr>
          <a:xfrm>
            <a:off x="5216823" y="2029152"/>
            <a:ext cx="3537122" cy="4473608"/>
            <a:chOff x="5200948" y="2025977"/>
            <a:chExt cx="3537122" cy="4473608"/>
          </a:xfrm>
        </p:grpSpPr>
        <p:sp>
          <p:nvSpPr>
            <p:cNvPr id="59" name="Oval 58"/>
            <p:cNvSpPr/>
            <p:nvPr/>
          </p:nvSpPr>
          <p:spPr>
            <a:xfrm>
              <a:off x="520094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530757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5520841"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5734103"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5947365"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6160627"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637388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6587151"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6800413"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7013675"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7226937"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a:off x="744019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7653461"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7866723"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8079985"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8293247"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a:off x="850650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541421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562747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5840734"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6053996"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626725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648052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669378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6907044"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7120306"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733356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754683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776009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p:nvPr/>
          </p:nvSpPr>
          <p:spPr>
            <a:xfrm>
              <a:off x="7973354"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p:nvPr/>
          </p:nvSpPr>
          <p:spPr>
            <a:xfrm>
              <a:off x="8186616"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p:cNvSpPr/>
            <p:nvPr/>
          </p:nvSpPr>
          <p:spPr>
            <a:xfrm>
              <a:off x="839987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p:cNvSpPr/>
            <p:nvPr/>
          </p:nvSpPr>
          <p:spPr>
            <a:xfrm>
              <a:off x="861314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p:cNvSpPr/>
            <p:nvPr/>
          </p:nvSpPr>
          <p:spPr>
            <a:xfrm>
              <a:off x="871978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a:off x="520094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530757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5520841"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5734103"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5947365"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p:nvPr/>
          </p:nvSpPr>
          <p:spPr>
            <a:xfrm>
              <a:off x="6160627"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a:off x="637388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6587151"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p:nvPr/>
          </p:nvSpPr>
          <p:spPr>
            <a:xfrm>
              <a:off x="6800413"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Oval 145"/>
            <p:cNvSpPr/>
            <p:nvPr/>
          </p:nvSpPr>
          <p:spPr>
            <a:xfrm>
              <a:off x="7013675"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Oval 146"/>
            <p:cNvSpPr/>
            <p:nvPr/>
          </p:nvSpPr>
          <p:spPr>
            <a:xfrm>
              <a:off x="7226937"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p:cNvSpPr/>
            <p:nvPr/>
          </p:nvSpPr>
          <p:spPr>
            <a:xfrm>
              <a:off x="744019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Oval 148"/>
            <p:cNvSpPr/>
            <p:nvPr/>
          </p:nvSpPr>
          <p:spPr>
            <a:xfrm>
              <a:off x="7653461"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Oval 149"/>
            <p:cNvSpPr/>
            <p:nvPr/>
          </p:nvSpPr>
          <p:spPr>
            <a:xfrm>
              <a:off x="7866723"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a:off x="8079985"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p:nvPr/>
          </p:nvSpPr>
          <p:spPr>
            <a:xfrm>
              <a:off x="8293247"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p:nvPr/>
          </p:nvSpPr>
          <p:spPr>
            <a:xfrm>
              <a:off x="850650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Oval 153"/>
            <p:cNvSpPr/>
            <p:nvPr/>
          </p:nvSpPr>
          <p:spPr>
            <a:xfrm>
              <a:off x="541421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Oval 154"/>
            <p:cNvSpPr/>
            <p:nvPr/>
          </p:nvSpPr>
          <p:spPr>
            <a:xfrm>
              <a:off x="562747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a:off x="5840734"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Oval 156"/>
            <p:cNvSpPr/>
            <p:nvPr/>
          </p:nvSpPr>
          <p:spPr>
            <a:xfrm>
              <a:off x="6053996"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Oval 157"/>
            <p:cNvSpPr/>
            <p:nvPr/>
          </p:nvSpPr>
          <p:spPr>
            <a:xfrm>
              <a:off x="626725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Oval 158"/>
            <p:cNvSpPr/>
            <p:nvPr/>
          </p:nvSpPr>
          <p:spPr>
            <a:xfrm>
              <a:off x="648052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Oval 159"/>
            <p:cNvSpPr/>
            <p:nvPr/>
          </p:nvSpPr>
          <p:spPr>
            <a:xfrm>
              <a:off x="669378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Oval 160"/>
            <p:cNvSpPr/>
            <p:nvPr/>
          </p:nvSpPr>
          <p:spPr>
            <a:xfrm>
              <a:off x="6907044"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p:nvPr/>
          </p:nvSpPr>
          <p:spPr>
            <a:xfrm>
              <a:off x="7120306"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a:off x="733356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a:off x="754683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p:nvPr/>
          </p:nvSpPr>
          <p:spPr>
            <a:xfrm>
              <a:off x="776009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p:nvPr/>
          </p:nvSpPr>
          <p:spPr>
            <a:xfrm>
              <a:off x="7973354"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p:nvPr/>
          </p:nvSpPr>
          <p:spPr>
            <a:xfrm>
              <a:off x="8186616"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Oval 167"/>
            <p:cNvSpPr/>
            <p:nvPr/>
          </p:nvSpPr>
          <p:spPr>
            <a:xfrm>
              <a:off x="839987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Oval 168"/>
            <p:cNvSpPr/>
            <p:nvPr/>
          </p:nvSpPr>
          <p:spPr>
            <a:xfrm>
              <a:off x="861314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Oval 169"/>
            <p:cNvSpPr/>
            <p:nvPr/>
          </p:nvSpPr>
          <p:spPr>
            <a:xfrm>
              <a:off x="871978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p:nvPr/>
          </p:nvSpPr>
          <p:spPr>
            <a:xfrm>
              <a:off x="520094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Oval 171"/>
            <p:cNvSpPr/>
            <p:nvPr/>
          </p:nvSpPr>
          <p:spPr>
            <a:xfrm>
              <a:off x="530757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p:cNvSpPr/>
            <p:nvPr/>
          </p:nvSpPr>
          <p:spPr>
            <a:xfrm>
              <a:off x="5520841"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p:cNvSpPr/>
            <p:nvPr/>
          </p:nvSpPr>
          <p:spPr>
            <a:xfrm>
              <a:off x="5734103"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p:nvPr/>
          </p:nvSpPr>
          <p:spPr>
            <a:xfrm>
              <a:off x="5947365"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p:nvPr/>
          </p:nvSpPr>
          <p:spPr>
            <a:xfrm>
              <a:off x="6160627"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p:nvPr/>
          </p:nvSpPr>
          <p:spPr>
            <a:xfrm>
              <a:off x="637388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p:nvPr/>
          </p:nvSpPr>
          <p:spPr>
            <a:xfrm>
              <a:off x="6587151"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p:cNvSpPr/>
            <p:nvPr/>
          </p:nvSpPr>
          <p:spPr>
            <a:xfrm>
              <a:off x="6800413"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p:nvPr/>
          </p:nvSpPr>
          <p:spPr>
            <a:xfrm>
              <a:off x="7013675"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Oval 180"/>
            <p:cNvSpPr/>
            <p:nvPr/>
          </p:nvSpPr>
          <p:spPr>
            <a:xfrm>
              <a:off x="7226937"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p:cNvSpPr/>
            <p:nvPr/>
          </p:nvSpPr>
          <p:spPr>
            <a:xfrm>
              <a:off x="744019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Oval 182"/>
            <p:cNvSpPr/>
            <p:nvPr/>
          </p:nvSpPr>
          <p:spPr>
            <a:xfrm>
              <a:off x="7653461"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Oval 183"/>
            <p:cNvSpPr/>
            <p:nvPr/>
          </p:nvSpPr>
          <p:spPr>
            <a:xfrm>
              <a:off x="7866723"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Oval 184"/>
            <p:cNvSpPr/>
            <p:nvPr/>
          </p:nvSpPr>
          <p:spPr>
            <a:xfrm>
              <a:off x="8079985"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Oval 185"/>
            <p:cNvSpPr/>
            <p:nvPr/>
          </p:nvSpPr>
          <p:spPr>
            <a:xfrm>
              <a:off x="8293247"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Oval 186"/>
            <p:cNvSpPr/>
            <p:nvPr/>
          </p:nvSpPr>
          <p:spPr>
            <a:xfrm>
              <a:off x="850650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p:nvPr/>
          </p:nvSpPr>
          <p:spPr>
            <a:xfrm>
              <a:off x="541421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p:nvPr/>
          </p:nvSpPr>
          <p:spPr>
            <a:xfrm>
              <a:off x="562747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p:nvPr/>
          </p:nvSpPr>
          <p:spPr>
            <a:xfrm>
              <a:off x="5840734"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p:nvPr/>
          </p:nvSpPr>
          <p:spPr>
            <a:xfrm>
              <a:off x="6053996"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p:nvPr/>
          </p:nvSpPr>
          <p:spPr>
            <a:xfrm>
              <a:off x="626725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Oval 192"/>
            <p:cNvSpPr/>
            <p:nvPr/>
          </p:nvSpPr>
          <p:spPr>
            <a:xfrm>
              <a:off x="648052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Oval 193"/>
            <p:cNvSpPr/>
            <p:nvPr/>
          </p:nvSpPr>
          <p:spPr>
            <a:xfrm>
              <a:off x="669378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p:nvPr/>
          </p:nvSpPr>
          <p:spPr>
            <a:xfrm>
              <a:off x="6907044"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p:nvPr/>
          </p:nvSpPr>
          <p:spPr>
            <a:xfrm>
              <a:off x="7120306"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p:nvPr/>
          </p:nvSpPr>
          <p:spPr>
            <a:xfrm>
              <a:off x="733356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p:nvPr/>
          </p:nvSpPr>
          <p:spPr>
            <a:xfrm>
              <a:off x="754683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Oval 198"/>
            <p:cNvSpPr/>
            <p:nvPr/>
          </p:nvSpPr>
          <p:spPr>
            <a:xfrm>
              <a:off x="776009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p:nvPr/>
          </p:nvSpPr>
          <p:spPr>
            <a:xfrm>
              <a:off x="7973354"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p:cNvSpPr/>
            <p:nvPr/>
          </p:nvSpPr>
          <p:spPr>
            <a:xfrm>
              <a:off x="8186616"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p:cNvSpPr/>
            <p:nvPr/>
          </p:nvSpPr>
          <p:spPr>
            <a:xfrm>
              <a:off x="839987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Oval 202"/>
            <p:cNvSpPr/>
            <p:nvPr/>
          </p:nvSpPr>
          <p:spPr>
            <a:xfrm>
              <a:off x="861314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Oval 203"/>
            <p:cNvSpPr/>
            <p:nvPr/>
          </p:nvSpPr>
          <p:spPr>
            <a:xfrm>
              <a:off x="871978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Oval 204"/>
            <p:cNvSpPr/>
            <p:nvPr/>
          </p:nvSpPr>
          <p:spPr>
            <a:xfrm>
              <a:off x="520094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Oval 205"/>
            <p:cNvSpPr/>
            <p:nvPr/>
          </p:nvSpPr>
          <p:spPr>
            <a:xfrm>
              <a:off x="530757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Oval 206"/>
            <p:cNvSpPr/>
            <p:nvPr/>
          </p:nvSpPr>
          <p:spPr>
            <a:xfrm>
              <a:off x="5520841"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Oval 207"/>
            <p:cNvSpPr/>
            <p:nvPr/>
          </p:nvSpPr>
          <p:spPr>
            <a:xfrm>
              <a:off x="5734103"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Oval 208"/>
            <p:cNvSpPr/>
            <p:nvPr/>
          </p:nvSpPr>
          <p:spPr>
            <a:xfrm>
              <a:off x="5947365"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Oval 209"/>
            <p:cNvSpPr/>
            <p:nvPr/>
          </p:nvSpPr>
          <p:spPr>
            <a:xfrm>
              <a:off x="6160627"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Oval 210"/>
            <p:cNvSpPr/>
            <p:nvPr/>
          </p:nvSpPr>
          <p:spPr>
            <a:xfrm>
              <a:off x="637388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p:cNvSpPr/>
            <p:nvPr/>
          </p:nvSpPr>
          <p:spPr>
            <a:xfrm>
              <a:off x="6587151"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p:cNvSpPr/>
            <p:nvPr/>
          </p:nvSpPr>
          <p:spPr>
            <a:xfrm>
              <a:off x="6800413"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Oval 213"/>
            <p:cNvSpPr/>
            <p:nvPr/>
          </p:nvSpPr>
          <p:spPr>
            <a:xfrm>
              <a:off x="7013675"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Oval 214"/>
            <p:cNvSpPr/>
            <p:nvPr/>
          </p:nvSpPr>
          <p:spPr>
            <a:xfrm>
              <a:off x="7226937"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Oval 215"/>
            <p:cNvSpPr/>
            <p:nvPr/>
          </p:nvSpPr>
          <p:spPr>
            <a:xfrm>
              <a:off x="744019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Oval 216"/>
            <p:cNvSpPr/>
            <p:nvPr/>
          </p:nvSpPr>
          <p:spPr>
            <a:xfrm>
              <a:off x="7653461"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Oval 217"/>
            <p:cNvSpPr/>
            <p:nvPr/>
          </p:nvSpPr>
          <p:spPr>
            <a:xfrm>
              <a:off x="7866723"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Oval 218"/>
            <p:cNvSpPr/>
            <p:nvPr/>
          </p:nvSpPr>
          <p:spPr>
            <a:xfrm>
              <a:off x="8079985"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Oval 219"/>
            <p:cNvSpPr/>
            <p:nvPr/>
          </p:nvSpPr>
          <p:spPr>
            <a:xfrm>
              <a:off x="8293247"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Oval 220"/>
            <p:cNvSpPr/>
            <p:nvPr/>
          </p:nvSpPr>
          <p:spPr>
            <a:xfrm>
              <a:off x="850650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Oval 221"/>
            <p:cNvSpPr/>
            <p:nvPr/>
          </p:nvSpPr>
          <p:spPr>
            <a:xfrm>
              <a:off x="541421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Oval 222"/>
            <p:cNvSpPr/>
            <p:nvPr/>
          </p:nvSpPr>
          <p:spPr>
            <a:xfrm>
              <a:off x="562747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Oval 223"/>
            <p:cNvSpPr/>
            <p:nvPr/>
          </p:nvSpPr>
          <p:spPr>
            <a:xfrm>
              <a:off x="5840734"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Oval 224"/>
            <p:cNvSpPr/>
            <p:nvPr/>
          </p:nvSpPr>
          <p:spPr>
            <a:xfrm>
              <a:off x="6053996"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Oval 225"/>
            <p:cNvSpPr/>
            <p:nvPr/>
          </p:nvSpPr>
          <p:spPr>
            <a:xfrm>
              <a:off x="626725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Oval 226"/>
            <p:cNvSpPr/>
            <p:nvPr/>
          </p:nvSpPr>
          <p:spPr>
            <a:xfrm>
              <a:off x="648052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Oval 227"/>
            <p:cNvSpPr/>
            <p:nvPr/>
          </p:nvSpPr>
          <p:spPr>
            <a:xfrm>
              <a:off x="669378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Oval 228"/>
            <p:cNvSpPr/>
            <p:nvPr/>
          </p:nvSpPr>
          <p:spPr>
            <a:xfrm>
              <a:off x="6907044"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Oval 229"/>
            <p:cNvSpPr/>
            <p:nvPr/>
          </p:nvSpPr>
          <p:spPr>
            <a:xfrm>
              <a:off x="7120306"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Oval 230"/>
            <p:cNvSpPr/>
            <p:nvPr/>
          </p:nvSpPr>
          <p:spPr>
            <a:xfrm>
              <a:off x="733356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Oval 231"/>
            <p:cNvSpPr/>
            <p:nvPr/>
          </p:nvSpPr>
          <p:spPr>
            <a:xfrm>
              <a:off x="754683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Oval 232"/>
            <p:cNvSpPr/>
            <p:nvPr/>
          </p:nvSpPr>
          <p:spPr>
            <a:xfrm>
              <a:off x="776009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Oval 233"/>
            <p:cNvSpPr/>
            <p:nvPr/>
          </p:nvSpPr>
          <p:spPr>
            <a:xfrm>
              <a:off x="7973354"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Oval 234"/>
            <p:cNvSpPr/>
            <p:nvPr/>
          </p:nvSpPr>
          <p:spPr>
            <a:xfrm>
              <a:off x="8186616"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Oval 235"/>
            <p:cNvSpPr/>
            <p:nvPr/>
          </p:nvSpPr>
          <p:spPr>
            <a:xfrm>
              <a:off x="839987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Oval 236"/>
            <p:cNvSpPr/>
            <p:nvPr/>
          </p:nvSpPr>
          <p:spPr>
            <a:xfrm>
              <a:off x="861314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Oval 237"/>
            <p:cNvSpPr/>
            <p:nvPr/>
          </p:nvSpPr>
          <p:spPr>
            <a:xfrm>
              <a:off x="871978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Oval 238"/>
            <p:cNvSpPr/>
            <p:nvPr/>
          </p:nvSpPr>
          <p:spPr>
            <a:xfrm>
              <a:off x="520094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Oval 239"/>
            <p:cNvSpPr/>
            <p:nvPr/>
          </p:nvSpPr>
          <p:spPr>
            <a:xfrm>
              <a:off x="530757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Oval 240"/>
            <p:cNvSpPr/>
            <p:nvPr/>
          </p:nvSpPr>
          <p:spPr>
            <a:xfrm>
              <a:off x="5520841"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 name="Oval 241"/>
            <p:cNvSpPr/>
            <p:nvPr/>
          </p:nvSpPr>
          <p:spPr>
            <a:xfrm>
              <a:off x="5734103"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Oval 242"/>
            <p:cNvSpPr/>
            <p:nvPr/>
          </p:nvSpPr>
          <p:spPr>
            <a:xfrm>
              <a:off x="5947365"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 name="Oval 243"/>
            <p:cNvSpPr/>
            <p:nvPr/>
          </p:nvSpPr>
          <p:spPr>
            <a:xfrm>
              <a:off x="6160627"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Oval 244"/>
            <p:cNvSpPr/>
            <p:nvPr/>
          </p:nvSpPr>
          <p:spPr>
            <a:xfrm>
              <a:off x="637388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 name="Oval 245"/>
            <p:cNvSpPr/>
            <p:nvPr/>
          </p:nvSpPr>
          <p:spPr>
            <a:xfrm>
              <a:off x="6587151"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 name="Oval 246"/>
            <p:cNvSpPr/>
            <p:nvPr/>
          </p:nvSpPr>
          <p:spPr>
            <a:xfrm>
              <a:off x="6800413"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 name="Oval 247"/>
            <p:cNvSpPr/>
            <p:nvPr/>
          </p:nvSpPr>
          <p:spPr>
            <a:xfrm>
              <a:off x="7013675"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 name="Oval 248"/>
            <p:cNvSpPr/>
            <p:nvPr/>
          </p:nvSpPr>
          <p:spPr>
            <a:xfrm>
              <a:off x="7226937"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 name="Oval 249"/>
            <p:cNvSpPr/>
            <p:nvPr/>
          </p:nvSpPr>
          <p:spPr>
            <a:xfrm>
              <a:off x="744019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Oval 250"/>
            <p:cNvSpPr/>
            <p:nvPr/>
          </p:nvSpPr>
          <p:spPr>
            <a:xfrm>
              <a:off x="7653461"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 name="Oval 251"/>
            <p:cNvSpPr/>
            <p:nvPr/>
          </p:nvSpPr>
          <p:spPr>
            <a:xfrm>
              <a:off x="7866723"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Oval 252"/>
            <p:cNvSpPr/>
            <p:nvPr/>
          </p:nvSpPr>
          <p:spPr>
            <a:xfrm>
              <a:off x="8079985"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Oval 253"/>
            <p:cNvSpPr/>
            <p:nvPr/>
          </p:nvSpPr>
          <p:spPr>
            <a:xfrm>
              <a:off x="8293247"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Oval 254"/>
            <p:cNvSpPr/>
            <p:nvPr/>
          </p:nvSpPr>
          <p:spPr>
            <a:xfrm>
              <a:off x="850650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 name="Oval 255"/>
            <p:cNvSpPr/>
            <p:nvPr/>
          </p:nvSpPr>
          <p:spPr>
            <a:xfrm>
              <a:off x="541421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Oval 256"/>
            <p:cNvSpPr/>
            <p:nvPr/>
          </p:nvSpPr>
          <p:spPr>
            <a:xfrm>
              <a:off x="562747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Oval 257"/>
            <p:cNvSpPr/>
            <p:nvPr/>
          </p:nvSpPr>
          <p:spPr>
            <a:xfrm>
              <a:off x="5840734"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Oval 258"/>
            <p:cNvSpPr/>
            <p:nvPr/>
          </p:nvSpPr>
          <p:spPr>
            <a:xfrm>
              <a:off x="6053996"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Oval 259"/>
            <p:cNvSpPr/>
            <p:nvPr/>
          </p:nvSpPr>
          <p:spPr>
            <a:xfrm>
              <a:off x="626725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Oval 260"/>
            <p:cNvSpPr/>
            <p:nvPr/>
          </p:nvSpPr>
          <p:spPr>
            <a:xfrm>
              <a:off x="648052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Oval 261"/>
            <p:cNvSpPr/>
            <p:nvPr/>
          </p:nvSpPr>
          <p:spPr>
            <a:xfrm>
              <a:off x="669378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Oval 262"/>
            <p:cNvSpPr/>
            <p:nvPr/>
          </p:nvSpPr>
          <p:spPr>
            <a:xfrm>
              <a:off x="6907044"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Oval 263"/>
            <p:cNvSpPr/>
            <p:nvPr/>
          </p:nvSpPr>
          <p:spPr>
            <a:xfrm>
              <a:off x="7120306"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Oval 264"/>
            <p:cNvSpPr/>
            <p:nvPr/>
          </p:nvSpPr>
          <p:spPr>
            <a:xfrm>
              <a:off x="733356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Oval 265"/>
            <p:cNvSpPr/>
            <p:nvPr/>
          </p:nvSpPr>
          <p:spPr>
            <a:xfrm>
              <a:off x="754683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Oval 266"/>
            <p:cNvSpPr/>
            <p:nvPr/>
          </p:nvSpPr>
          <p:spPr>
            <a:xfrm>
              <a:off x="776009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Oval 267"/>
            <p:cNvSpPr/>
            <p:nvPr/>
          </p:nvSpPr>
          <p:spPr>
            <a:xfrm>
              <a:off x="7973354"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Oval 268"/>
            <p:cNvSpPr/>
            <p:nvPr/>
          </p:nvSpPr>
          <p:spPr>
            <a:xfrm>
              <a:off x="8186616"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Oval 269"/>
            <p:cNvSpPr/>
            <p:nvPr/>
          </p:nvSpPr>
          <p:spPr>
            <a:xfrm>
              <a:off x="839987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Oval 270"/>
            <p:cNvSpPr/>
            <p:nvPr/>
          </p:nvSpPr>
          <p:spPr>
            <a:xfrm>
              <a:off x="861314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 name="Oval 271"/>
            <p:cNvSpPr/>
            <p:nvPr/>
          </p:nvSpPr>
          <p:spPr>
            <a:xfrm>
              <a:off x="871978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 name="Oval 272"/>
            <p:cNvSpPr/>
            <p:nvPr/>
          </p:nvSpPr>
          <p:spPr>
            <a:xfrm>
              <a:off x="520094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Oval 273"/>
            <p:cNvSpPr/>
            <p:nvPr/>
          </p:nvSpPr>
          <p:spPr>
            <a:xfrm>
              <a:off x="530757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Oval 274"/>
            <p:cNvSpPr/>
            <p:nvPr/>
          </p:nvSpPr>
          <p:spPr>
            <a:xfrm>
              <a:off x="5520841"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Oval 275"/>
            <p:cNvSpPr/>
            <p:nvPr/>
          </p:nvSpPr>
          <p:spPr>
            <a:xfrm>
              <a:off x="5734103"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Oval 276"/>
            <p:cNvSpPr/>
            <p:nvPr/>
          </p:nvSpPr>
          <p:spPr>
            <a:xfrm>
              <a:off x="5947365"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Oval 277"/>
            <p:cNvSpPr/>
            <p:nvPr/>
          </p:nvSpPr>
          <p:spPr>
            <a:xfrm>
              <a:off x="6160627"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Oval 278"/>
            <p:cNvSpPr/>
            <p:nvPr/>
          </p:nvSpPr>
          <p:spPr>
            <a:xfrm>
              <a:off x="637388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Oval 279"/>
            <p:cNvSpPr/>
            <p:nvPr/>
          </p:nvSpPr>
          <p:spPr>
            <a:xfrm>
              <a:off x="6587151"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Oval 280"/>
            <p:cNvSpPr/>
            <p:nvPr/>
          </p:nvSpPr>
          <p:spPr>
            <a:xfrm>
              <a:off x="6800413"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 name="Oval 281"/>
            <p:cNvSpPr/>
            <p:nvPr/>
          </p:nvSpPr>
          <p:spPr>
            <a:xfrm>
              <a:off x="7013675"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 name="Oval 282"/>
            <p:cNvSpPr/>
            <p:nvPr/>
          </p:nvSpPr>
          <p:spPr>
            <a:xfrm>
              <a:off x="7226937"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 name="Oval 283"/>
            <p:cNvSpPr/>
            <p:nvPr/>
          </p:nvSpPr>
          <p:spPr>
            <a:xfrm>
              <a:off x="744019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 name="Oval 284"/>
            <p:cNvSpPr/>
            <p:nvPr/>
          </p:nvSpPr>
          <p:spPr>
            <a:xfrm>
              <a:off x="7653461"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Oval 285"/>
            <p:cNvSpPr/>
            <p:nvPr/>
          </p:nvSpPr>
          <p:spPr>
            <a:xfrm>
              <a:off x="7866723"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 name="Oval 286"/>
            <p:cNvSpPr/>
            <p:nvPr/>
          </p:nvSpPr>
          <p:spPr>
            <a:xfrm>
              <a:off x="8079985"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 name="Oval 287"/>
            <p:cNvSpPr/>
            <p:nvPr/>
          </p:nvSpPr>
          <p:spPr>
            <a:xfrm>
              <a:off x="8293247"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 name="Oval 288"/>
            <p:cNvSpPr/>
            <p:nvPr/>
          </p:nvSpPr>
          <p:spPr>
            <a:xfrm>
              <a:off x="850650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 name="Oval 289"/>
            <p:cNvSpPr/>
            <p:nvPr/>
          </p:nvSpPr>
          <p:spPr>
            <a:xfrm>
              <a:off x="541421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 name="Oval 290"/>
            <p:cNvSpPr/>
            <p:nvPr/>
          </p:nvSpPr>
          <p:spPr>
            <a:xfrm>
              <a:off x="562747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Oval 291"/>
            <p:cNvSpPr/>
            <p:nvPr/>
          </p:nvSpPr>
          <p:spPr>
            <a:xfrm>
              <a:off x="5840734"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 name="Oval 292"/>
            <p:cNvSpPr/>
            <p:nvPr/>
          </p:nvSpPr>
          <p:spPr>
            <a:xfrm>
              <a:off x="6053996"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 name="Oval 293"/>
            <p:cNvSpPr/>
            <p:nvPr/>
          </p:nvSpPr>
          <p:spPr>
            <a:xfrm>
              <a:off x="626725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5" name="Oval 294"/>
            <p:cNvSpPr/>
            <p:nvPr/>
          </p:nvSpPr>
          <p:spPr>
            <a:xfrm>
              <a:off x="648052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 name="Oval 295"/>
            <p:cNvSpPr/>
            <p:nvPr/>
          </p:nvSpPr>
          <p:spPr>
            <a:xfrm>
              <a:off x="669378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7" name="Oval 296"/>
            <p:cNvSpPr/>
            <p:nvPr/>
          </p:nvSpPr>
          <p:spPr>
            <a:xfrm>
              <a:off x="6907044"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8" name="Oval 297"/>
            <p:cNvSpPr/>
            <p:nvPr/>
          </p:nvSpPr>
          <p:spPr>
            <a:xfrm>
              <a:off x="7120306"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 name="Oval 298"/>
            <p:cNvSpPr/>
            <p:nvPr/>
          </p:nvSpPr>
          <p:spPr>
            <a:xfrm>
              <a:off x="733356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0" name="Oval 299"/>
            <p:cNvSpPr/>
            <p:nvPr/>
          </p:nvSpPr>
          <p:spPr>
            <a:xfrm>
              <a:off x="754683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1" name="Oval 300"/>
            <p:cNvSpPr/>
            <p:nvPr/>
          </p:nvSpPr>
          <p:spPr>
            <a:xfrm>
              <a:off x="776009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2" name="Oval 301"/>
            <p:cNvSpPr/>
            <p:nvPr/>
          </p:nvSpPr>
          <p:spPr>
            <a:xfrm>
              <a:off x="7973354"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3" name="Oval 302"/>
            <p:cNvSpPr/>
            <p:nvPr/>
          </p:nvSpPr>
          <p:spPr>
            <a:xfrm>
              <a:off x="8186616"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4" name="Oval 303"/>
            <p:cNvSpPr/>
            <p:nvPr/>
          </p:nvSpPr>
          <p:spPr>
            <a:xfrm>
              <a:off x="839987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5" name="Oval 304"/>
            <p:cNvSpPr/>
            <p:nvPr/>
          </p:nvSpPr>
          <p:spPr>
            <a:xfrm>
              <a:off x="861314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6" name="Oval 305"/>
            <p:cNvSpPr/>
            <p:nvPr/>
          </p:nvSpPr>
          <p:spPr>
            <a:xfrm>
              <a:off x="871978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Oval 306"/>
            <p:cNvSpPr/>
            <p:nvPr/>
          </p:nvSpPr>
          <p:spPr>
            <a:xfrm>
              <a:off x="520094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8" name="Oval 307"/>
            <p:cNvSpPr/>
            <p:nvPr/>
          </p:nvSpPr>
          <p:spPr>
            <a:xfrm>
              <a:off x="530757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9" name="Oval 308"/>
            <p:cNvSpPr/>
            <p:nvPr/>
          </p:nvSpPr>
          <p:spPr>
            <a:xfrm>
              <a:off x="5520841"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0" name="Oval 309"/>
            <p:cNvSpPr/>
            <p:nvPr/>
          </p:nvSpPr>
          <p:spPr>
            <a:xfrm>
              <a:off x="5734103"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1" name="Oval 310"/>
            <p:cNvSpPr/>
            <p:nvPr/>
          </p:nvSpPr>
          <p:spPr>
            <a:xfrm>
              <a:off x="5947365"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2" name="Oval 311"/>
            <p:cNvSpPr/>
            <p:nvPr/>
          </p:nvSpPr>
          <p:spPr>
            <a:xfrm>
              <a:off x="6160627"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3" name="Oval 312"/>
            <p:cNvSpPr/>
            <p:nvPr/>
          </p:nvSpPr>
          <p:spPr>
            <a:xfrm>
              <a:off x="637388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4" name="Oval 313"/>
            <p:cNvSpPr/>
            <p:nvPr/>
          </p:nvSpPr>
          <p:spPr>
            <a:xfrm>
              <a:off x="6587151"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5" name="Oval 314"/>
            <p:cNvSpPr/>
            <p:nvPr/>
          </p:nvSpPr>
          <p:spPr>
            <a:xfrm>
              <a:off x="6800413"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6" name="Oval 315"/>
            <p:cNvSpPr/>
            <p:nvPr/>
          </p:nvSpPr>
          <p:spPr>
            <a:xfrm>
              <a:off x="7013675"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 name="Oval 316"/>
            <p:cNvSpPr/>
            <p:nvPr/>
          </p:nvSpPr>
          <p:spPr>
            <a:xfrm>
              <a:off x="7226937"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8" name="Oval 317"/>
            <p:cNvSpPr/>
            <p:nvPr/>
          </p:nvSpPr>
          <p:spPr>
            <a:xfrm>
              <a:off x="744019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9" name="Oval 318"/>
            <p:cNvSpPr/>
            <p:nvPr/>
          </p:nvSpPr>
          <p:spPr>
            <a:xfrm>
              <a:off x="7653461"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0" name="Oval 319"/>
            <p:cNvSpPr/>
            <p:nvPr/>
          </p:nvSpPr>
          <p:spPr>
            <a:xfrm>
              <a:off x="7866723"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1" name="Oval 320"/>
            <p:cNvSpPr/>
            <p:nvPr/>
          </p:nvSpPr>
          <p:spPr>
            <a:xfrm>
              <a:off x="8079985"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2" name="Oval 321"/>
            <p:cNvSpPr/>
            <p:nvPr/>
          </p:nvSpPr>
          <p:spPr>
            <a:xfrm>
              <a:off x="8293247"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3" name="Oval 322"/>
            <p:cNvSpPr/>
            <p:nvPr/>
          </p:nvSpPr>
          <p:spPr>
            <a:xfrm>
              <a:off x="850650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4" name="Oval 323"/>
            <p:cNvSpPr/>
            <p:nvPr/>
          </p:nvSpPr>
          <p:spPr>
            <a:xfrm>
              <a:off x="541421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5" name="Oval 324"/>
            <p:cNvSpPr/>
            <p:nvPr/>
          </p:nvSpPr>
          <p:spPr>
            <a:xfrm>
              <a:off x="562747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6" name="Oval 325"/>
            <p:cNvSpPr/>
            <p:nvPr/>
          </p:nvSpPr>
          <p:spPr>
            <a:xfrm>
              <a:off x="5840734"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 name="Oval 326"/>
            <p:cNvSpPr/>
            <p:nvPr/>
          </p:nvSpPr>
          <p:spPr>
            <a:xfrm>
              <a:off x="6053996"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8" name="Oval 327"/>
            <p:cNvSpPr/>
            <p:nvPr/>
          </p:nvSpPr>
          <p:spPr>
            <a:xfrm>
              <a:off x="626725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9" name="Oval 328"/>
            <p:cNvSpPr/>
            <p:nvPr/>
          </p:nvSpPr>
          <p:spPr>
            <a:xfrm>
              <a:off x="648052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0" name="Oval 329"/>
            <p:cNvSpPr/>
            <p:nvPr/>
          </p:nvSpPr>
          <p:spPr>
            <a:xfrm>
              <a:off x="669378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1" name="Oval 330"/>
            <p:cNvSpPr/>
            <p:nvPr/>
          </p:nvSpPr>
          <p:spPr>
            <a:xfrm>
              <a:off x="6907044"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2" name="Oval 331"/>
            <p:cNvSpPr/>
            <p:nvPr/>
          </p:nvSpPr>
          <p:spPr>
            <a:xfrm>
              <a:off x="7120306"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3" name="Oval 332"/>
            <p:cNvSpPr/>
            <p:nvPr/>
          </p:nvSpPr>
          <p:spPr>
            <a:xfrm>
              <a:off x="733356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4" name="Oval 333"/>
            <p:cNvSpPr/>
            <p:nvPr/>
          </p:nvSpPr>
          <p:spPr>
            <a:xfrm>
              <a:off x="754683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5" name="Oval 334"/>
            <p:cNvSpPr/>
            <p:nvPr/>
          </p:nvSpPr>
          <p:spPr>
            <a:xfrm>
              <a:off x="776009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6" name="Oval 335"/>
            <p:cNvSpPr/>
            <p:nvPr/>
          </p:nvSpPr>
          <p:spPr>
            <a:xfrm>
              <a:off x="7973354"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7" name="Oval 336"/>
            <p:cNvSpPr/>
            <p:nvPr/>
          </p:nvSpPr>
          <p:spPr>
            <a:xfrm>
              <a:off x="8186616"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8" name="Oval 337"/>
            <p:cNvSpPr/>
            <p:nvPr/>
          </p:nvSpPr>
          <p:spPr>
            <a:xfrm>
              <a:off x="839987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9" name="Oval 338"/>
            <p:cNvSpPr/>
            <p:nvPr/>
          </p:nvSpPr>
          <p:spPr>
            <a:xfrm>
              <a:off x="861314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0" name="Oval 339"/>
            <p:cNvSpPr/>
            <p:nvPr/>
          </p:nvSpPr>
          <p:spPr>
            <a:xfrm>
              <a:off x="871978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1" name="Oval 340"/>
            <p:cNvSpPr/>
            <p:nvPr/>
          </p:nvSpPr>
          <p:spPr>
            <a:xfrm>
              <a:off x="520094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2" name="Oval 341"/>
            <p:cNvSpPr/>
            <p:nvPr/>
          </p:nvSpPr>
          <p:spPr>
            <a:xfrm>
              <a:off x="530757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3" name="Oval 342"/>
            <p:cNvSpPr/>
            <p:nvPr/>
          </p:nvSpPr>
          <p:spPr>
            <a:xfrm>
              <a:off x="5520841"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4" name="Oval 343"/>
            <p:cNvSpPr/>
            <p:nvPr/>
          </p:nvSpPr>
          <p:spPr>
            <a:xfrm>
              <a:off x="5734103"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5" name="Oval 344"/>
            <p:cNvSpPr/>
            <p:nvPr/>
          </p:nvSpPr>
          <p:spPr>
            <a:xfrm>
              <a:off x="5947365"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6" name="Oval 345"/>
            <p:cNvSpPr/>
            <p:nvPr/>
          </p:nvSpPr>
          <p:spPr>
            <a:xfrm>
              <a:off x="6160627"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7" name="Oval 346"/>
            <p:cNvSpPr/>
            <p:nvPr/>
          </p:nvSpPr>
          <p:spPr>
            <a:xfrm>
              <a:off x="637388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Oval 347"/>
            <p:cNvSpPr/>
            <p:nvPr/>
          </p:nvSpPr>
          <p:spPr>
            <a:xfrm>
              <a:off x="6587151"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9" name="Oval 348"/>
            <p:cNvSpPr/>
            <p:nvPr/>
          </p:nvSpPr>
          <p:spPr>
            <a:xfrm>
              <a:off x="6800413"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0" name="Oval 349"/>
            <p:cNvSpPr/>
            <p:nvPr/>
          </p:nvSpPr>
          <p:spPr>
            <a:xfrm>
              <a:off x="7013675"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1" name="Oval 350"/>
            <p:cNvSpPr/>
            <p:nvPr/>
          </p:nvSpPr>
          <p:spPr>
            <a:xfrm>
              <a:off x="7226937"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2" name="Oval 351"/>
            <p:cNvSpPr/>
            <p:nvPr/>
          </p:nvSpPr>
          <p:spPr>
            <a:xfrm>
              <a:off x="744019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3" name="Oval 352"/>
            <p:cNvSpPr/>
            <p:nvPr/>
          </p:nvSpPr>
          <p:spPr>
            <a:xfrm>
              <a:off x="7653461"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4" name="Oval 353"/>
            <p:cNvSpPr/>
            <p:nvPr/>
          </p:nvSpPr>
          <p:spPr>
            <a:xfrm>
              <a:off x="7866723"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5" name="Oval 354"/>
            <p:cNvSpPr/>
            <p:nvPr/>
          </p:nvSpPr>
          <p:spPr>
            <a:xfrm>
              <a:off x="8079985"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Oval 355"/>
            <p:cNvSpPr/>
            <p:nvPr/>
          </p:nvSpPr>
          <p:spPr>
            <a:xfrm>
              <a:off x="8293247"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7" name="Oval 356"/>
            <p:cNvSpPr/>
            <p:nvPr/>
          </p:nvSpPr>
          <p:spPr>
            <a:xfrm>
              <a:off x="850650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8" name="Oval 357"/>
            <p:cNvSpPr/>
            <p:nvPr/>
          </p:nvSpPr>
          <p:spPr>
            <a:xfrm>
              <a:off x="541421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9" name="Oval 358"/>
            <p:cNvSpPr/>
            <p:nvPr/>
          </p:nvSpPr>
          <p:spPr>
            <a:xfrm>
              <a:off x="562747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0" name="Oval 359"/>
            <p:cNvSpPr/>
            <p:nvPr/>
          </p:nvSpPr>
          <p:spPr>
            <a:xfrm>
              <a:off x="5840734"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1" name="Oval 360"/>
            <p:cNvSpPr/>
            <p:nvPr/>
          </p:nvSpPr>
          <p:spPr>
            <a:xfrm>
              <a:off x="6053996"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2" name="Oval 361"/>
            <p:cNvSpPr/>
            <p:nvPr/>
          </p:nvSpPr>
          <p:spPr>
            <a:xfrm>
              <a:off x="626725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3" name="Oval 362"/>
            <p:cNvSpPr/>
            <p:nvPr/>
          </p:nvSpPr>
          <p:spPr>
            <a:xfrm>
              <a:off x="648052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4" name="Oval 363"/>
            <p:cNvSpPr/>
            <p:nvPr/>
          </p:nvSpPr>
          <p:spPr>
            <a:xfrm>
              <a:off x="669378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5" name="Oval 364"/>
            <p:cNvSpPr/>
            <p:nvPr/>
          </p:nvSpPr>
          <p:spPr>
            <a:xfrm>
              <a:off x="6907044"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6" name="Oval 365"/>
            <p:cNvSpPr/>
            <p:nvPr/>
          </p:nvSpPr>
          <p:spPr>
            <a:xfrm>
              <a:off x="7120306"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7" name="Oval 366"/>
            <p:cNvSpPr/>
            <p:nvPr/>
          </p:nvSpPr>
          <p:spPr>
            <a:xfrm>
              <a:off x="733356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8" name="Oval 367"/>
            <p:cNvSpPr/>
            <p:nvPr/>
          </p:nvSpPr>
          <p:spPr>
            <a:xfrm>
              <a:off x="754683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9" name="Oval 368"/>
            <p:cNvSpPr/>
            <p:nvPr/>
          </p:nvSpPr>
          <p:spPr>
            <a:xfrm>
              <a:off x="776009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Oval 369"/>
            <p:cNvSpPr/>
            <p:nvPr/>
          </p:nvSpPr>
          <p:spPr>
            <a:xfrm>
              <a:off x="7973354"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1" name="Oval 370"/>
            <p:cNvSpPr/>
            <p:nvPr/>
          </p:nvSpPr>
          <p:spPr>
            <a:xfrm>
              <a:off x="8186616"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2" name="Oval 371"/>
            <p:cNvSpPr/>
            <p:nvPr/>
          </p:nvSpPr>
          <p:spPr>
            <a:xfrm>
              <a:off x="839987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3" name="Oval 372"/>
            <p:cNvSpPr/>
            <p:nvPr/>
          </p:nvSpPr>
          <p:spPr>
            <a:xfrm>
              <a:off x="861314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4" name="Oval 373"/>
            <p:cNvSpPr/>
            <p:nvPr/>
          </p:nvSpPr>
          <p:spPr>
            <a:xfrm>
              <a:off x="871978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5" name="Oval 374"/>
            <p:cNvSpPr/>
            <p:nvPr/>
          </p:nvSpPr>
          <p:spPr>
            <a:xfrm>
              <a:off x="520094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6" name="Oval 375"/>
            <p:cNvSpPr/>
            <p:nvPr/>
          </p:nvSpPr>
          <p:spPr>
            <a:xfrm>
              <a:off x="530757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7" name="Oval 376"/>
            <p:cNvSpPr/>
            <p:nvPr/>
          </p:nvSpPr>
          <p:spPr>
            <a:xfrm>
              <a:off x="5520841"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8" name="Oval 377"/>
            <p:cNvSpPr/>
            <p:nvPr/>
          </p:nvSpPr>
          <p:spPr>
            <a:xfrm>
              <a:off x="5734103"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9" name="Oval 378"/>
            <p:cNvSpPr/>
            <p:nvPr/>
          </p:nvSpPr>
          <p:spPr>
            <a:xfrm>
              <a:off x="5947365"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0" name="Oval 379"/>
            <p:cNvSpPr/>
            <p:nvPr/>
          </p:nvSpPr>
          <p:spPr>
            <a:xfrm>
              <a:off x="6160627"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1" name="Oval 380"/>
            <p:cNvSpPr/>
            <p:nvPr/>
          </p:nvSpPr>
          <p:spPr>
            <a:xfrm>
              <a:off x="637388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2" name="Oval 381"/>
            <p:cNvSpPr/>
            <p:nvPr/>
          </p:nvSpPr>
          <p:spPr>
            <a:xfrm>
              <a:off x="6587151"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3" name="Oval 382"/>
            <p:cNvSpPr/>
            <p:nvPr/>
          </p:nvSpPr>
          <p:spPr>
            <a:xfrm>
              <a:off x="6800413"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4" name="Oval 383"/>
            <p:cNvSpPr/>
            <p:nvPr/>
          </p:nvSpPr>
          <p:spPr>
            <a:xfrm>
              <a:off x="7013675"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5" name="Oval 384"/>
            <p:cNvSpPr/>
            <p:nvPr/>
          </p:nvSpPr>
          <p:spPr>
            <a:xfrm>
              <a:off x="7226937"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6" name="Oval 385"/>
            <p:cNvSpPr/>
            <p:nvPr/>
          </p:nvSpPr>
          <p:spPr>
            <a:xfrm>
              <a:off x="744019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7" name="Oval 386"/>
            <p:cNvSpPr/>
            <p:nvPr/>
          </p:nvSpPr>
          <p:spPr>
            <a:xfrm>
              <a:off x="7653461"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8" name="Oval 387"/>
            <p:cNvSpPr/>
            <p:nvPr/>
          </p:nvSpPr>
          <p:spPr>
            <a:xfrm>
              <a:off x="7866723"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9" name="Oval 388"/>
            <p:cNvSpPr/>
            <p:nvPr/>
          </p:nvSpPr>
          <p:spPr>
            <a:xfrm>
              <a:off x="8079985"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0" name="Oval 389"/>
            <p:cNvSpPr/>
            <p:nvPr/>
          </p:nvSpPr>
          <p:spPr>
            <a:xfrm>
              <a:off x="8293247"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1" name="Oval 390"/>
            <p:cNvSpPr/>
            <p:nvPr/>
          </p:nvSpPr>
          <p:spPr>
            <a:xfrm>
              <a:off x="850650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2" name="Oval 391"/>
            <p:cNvSpPr/>
            <p:nvPr/>
          </p:nvSpPr>
          <p:spPr>
            <a:xfrm>
              <a:off x="541421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3" name="Oval 392"/>
            <p:cNvSpPr/>
            <p:nvPr/>
          </p:nvSpPr>
          <p:spPr>
            <a:xfrm>
              <a:off x="562747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4" name="Oval 393"/>
            <p:cNvSpPr/>
            <p:nvPr/>
          </p:nvSpPr>
          <p:spPr>
            <a:xfrm>
              <a:off x="5840734"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5" name="Oval 394"/>
            <p:cNvSpPr/>
            <p:nvPr/>
          </p:nvSpPr>
          <p:spPr>
            <a:xfrm>
              <a:off x="6053996"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6" name="Oval 395"/>
            <p:cNvSpPr/>
            <p:nvPr/>
          </p:nvSpPr>
          <p:spPr>
            <a:xfrm>
              <a:off x="626725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7" name="Oval 396"/>
            <p:cNvSpPr/>
            <p:nvPr/>
          </p:nvSpPr>
          <p:spPr>
            <a:xfrm>
              <a:off x="648052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8" name="Oval 397"/>
            <p:cNvSpPr/>
            <p:nvPr/>
          </p:nvSpPr>
          <p:spPr>
            <a:xfrm>
              <a:off x="669378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9" name="Oval 398"/>
            <p:cNvSpPr/>
            <p:nvPr/>
          </p:nvSpPr>
          <p:spPr>
            <a:xfrm>
              <a:off x="6907044"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0" name="Oval 399"/>
            <p:cNvSpPr/>
            <p:nvPr/>
          </p:nvSpPr>
          <p:spPr>
            <a:xfrm>
              <a:off x="7120306"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1" name="Oval 400"/>
            <p:cNvSpPr/>
            <p:nvPr/>
          </p:nvSpPr>
          <p:spPr>
            <a:xfrm>
              <a:off x="733356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2" name="Oval 401"/>
            <p:cNvSpPr/>
            <p:nvPr/>
          </p:nvSpPr>
          <p:spPr>
            <a:xfrm>
              <a:off x="754683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3" name="Oval 402"/>
            <p:cNvSpPr/>
            <p:nvPr/>
          </p:nvSpPr>
          <p:spPr>
            <a:xfrm>
              <a:off x="776009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4" name="Oval 403"/>
            <p:cNvSpPr/>
            <p:nvPr/>
          </p:nvSpPr>
          <p:spPr>
            <a:xfrm>
              <a:off x="7973354"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5" name="Oval 404"/>
            <p:cNvSpPr/>
            <p:nvPr/>
          </p:nvSpPr>
          <p:spPr>
            <a:xfrm>
              <a:off x="8186616"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6" name="Oval 405"/>
            <p:cNvSpPr/>
            <p:nvPr/>
          </p:nvSpPr>
          <p:spPr>
            <a:xfrm>
              <a:off x="839987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7" name="Oval 406"/>
            <p:cNvSpPr/>
            <p:nvPr/>
          </p:nvSpPr>
          <p:spPr>
            <a:xfrm>
              <a:off x="861314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8" name="Oval 407"/>
            <p:cNvSpPr/>
            <p:nvPr/>
          </p:nvSpPr>
          <p:spPr>
            <a:xfrm>
              <a:off x="871978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9" name="Oval 408"/>
            <p:cNvSpPr/>
            <p:nvPr/>
          </p:nvSpPr>
          <p:spPr>
            <a:xfrm>
              <a:off x="520094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0" name="Oval 409"/>
            <p:cNvSpPr/>
            <p:nvPr/>
          </p:nvSpPr>
          <p:spPr>
            <a:xfrm>
              <a:off x="530757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1" name="Oval 410"/>
            <p:cNvSpPr/>
            <p:nvPr/>
          </p:nvSpPr>
          <p:spPr>
            <a:xfrm>
              <a:off x="5520841"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2" name="Oval 411"/>
            <p:cNvSpPr/>
            <p:nvPr/>
          </p:nvSpPr>
          <p:spPr>
            <a:xfrm>
              <a:off x="5734103"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3" name="Oval 412"/>
            <p:cNvSpPr/>
            <p:nvPr/>
          </p:nvSpPr>
          <p:spPr>
            <a:xfrm>
              <a:off x="5947365"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4" name="Oval 413"/>
            <p:cNvSpPr/>
            <p:nvPr/>
          </p:nvSpPr>
          <p:spPr>
            <a:xfrm>
              <a:off x="6160627"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5" name="Oval 414"/>
            <p:cNvSpPr/>
            <p:nvPr/>
          </p:nvSpPr>
          <p:spPr>
            <a:xfrm>
              <a:off x="637388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6" name="Oval 415"/>
            <p:cNvSpPr/>
            <p:nvPr/>
          </p:nvSpPr>
          <p:spPr>
            <a:xfrm>
              <a:off x="6587151"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7" name="Oval 416"/>
            <p:cNvSpPr/>
            <p:nvPr/>
          </p:nvSpPr>
          <p:spPr>
            <a:xfrm>
              <a:off x="6800413"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8" name="Oval 417"/>
            <p:cNvSpPr/>
            <p:nvPr/>
          </p:nvSpPr>
          <p:spPr>
            <a:xfrm>
              <a:off x="7013675"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9" name="Oval 418"/>
            <p:cNvSpPr/>
            <p:nvPr/>
          </p:nvSpPr>
          <p:spPr>
            <a:xfrm>
              <a:off x="7226937"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0" name="Oval 419"/>
            <p:cNvSpPr/>
            <p:nvPr/>
          </p:nvSpPr>
          <p:spPr>
            <a:xfrm>
              <a:off x="744019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1" name="Oval 420"/>
            <p:cNvSpPr/>
            <p:nvPr/>
          </p:nvSpPr>
          <p:spPr>
            <a:xfrm>
              <a:off x="7653461"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2" name="Oval 421"/>
            <p:cNvSpPr/>
            <p:nvPr/>
          </p:nvSpPr>
          <p:spPr>
            <a:xfrm>
              <a:off x="7866723"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3" name="Oval 422"/>
            <p:cNvSpPr/>
            <p:nvPr/>
          </p:nvSpPr>
          <p:spPr>
            <a:xfrm>
              <a:off x="8079985"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4" name="Oval 423"/>
            <p:cNvSpPr/>
            <p:nvPr/>
          </p:nvSpPr>
          <p:spPr>
            <a:xfrm>
              <a:off x="8293247"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5" name="Oval 424"/>
            <p:cNvSpPr/>
            <p:nvPr/>
          </p:nvSpPr>
          <p:spPr>
            <a:xfrm>
              <a:off x="850650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6" name="Oval 425"/>
            <p:cNvSpPr/>
            <p:nvPr/>
          </p:nvSpPr>
          <p:spPr>
            <a:xfrm>
              <a:off x="541421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7" name="Oval 426"/>
            <p:cNvSpPr/>
            <p:nvPr/>
          </p:nvSpPr>
          <p:spPr>
            <a:xfrm>
              <a:off x="562747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8" name="Oval 427"/>
            <p:cNvSpPr/>
            <p:nvPr/>
          </p:nvSpPr>
          <p:spPr>
            <a:xfrm>
              <a:off x="5840734"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9" name="Oval 428"/>
            <p:cNvSpPr/>
            <p:nvPr/>
          </p:nvSpPr>
          <p:spPr>
            <a:xfrm>
              <a:off x="6053996"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0" name="Oval 429"/>
            <p:cNvSpPr/>
            <p:nvPr/>
          </p:nvSpPr>
          <p:spPr>
            <a:xfrm>
              <a:off x="626725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1" name="Oval 430"/>
            <p:cNvSpPr/>
            <p:nvPr/>
          </p:nvSpPr>
          <p:spPr>
            <a:xfrm>
              <a:off x="648052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2" name="Oval 431"/>
            <p:cNvSpPr/>
            <p:nvPr/>
          </p:nvSpPr>
          <p:spPr>
            <a:xfrm>
              <a:off x="669378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3" name="Oval 432"/>
            <p:cNvSpPr/>
            <p:nvPr/>
          </p:nvSpPr>
          <p:spPr>
            <a:xfrm>
              <a:off x="6907044"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4" name="Oval 433"/>
            <p:cNvSpPr/>
            <p:nvPr/>
          </p:nvSpPr>
          <p:spPr>
            <a:xfrm>
              <a:off x="7120306"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5" name="Oval 434"/>
            <p:cNvSpPr/>
            <p:nvPr/>
          </p:nvSpPr>
          <p:spPr>
            <a:xfrm>
              <a:off x="733356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6" name="Oval 435"/>
            <p:cNvSpPr/>
            <p:nvPr/>
          </p:nvSpPr>
          <p:spPr>
            <a:xfrm>
              <a:off x="754683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7" name="Oval 436"/>
            <p:cNvSpPr/>
            <p:nvPr/>
          </p:nvSpPr>
          <p:spPr>
            <a:xfrm>
              <a:off x="776009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8" name="Oval 437"/>
            <p:cNvSpPr/>
            <p:nvPr/>
          </p:nvSpPr>
          <p:spPr>
            <a:xfrm>
              <a:off x="7973354"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9" name="Oval 438"/>
            <p:cNvSpPr/>
            <p:nvPr/>
          </p:nvSpPr>
          <p:spPr>
            <a:xfrm>
              <a:off x="8186616"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0" name="Oval 439"/>
            <p:cNvSpPr/>
            <p:nvPr/>
          </p:nvSpPr>
          <p:spPr>
            <a:xfrm>
              <a:off x="839987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1" name="Oval 440"/>
            <p:cNvSpPr/>
            <p:nvPr/>
          </p:nvSpPr>
          <p:spPr>
            <a:xfrm>
              <a:off x="861314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2" name="Oval 441"/>
            <p:cNvSpPr/>
            <p:nvPr/>
          </p:nvSpPr>
          <p:spPr>
            <a:xfrm>
              <a:off x="871978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3" name="Oval 442"/>
            <p:cNvSpPr/>
            <p:nvPr/>
          </p:nvSpPr>
          <p:spPr>
            <a:xfrm>
              <a:off x="520094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4" name="Oval 443"/>
            <p:cNvSpPr/>
            <p:nvPr/>
          </p:nvSpPr>
          <p:spPr>
            <a:xfrm>
              <a:off x="530757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5" name="Oval 444"/>
            <p:cNvSpPr/>
            <p:nvPr/>
          </p:nvSpPr>
          <p:spPr>
            <a:xfrm>
              <a:off x="5520841"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6" name="Oval 445"/>
            <p:cNvSpPr/>
            <p:nvPr/>
          </p:nvSpPr>
          <p:spPr>
            <a:xfrm>
              <a:off x="5734103"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7" name="Oval 446"/>
            <p:cNvSpPr/>
            <p:nvPr/>
          </p:nvSpPr>
          <p:spPr>
            <a:xfrm>
              <a:off x="5947365"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8" name="Oval 447"/>
            <p:cNvSpPr/>
            <p:nvPr/>
          </p:nvSpPr>
          <p:spPr>
            <a:xfrm>
              <a:off x="6160627"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9" name="Oval 448"/>
            <p:cNvSpPr/>
            <p:nvPr/>
          </p:nvSpPr>
          <p:spPr>
            <a:xfrm>
              <a:off x="637388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0" name="Oval 449"/>
            <p:cNvSpPr/>
            <p:nvPr/>
          </p:nvSpPr>
          <p:spPr>
            <a:xfrm>
              <a:off x="6587151"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1" name="Oval 450"/>
            <p:cNvSpPr/>
            <p:nvPr/>
          </p:nvSpPr>
          <p:spPr>
            <a:xfrm>
              <a:off x="6800413"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2" name="Oval 451"/>
            <p:cNvSpPr/>
            <p:nvPr/>
          </p:nvSpPr>
          <p:spPr>
            <a:xfrm>
              <a:off x="7013675"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3" name="Oval 452"/>
            <p:cNvSpPr/>
            <p:nvPr/>
          </p:nvSpPr>
          <p:spPr>
            <a:xfrm>
              <a:off x="7226937"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4" name="Oval 453"/>
            <p:cNvSpPr/>
            <p:nvPr/>
          </p:nvSpPr>
          <p:spPr>
            <a:xfrm>
              <a:off x="744019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5" name="Oval 454"/>
            <p:cNvSpPr/>
            <p:nvPr/>
          </p:nvSpPr>
          <p:spPr>
            <a:xfrm>
              <a:off x="7653461"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6" name="Oval 455"/>
            <p:cNvSpPr/>
            <p:nvPr/>
          </p:nvSpPr>
          <p:spPr>
            <a:xfrm>
              <a:off x="7866723"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7" name="Oval 456"/>
            <p:cNvSpPr/>
            <p:nvPr/>
          </p:nvSpPr>
          <p:spPr>
            <a:xfrm>
              <a:off x="8079985"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8" name="Oval 457"/>
            <p:cNvSpPr/>
            <p:nvPr/>
          </p:nvSpPr>
          <p:spPr>
            <a:xfrm>
              <a:off x="8293247"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9" name="Oval 458"/>
            <p:cNvSpPr/>
            <p:nvPr/>
          </p:nvSpPr>
          <p:spPr>
            <a:xfrm>
              <a:off x="850650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0" name="Oval 459"/>
            <p:cNvSpPr/>
            <p:nvPr/>
          </p:nvSpPr>
          <p:spPr>
            <a:xfrm>
              <a:off x="541421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1" name="Oval 460"/>
            <p:cNvSpPr/>
            <p:nvPr/>
          </p:nvSpPr>
          <p:spPr>
            <a:xfrm>
              <a:off x="562747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2" name="Oval 461"/>
            <p:cNvSpPr/>
            <p:nvPr/>
          </p:nvSpPr>
          <p:spPr>
            <a:xfrm>
              <a:off x="5840734"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3" name="Oval 462"/>
            <p:cNvSpPr/>
            <p:nvPr/>
          </p:nvSpPr>
          <p:spPr>
            <a:xfrm>
              <a:off x="6053996"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4" name="Oval 463"/>
            <p:cNvSpPr/>
            <p:nvPr/>
          </p:nvSpPr>
          <p:spPr>
            <a:xfrm>
              <a:off x="626725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5" name="Oval 464"/>
            <p:cNvSpPr/>
            <p:nvPr/>
          </p:nvSpPr>
          <p:spPr>
            <a:xfrm>
              <a:off x="648052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6" name="Oval 465"/>
            <p:cNvSpPr/>
            <p:nvPr/>
          </p:nvSpPr>
          <p:spPr>
            <a:xfrm>
              <a:off x="669378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7" name="Oval 466"/>
            <p:cNvSpPr/>
            <p:nvPr/>
          </p:nvSpPr>
          <p:spPr>
            <a:xfrm>
              <a:off x="6907044"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8" name="Oval 467"/>
            <p:cNvSpPr/>
            <p:nvPr/>
          </p:nvSpPr>
          <p:spPr>
            <a:xfrm>
              <a:off x="7120306"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9" name="Oval 468"/>
            <p:cNvSpPr/>
            <p:nvPr/>
          </p:nvSpPr>
          <p:spPr>
            <a:xfrm>
              <a:off x="733356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0" name="Oval 469"/>
            <p:cNvSpPr/>
            <p:nvPr/>
          </p:nvSpPr>
          <p:spPr>
            <a:xfrm>
              <a:off x="754683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1" name="Oval 470"/>
            <p:cNvSpPr/>
            <p:nvPr/>
          </p:nvSpPr>
          <p:spPr>
            <a:xfrm>
              <a:off x="776009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2" name="Oval 471"/>
            <p:cNvSpPr/>
            <p:nvPr/>
          </p:nvSpPr>
          <p:spPr>
            <a:xfrm>
              <a:off x="7973354"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3" name="Oval 472"/>
            <p:cNvSpPr/>
            <p:nvPr/>
          </p:nvSpPr>
          <p:spPr>
            <a:xfrm>
              <a:off x="8186616"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4" name="Oval 473"/>
            <p:cNvSpPr/>
            <p:nvPr/>
          </p:nvSpPr>
          <p:spPr>
            <a:xfrm>
              <a:off x="839987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5" name="Oval 474"/>
            <p:cNvSpPr/>
            <p:nvPr/>
          </p:nvSpPr>
          <p:spPr>
            <a:xfrm>
              <a:off x="861314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6" name="Oval 475"/>
            <p:cNvSpPr/>
            <p:nvPr/>
          </p:nvSpPr>
          <p:spPr>
            <a:xfrm>
              <a:off x="871978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7" name="Oval 476"/>
            <p:cNvSpPr/>
            <p:nvPr/>
          </p:nvSpPr>
          <p:spPr>
            <a:xfrm>
              <a:off x="520094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8" name="Oval 477"/>
            <p:cNvSpPr/>
            <p:nvPr/>
          </p:nvSpPr>
          <p:spPr>
            <a:xfrm>
              <a:off x="530757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9" name="Oval 478"/>
            <p:cNvSpPr/>
            <p:nvPr/>
          </p:nvSpPr>
          <p:spPr>
            <a:xfrm>
              <a:off x="5520841"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0" name="Oval 479"/>
            <p:cNvSpPr/>
            <p:nvPr/>
          </p:nvSpPr>
          <p:spPr>
            <a:xfrm>
              <a:off x="5734103"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1" name="Oval 480"/>
            <p:cNvSpPr/>
            <p:nvPr/>
          </p:nvSpPr>
          <p:spPr>
            <a:xfrm>
              <a:off x="5947365"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2" name="Oval 481"/>
            <p:cNvSpPr/>
            <p:nvPr/>
          </p:nvSpPr>
          <p:spPr>
            <a:xfrm>
              <a:off x="6160627"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3" name="Oval 482"/>
            <p:cNvSpPr/>
            <p:nvPr/>
          </p:nvSpPr>
          <p:spPr>
            <a:xfrm>
              <a:off x="637388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4" name="Oval 483"/>
            <p:cNvSpPr/>
            <p:nvPr/>
          </p:nvSpPr>
          <p:spPr>
            <a:xfrm>
              <a:off x="6587151"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5" name="Oval 484"/>
            <p:cNvSpPr/>
            <p:nvPr/>
          </p:nvSpPr>
          <p:spPr>
            <a:xfrm>
              <a:off x="6800413"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6" name="Oval 485"/>
            <p:cNvSpPr/>
            <p:nvPr/>
          </p:nvSpPr>
          <p:spPr>
            <a:xfrm>
              <a:off x="7013675"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7" name="Oval 486"/>
            <p:cNvSpPr/>
            <p:nvPr/>
          </p:nvSpPr>
          <p:spPr>
            <a:xfrm>
              <a:off x="7226937"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8" name="Oval 487"/>
            <p:cNvSpPr/>
            <p:nvPr/>
          </p:nvSpPr>
          <p:spPr>
            <a:xfrm>
              <a:off x="744019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9" name="Oval 488"/>
            <p:cNvSpPr/>
            <p:nvPr/>
          </p:nvSpPr>
          <p:spPr>
            <a:xfrm>
              <a:off x="7653461"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0" name="Oval 489"/>
            <p:cNvSpPr/>
            <p:nvPr/>
          </p:nvSpPr>
          <p:spPr>
            <a:xfrm>
              <a:off x="7866723"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1" name="Oval 490"/>
            <p:cNvSpPr/>
            <p:nvPr/>
          </p:nvSpPr>
          <p:spPr>
            <a:xfrm>
              <a:off x="8079985"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2" name="Oval 491"/>
            <p:cNvSpPr/>
            <p:nvPr/>
          </p:nvSpPr>
          <p:spPr>
            <a:xfrm>
              <a:off x="8293247"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3" name="Oval 492"/>
            <p:cNvSpPr/>
            <p:nvPr/>
          </p:nvSpPr>
          <p:spPr>
            <a:xfrm>
              <a:off x="850650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4" name="Oval 493"/>
            <p:cNvSpPr/>
            <p:nvPr/>
          </p:nvSpPr>
          <p:spPr>
            <a:xfrm>
              <a:off x="541421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5" name="Oval 494"/>
            <p:cNvSpPr/>
            <p:nvPr/>
          </p:nvSpPr>
          <p:spPr>
            <a:xfrm>
              <a:off x="562747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6" name="Oval 495"/>
            <p:cNvSpPr/>
            <p:nvPr/>
          </p:nvSpPr>
          <p:spPr>
            <a:xfrm>
              <a:off x="5840734"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7" name="Oval 496"/>
            <p:cNvSpPr/>
            <p:nvPr/>
          </p:nvSpPr>
          <p:spPr>
            <a:xfrm>
              <a:off x="6053996"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8" name="Oval 497"/>
            <p:cNvSpPr/>
            <p:nvPr/>
          </p:nvSpPr>
          <p:spPr>
            <a:xfrm>
              <a:off x="626725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9" name="Oval 498"/>
            <p:cNvSpPr/>
            <p:nvPr/>
          </p:nvSpPr>
          <p:spPr>
            <a:xfrm>
              <a:off x="648052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0" name="Oval 499"/>
            <p:cNvSpPr/>
            <p:nvPr/>
          </p:nvSpPr>
          <p:spPr>
            <a:xfrm>
              <a:off x="669378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1" name="Oval 500"/>
            <p:cNvSpPr/>
            <p:nvPr/>
          </p:nvSpPr>
          <p:spPr>
            <a:xfrm>
              <a:off x="6907044"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2" name="Oval 501"/>
            <p:cNvSpPr/>
            <p:nvPr/>
          </p:nvSpPr>
          <p:spPr>
            <a:xfrm>
              <a:off x="7120306"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3" name="Oval 502"/>
            <p:cNvSpPr/>
            <p:nvPr/>
          </p:nvSpPr>
          <p:spPr>
            <a:xfrm>
              <a:off x="733356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4" name="Oval 503"/>
            <p:cNvSpPr/>
            <p:nvPr/>
          </p:nvSpPr>
          <p:spPr>
            <a:xfrm>
              <a:off x="754683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5" name="Oval 504"/>
            <p:cNvSpPr/>
            <p:nvPr/>
          </p:nvSpPr>
          <p:spPr>
            <a:xfrm>
              <a:off x="776009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6" name="Oval 505"/>
            <p:cNvSpPr/>
            <p:nvPr/>
          </p:nvSpPr>
          <p:spPr>
            <a:xfrm>
              <a:off x="7973354"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7" name="Oval 506"/>
            <p:cNvSpPr/>
            <p:nvPr/>
          </p:nvSpPr>
          <p:spPr>
            <a:xfrm>
              <a:off x="8186616"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8" name="Oval 507"/>
            <p:cNvSpPr/>
            <p:nvPr/>
          </p:nvSpPr>
          <p:spPr>
            <a:xfrm>
              <a:off x="839987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9" name="Oval 508"/>
            <p:cNvSpPr/>
            <p:nvPr/>
          </p:nvSpPr>
          <p:spPr>
            <a:xfrm>
              <a:off x="861314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0" name="Oval 509"/>
            <p:cNvSpPr/>
            <p:nvPr/>
          </p:nvSpPr>
          <p:spPr>
            <a:xfrm>
              <a:off x="871978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1" name="Oval 510"/>
            <p:cNvSpPr/>
            <p:nvPr/>
          </p:nvSpPr>
          <p:spPr>
            <a:xfrm>
              <a:off x="520094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2" name="Oval 511"/>
            <p:cNvSpPr/>
            <p:nvPr/>
          </p:nvSpPr>
          <p:spPr>
            <a:xfrm>
              <a:off x="530757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3" name="Oval 512"/>
            <p:cNvSpPr/>
            <p:nvPr/>
          </p:nvSpPr>
          <p:spPr>
            <a:xfrm>
              <a:off x="5520841"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4" name="Oval 513"/>
            <p:cNvSpPr/>
            <p:nvPr/>
          </p:nvSpPr>
          <p:spPr>
            <a:xfrm>
              <a:off x="5734103"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5" name="Oval 514"/>
            <p:cNvSpPr/>
            <p:nvPr/>
          </p:nvSpPr>
          <p:spPr>
            <a:xfrm>
              <a:off x="5947365"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6" name="Oval 515"/>
            <p:cNvSpPr/>
            <p:nvPr/>
          </p:nvSpPr>
          <p:spPr>
            <a:xfrm>
              <a:off x="6160627"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7" name="Oval 516"/>
            <p:cNvSpPr/>
            <p:nvPr/>
          </p:nvSpPr>
          <p:spPr>
            <a:xfrm>
              <a:off x="637388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8" name="Oval 517"/>
            <p:cNvSpPr/>
            <p:nvPr/>
          </p:nvSpPr>
          <p:spPr>
            <a:xfrm>
              <a:off x="6587151"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9" name="Oval 518"/>
            <p:cNvSpPr/>
            <p:nvPr/>
          </p:nvSpPr>
          <p:spPr>
            <a:xfrm>
              <a:off x="6800413"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0" name="Oval 519"/>
            <p:cNvSpPr/>
            <p:nvPr/>
          </p:nvSpPr>
          <p:spPr>
            <a:xfrm>
              <a:off x="7013675"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1" name="Oval 520"/>
            <p:cNvSpPr/>
            <p:nvPr/>
          </p:nvSpPr>
          <p:spPr>
            <a:xfrm>
              <a:off x="7226937"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2" name="Oval 521"/>
            <p:cNvSpPr/>
            <p:nvPr/>
          </p:nvSpPr>
          <p:spPr>
            <a:xfrm>
              <a:off x="744019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3" name="Oval 522"/>
            <p:cNvSpPr/>
            <p:nvPr/>
          </p:nvSpPr>
          <p:spPr>
            <a:xfrm>
              <a:off x="7653461"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4" name="Oval 523"/>
            <p:cNvSpPr/>
            <p:nvPr/>
          </p:nvSpPr>
          <p:spPr>
            <a:xfrm>
              <a:off x="7866723"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5" name="Oval 524"/>
            <p:cNvSpPr/>
            <p:nvPr/>
          </p:nvSpPr>
          <p:spPr>
            <a:xfrm>
              <a:off x="8079985"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6" name="Oval 525"/>
            <p:cNvSpPr/>
            <p:nvPr/>
          </p:nvSpPr>
          <p:spPr>
            <a:xfrm>
              <a:off x="8293247"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7" name="Oval 526"/>
            <p:cNvSpPr/>
            <p:nvPr/>
          </p:nvSpPr>
          <p:spPr>
            <a:xfrm>
              <a:off x="850650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8" name="Oval 527"/>
            <p:cNvSpPr/>
            <p:nvPr/>
          </p:nvSpPr>
          <p:spPr>
            <a:xfrm>
              <a:off x="541421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9" name="Oval 528"/>
            <p:cNvSpPr/>
            <p:nvPr/>
          </p:nvSpPr>
          <p:spPr>
            <a:xfrm>
              <a:off x="562747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0" name="Oval 529"/>
            <p:cNvSpPr/>
            <p:nvPr/>
          </p:nvSpPr>
          <p:spPr>
            <a:xfrm>
              <a:off x="5840734"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1" name="Oval 530"/>
            <p:cNvSpPr/>
            <p:nvPr/>
          </p:nvSpPr>
          <p:spPr>
            <a:xfrm>
              <a:off x="6053996"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2" name="Oval 531"/>
            <p:cNvSpPr/>
            <p:nvPr/>
          </p:nvSpPr>
          <p:spPr>
            <a:xfrm>
              <a:off x="626725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3" name="Oval 532"/>
            <p:cNvSpPr/>
            <p:nvPr/>
          </p:nvSpPr>
          <p:spPr>
            <a:xfrm>
              <a:off x="648052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4" name="Oval 533"/>
            <p:cNvSpPr/>
            <p:nvPr/>
          </p:nvSpPr>
          <p:spPr>
            <a:xfrm>
              <a:off x="669378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5" name="Oval 534"/>
            <p:cNvSpPr/>
            <p:nvPr/>
          </p:nvSpPr>
          <p:spPr>
            <a:xfrm>
              <a:off x="6907044"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6" name="Oval 535"/>
            <p:cNvSpPr/>
            <p:nvPr/>
          </p:nvSpPr>
          <p:spPr>
            <a:xfrm>
              <a:off x="7120306"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7" name="Oval 536"/>
            <p:cNvSpPr/>
            <p:nvPr/>
          </p:nvSpPr>
          <p:spPr>
            <a:xfrm>
              <a:off x="733356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8" name="Oval 537"/>
            <p:cNvSpPr/>
            <p:nvPr/>
          </p:nvSpPr>
          <p:spPr>
            <a:xfrm>
              <a:off x="754683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9" name="Oval 538"/>
            <p:cNvSpPr/>
            <p:nvPr/>
          </p:nvSpPr>
          <p:spPr>
            <a:xfrm>
              <a:off x="776009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0" name="Oval 539"/>
            <p:cNvSpPr/>
            <p:nvPr/>
          </p:nvSpPr>
          <p:spPr>
            <a:xfrm>
              <a:off x="7973354"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1" name="Oval 540"/>
            <p:cNvSpPr/>
            <p:nvPr/>
          </p:nvSpPr>
          <p:spPr>
            <a:xfrm>
              <a:off x="8186616"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2" name="Oval 541"/>
            <p:cNvSpPr/>
            <p:nvPr/>
          </p:nvSpPr>
          <p:spPr>
            <a:xfrm>
              <a:off x="839987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3" name="Oval 542"/>
            <p:cNvSpPr/>
            <p:nvPr/>
          </p:nvSpPr>
          <p:spPr>
            <a:xfrm>
              <a:off x="861314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4" name="Oval 543"/>
            <p:cNvSpPr/>
            <p:nvPr/>
          </p:nvSpPr>
          <p:spPr>
            <a:xfrm>
              <a:off x="871978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5" name="Oval 544"/>
            <p:cNvSpPr/>
            <p:nvPr/>
          </p:nvSpPr>
          <p:spPr>
            <a:xfrm>
              <a:off x="520094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6" name="Oval 545"/>
            <p:cNvSpPr/>
            <p:nvPr/>
          </p:nvSpPr>
          <p:spPr>
            <a:xfrm>
              <a:off x="530757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7" name="Oval 546"/>
            <p:cNvSpPr/>
            <p:nvPr/>
          </p:nvSpPr>
          <p:spPr>
            <a:xfrm>
              <a:off x="5520841"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8" name="Oval 547"/>
            <p:cNvSpPr/>
            <p:nvPr/>
          </p:nvSpPr>
          <p:spPr>
            <a:xfrm>
              <a:off x="5734103"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9" name="Oval 548"/>
            <p:cNvSpPr/>
            <p:nvPr/>
          </p:nvSpPr>
          <p:spPr>
            <a:xfrm>
              <a:off x="5947365"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0" name="Oval 549"/>
            <p:cNvSpPr/>
            <p:nvPr/>
          </p:nvSpPr>
          <p:spPr>
            <a:xfrm>
              <a:off x="6160627"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1" name="Oval 550"/>
            <p:cNvSpPr/>
            <p:nvPr/>
          </p:nvSpPr>
          <p:spPr>
            <a:xfrm>
              <a:off x="637388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2" name="Oval 551"/>
            <p:cNvSpPr/>
            <p:nvPr/>
          </p:nvSpPr>
          <p:spPr>
            <a:xfrm>
              <a:off x="6587151"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3" name="Oval 552"/>
            <p:cNvSpPr/>
            <p:nvPr/>
          </p:nvSpPr>
          <p:spPr>
            <a:xfrm>
              <a:off x="6800413"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4" name="Oval 553"/>
            <p:cNvSpPr/>
            <p:nvPr/>
          </p:nvSpPr>
          <p:spPr>
            <a:xfrm>
              <a:off x="7013675"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5" name="Oval 554"/>
            <p:cNvSpPr/>
            <p:nvPr/>
          </p:nvSpPr>
          <p:spPr>
            <a:xfrm>
              <a:off x="7226937"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6" name="Oval 555"/>
            <p:cNvSpPr/>
            <p:nvPr/>
          </p:nvSpPr>
          <p:spPr>
            <a:xfrm>
              <a:off x="744019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7" name="Oval 556"/>
            <p:cNvSpPr/>
            <p:nvPr/>
          </p:nvSpPr>
          <p:spPr>
            <a:xfrm>
              <a:off x="7653461"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8" name="Oval 557"/>
            <p:cNvSpPr/>
            <p:nvPr/>
          </p:nvSpPr>
          <p:spPr>
            <a:xfrm>
              <a:off x="7866723"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9" name="Oval 558"/>
            <p:cNvSpPr/>
            <p:nvPr/>
          </p:nvSpPr>
          <p:spPr>
            <a:xfrm>
              <a:off x="8079985"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0" name="Oval 559"/>
            <p:cNvSpPr/>
            <p:nvPr/>
          </p:nvSpPr>
          <p:spPr>
            <a:xfrm>
              <a:off x="8293247"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1" name="Oval 560"/>
            <p:cNvSpPr/>
            <p:nvPr/>
          </p:nvSpPr>
          <p:spPr>
            <a:xfrm>
              <a:off x="850650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2" name="Oval 561"/>
            <p:cNvSpPr/>
            <p:nvPr/>
          </p:nvSpPr>
          <p:spPr>
            <a:xfrm>
              <a:off x="541421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3" name="Oval 562"/>
            <p:cNvSpPr/>
            <p:nvPr/>
          </p:nvSpPr>
          <p:spPr>
            <a:xfrm>
              <a:off x="562747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4" name="Oval 563"/>
            <p:cNvSpPr/>
            <p:nvPr/>
          </p:nvSpPr>
          <p:spPr>
            <a:xfrm>
              <a:off x="5840734"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5" name="Oval 564"/>
            <p:cNvSpPr/>
            <p:nvPr/>
          </p:nvSpPr>
          <p:spPr>
            <a:xfrm>
              <a:off x="6053996"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6" name="Oval 565"/>
            <p:cNvSpPr/>
            <p:nvPr/>
          </p:nvSpPr>
          <p:spPr>
            <a:xfrm>
              <a:off x="626725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7" name="Oval 566"/>
            <p:cNvSpPr/>
            <p:nvPr/>
          </p:nvSpPr>
          <p:spPr>
            <a:xfrm>
              <a:off x="648052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8" name="Oval 567"/>
            <p:cNvSpPr/>
            <p:nvPr/>
          </p:nvSpPr>
          <p:spPr>
            <a:xfrm>
              <a:off x="669378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9" name="Oval 568"/>
            <p:cNvSpPr/>
            <p:nvPr/>
          </p:nvSpPr>
          <p:spPr>
            <a:xfrm>
              <a:off x="6907044"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0" name="Oval 569"/>
            <p:cNvSpPr/>
            <p:nvPr/>
          </p:nvSpPr>
          <p:spPr>
            <a:xfrm>
              <a:off x="7120306"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1" name="Oval 570"/>
            <p:cNvSpPr/>
            <p:nvPr/>
          </p:nvSpPr>
          <p:spPr>
            <a:xfrm>
              <a:off x="733356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2" name="Oval 571"/>
            <p:cNvSpPr/>
            <p:nvPr/>
          </p:nvSpPr>
          <p:spPr>
            <a:xfrm>
              <a:off x="754683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3" name="Oval 572"/>
            <p:cNvSpPr/>
            <p:nvPr/>
          </p:nvSpPr>
          <p:spPr>
            <a:xfrm>
              <a:off x="776009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4" name="Oval 573"/>
            <p:cNvSpPr/>
            <p:nvPr/>
          </p:nvSpPr>
          <p:spPr>
            <a:xfrm>
              <a:off x="7973354"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5" name="Oval 574"/>
            <p:cNvSpPr/>
            <p:nvPr/>
          </p:nvSpPr>
          <p:spPr>
            <a:xfrm>
              <a:off x="8186616"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6" name="Oval 575"/>
            <p:cNvSpPr/>
            <p:nvPr/>
          </p:nvSpPr>
          <p:spPr>
            <a:xfrm>
              <a:off x="839987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7" name="Oval 576"/>
            <p:cNvSpPr/>
            <p:nvPr/>
          </p:nvSpPr>
          <p:spPr>
            <a:xfrm>
              <a:off x="861314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8" name="Oval 577"/>
            <p:cNvSpPr/>
            <p:nvPr/>
          </p:nvSpPr>
          <p:spPr>
            <a:xfrm>
              <a:off x="871978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9" name="Oval 578"/>
            <p:cNvSpPr/>
            <p:nvPr/>
          </p:nvSpPr>
          <p:spPr>
            <a:xfrm>
              <a:off x="520094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0" name="Oval 579"/>
            <p:cNvSpPr/>
            <p:nvPr/>
          </p:nvSpPr>
          <p:spPr>
            <a:xfrm>
              <a:off x="530757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1" name="Oval 580"/>
            <p:cNvSpPr/>
            <p:nvPr/>
          </p:nvSpPr>
          <p:spPr>
            <a:xfrm>
              <a:off x="5520841"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2" name="Oval 581"/>
            <p:cNvSpPr/>
            <p:nvPr/>
          </p:nvSpPr>
          <p:spPr>
            <a:xfrm>
              <a:off x="5734103"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3" name="Oval 582"/>
            <p:cNvSpPr/>
            <p:nvPr/>
          </p:nvSpPr>
          <p:spPr>
            <a:xfrm>
              <a:off x="5947365"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4" name="Oval 583"/>
            <p:cNvSpPr/>
            <p:nvPr/>
          </p:nvSpPr>
          <p:spPr>
            <a:xfrm>
              <a:off x="6160627"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5" name="Oval 584"/>
            <p:cNvSpPr/>
            <p:nvPr/>
          </p:nvSpPr>
          <p:spPr>
            <a:xfrm>
              <a:off x="637388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6" name="Oval 585"/>
            <p:cNvSpPr/>
            <p:nvPr/>
          </p:nvSpPr>
          <p:spPr>
            <a:xfrm>
              <a:off x="6587151"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7" name="Oval 586"/>
            <p:cNvSpPr/>
            <p:nvPr/>
          </p:nvSpPr>
          <p:spPr>
            <a:xfrm>
              <a:off x="6800413"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8" name="Oval 587"/>
            <p:cNvSpPr/>
            <p:nvPr/>
          </p:nvSpPr>
          <p:spPr>
            <a:xfrm>
              <a:off x="7013675"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9" name="Oval 588"/>
            <p:cNvSpPr/>
            <p:nvPr/>
          </p:nvSpPr>
          <p:spPr>
            <a:xfrm>
              <a:off x="7226937"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0" name="Oval 589"/>
            <p:cNvSpPr/>
            <p:nvPr/>
          </p:nvSpPr>
          <p:spPr>
            <a:xfrm>
              <a:off x="744019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1" name="Oval 590"/>
            <p:cNvSpPr/>
            <p:nvPr/>
          </p:nvSpPr>
          <p:spPr>
            <a:xfrm>
              <a:off x="7653461"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2" name="Oval 591"/>
            <p:cNvSpPr/>
            <p:nvPr/>
          </p:nvSpPr>
          <p:spPr>
            <a:xfrm>
              <a:off x="7866723"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3" name="Oval 592"/>
            <p:cNvSpPr/>
            <p:nvPr/>
          </p:nvSpPr>
          <p:spPr>
            <a:xfrm>
              <a:off x="8079985"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4" name="Oval 593"/>
            <p:cNvSpPr/>
            <p:nvPr/>
          </p:nvSpPr>
          <p:spPr>
            <a:xfrm>
              <a:off x="8293247"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5" name="Oval 594"/>
            <p:cNvSpPr/>
            <p:nvPr/>
          </p:nvSpPr>
          <p:spPr>
            <a:xfrm>
              <a:off x="850650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6" name="Oval 595"/>
            <p:cNvSpPr/>
            <p:nvPr/>
          </p:nvSpPr>
          <p:spPr>
            <a:xfrm>
              <a:off x="541421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7" name="Oval 596"/>
            <p:cNvSpPr/>
            <p:nvPr/>
          </p:nvSpPr>
          <p:spPr>
            <a:xfrm>
              <a:off x="562747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8" name="Oval 597"/>
            <p:cNvSpPr/>
            <p:nvPr/>
          </p:nvSpPr>
          <p:spPr>
            <a:xfrm>
              <a:off x="5840734"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9" name="Oval 598"/>
            <p:cNvSpPr/>
            <p:nvPr/>
          </p:nvSpPr>
          <p:spPr>
            <a:xfrm>
              <a:off x="6053996"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0" name="Oval 599"/>
            <p:cNvSpPr/>
            <p:nvPr/>
          </p:nvSpPr>
          <p:spPr>
            <a:xfrm>
              <a:off x="626725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1" name="Oval 600"/>
            <p:cNvSpPr/>
            <p:nvPr/>
          </p:nvSpPr>
          <p:spPr>
            <a:xfrm>
              <a:off x="648052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2" name="Oval 601"/>
            <p:cNvSpPr/>
            <p:nvPr/>
          </p:nvSpPr>
          <p:spPr>
            <a:xfrm>
              <a:off x="669378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3" name="Oval 602"/>
            <p:cNvSpPr/>
            <p:nvPr/>
          </p:nvSpPr>
          <p:spPr>
            <a:xfrm>
              <a:off x="6907044"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4" name="Oval 603"/>
            <p:cNvSpPr/>
            <p:nvPr/>
          </p:nvSpPr>
          <p:spPr>
            <a:xfrm>
              <a:off x="7120306"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5" name="Oval 604"/>
            <p:cNvSpPr/>
            <p:nvPr/>
          </p:nvSpPr>
          <p:spPr>
            <a:xfrm>
              <a:off x="733356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6" name="Oval 605"/>
            <p:cNvSpPr/>
            <p:nvPr/>
          </p:nvSpPr>
          <p:spPr>
            <a:xfrm>
              <a:off x="754683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7" name="Oval 606"/>
            <p:cNvSpPr/>
            <p:nvPr/>
          </p:nvSpPr>
          <p:spPr>
            <a:xfrm>
              <a:off x="776009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8" name="Oval 607"/>
            <p:cNvSpPr/>
            <p:nvPr/>
          </p:nvSpPr>
          <p:spPr>
            <a:xfrm>
              <a:off x="7973354"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9" name="Oval 608"/>
            <p:cNvSpPr/>
            <p:nvPr/>
          </p:nvSpPr>
          <p:spPr>
            <a:xfrm>
              <a:off x="8186616"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0" name="Oval 609"/>
            <p:cNvSpPr/>
            <p:nvPr/>
          </p:nvSpPr>
          <p:spPr>
            <a:xfrm>
              <a:off x="839987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 name="Oval 610"/>
            <p:cNvSpPr/>
            <p:nvPr/>
          </p:nvSpPr>
          <p:spPr>
            <a:xfrm>
              <a:off x="861314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2" name="Oval 611"/>
            <p:cNvSpPr/>
            <p:nvPr/>
          </p:nvSpPr>
          <p:spPr>
            <a:xfrm>
              <a:off x="871978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3" name="Oval 612"/>
            <p:cNvSpPr/>
            <p:nvPr/>
          </p:nvSpPr>
          <p:spPr>
            <a:xfrm>
              <a:off x="520094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4" name="Oval 613"/>
            <p:cNvSpPr/>
            <p:nvPr/>
          </p:nvSpPr>
          <p:spPr>
            <a:xfrm>
              <a:off x="530757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5" name="Oval 614"/>
            <p:cNvSpPr/>
            <p:nvPr/>
          </p:nvSpPr>
          <p:spPr>
            <a:xfrm>
              <a:off x="5520841"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6" name="Oval 615"/>
            <p:cNvSpPr/>
            <p:nvPr/>
          </p:nvSpPr>
          <p:spPr>
            <a:xfrm>
              <a:off x="5734103"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7" name="Oval 616"/>
            <p:cNvSpPr/>
            <p:nvPr/>
          </p:nvSpPr>
          <p:spPr>
            <a:xfrm>
              <a:off x="5947365"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8" name="Oval 617"/>
            <p:cNvSpPr/>
            <p:nvPr/>
          </p:nvSpPr>
          <p:spPr>
            <a:xfrm>
              <a:off x="6160627"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9" name="Oval 618"/>
            <p:cNvSpPr/>
            <p:nvPr/>
          </p:nvSpPr>
          <p:spPr>
            <a:xfrm>
              <a:off x="637388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0" name="Oval 619"/>
            <p:cNvSpPr/>
            <p:nvPr/>
          </p:nvSpPr>
          <p:spPr>
            <a:xfrm>
              <a:off x="6587151"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1" name="Oval 620"/>
            <p:cNvSpPr/>
            <p:nvPr/>
          </p:nvSpPr>
          <p:spPr>
            <a:xfrm>
              <a:off x="6800413"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2" name="Oval 621"/>
            <p:cNvSpPr/>
            <p:nvPr/>
          </p:nvSpPr>
          <p:spPr>
            <a:xfrm>
              <a:off x="7013675"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3" name="Oval 622"/>
            <p:cNvSpPr/>
            <p:nvPr/>
          </p:nvSpPr>
          <p:spPr>
            <a:xfrm>
              <a:off x="7226937"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4" name="Oval 623"/>
            <p:cNvSpPr/>
            <p:nvPr/>
          </p:nvSpPr>
          <p:spPr>
            <a:xfrm>
              <a:off x="744019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5" name="Oval 624"/>
            <p:cNvSpPr/>
            <p:nvPr/>
          </p:nvSpPr>
          <p:spPr>
            <a:xfrm>
              <a:off x="7653461"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6" name="Oval 625"/>
            <p:cNvSpPr/>
            <p:nvPr/>
          </p:nvSpPr>
          <p:spPr>
            <a:xfrm>
              <a:off x="7866723"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7" name="Oval 626"/>
            <p:cNvSpPr/>
            <p:nvPr/>
          </p:nvSpPr>
          <p:spPr>
            <a:xfrm>
              <a:off x="8079985"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8" name="Oval 627"/>
            <p:cNvSpPr/>
            <p:nvPr/>
          </p:nvSpPr>
          <p:spPr>
            <a:xfrm>
              <a:off x="8293247"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9" name="Oval 628"/>
            <p:cNvSpPr/>
            <p:nvPr/>
          </p:nvSpPr>
          <p:spPr>
            <a:xfrm>
              <a:off x="850650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0" name="Oval 629"/>
            <p:cNvSpPr/>
            <p:nvPr/>
          </p:nvSpPr>
          <p:spPr>
            <a:xfrm>
              <a:off x="541421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1" name="Oval 630"/>
            <p:cNvSpPr/>
            <p:nvPr/>
          </p:nvSpPr>
          <p:spPr>
            <a:xfrm>
              <a:off x="562747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2" name="Oval 631"/>
            <p:cNvSpPr/>
            <p:nvPr/>
          </p:nvSpPr>
          <p:spPr>
            <a:xfrm>
              <a:off x="5840734"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3" name="Oval 632"/>
            <p:cNvSpPr/>
            <p:nvPr/>
          </p:nvSpPr>
          <p:spPr>
            <a:xfrm>
              <a:off x="6053996"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4" name="Oval 633"/>
            <p:cNvSpPr/>
            <p:nvPr/>
          </p:nvSpPr>
          <p:spPr>
            <a:xfrm>
              <a:off x="626725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5" name="Oval 634"/>
            <p:cNvSpPr/>
            <p:nvPr/>
          </p:nvSpPr>
          <p:spPr>
            <a:xfrm>
              <a:off x="648052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6" name="Oval 635"/>
            <p:cNvSpPr/>
            <p:nvPr/>
          </p:nvSpPr>
          <p:spPr>
            <a:xfrm>
              <a:off x="669378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7" name="Oval 636"/>
            <p:cNvSpPr/>
            <p:nvPr/>
          </p:nvSpPr>
          <p:spPr>
            <a:xfrm>
              <a:off x="6907044"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8" name="Oval 637"/>
            <p:cNvSpPr/>
            <p:nvPr/>
          </p:nvSpPr>
          <p:spPr>
            <a:xfrm>
              <a:off x="7120306"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9" name="Oval 638"/>
            <p:cNvSpPr/>
            <p:nvPr/>
          </p:nvSpPr>
          <p:spPr>
            <a:xfrm>
              <a:off x="733356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0" name="Oval 639"/>
            <p:cNvSpPr/>
            <p:nvPr/>
          </p:nvSpPr>
          <p:spPr>
            <a:xfrm>
              <a:off x="754683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1" name="Oval 640"/>
            <p:cNvSpPr/>
            <p:nvPr/>
          </p:nvSpPr>
          <p:spPr>
            <a:xfrm>
              <a:off x="776009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2" name="Oval 641"/>
            <p:cNvSpPr/>
            <p:nvPr/>
          </p:nvSpPr>
          <p:spPr>
            <a:xfrm>
              <a:off x="7973354"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3" name="Oval 642"/>
            <p:cNvSpPr/>
            <p:nvPr/>
          </p:nvSpPr>
          <p:spPr>
            <a:xfrm>
              <a:off x="8186616"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4" name="Oval 643"/>
            <p:cNvSpPr/>
            <p:nvPr/>
          </p:nvSpPr>
          <p:spPr>
            <a:xfrm>
              <a:off x="839987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5" name="Oval 644"/>
            <p:cNvSpPr/>
            <p:nvPr/>
          </p:nvSpPr>
          <p:spPr>
            <a:xfrm>
              <a:off x="861314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6" name="Oval 645"/>
            <p:cNvSpPr/>
            <p:nvPr/>
          </p:nvSpPr>
          <p:spPr>
            <a:xfrm>
              <a:off x="871978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7" name="Oval 646"/>
            <p:cNvSpPr/>
            <p:nvPr/>
          </p:nvSpPr>
          <p:spPr>
            <a:xfrm>
              <a:off x="520094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8" name="Oval 647"/>
            <p:cNvSpPr/>
            <p:nvPr/>
          </p:nvSpPr>
          <p:spPr>
            <a:xfrm>
              <a:off x="530757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9" name="Oval 648"/>
            <p:cNvSpPr/>
            <p:nvPr/>
          </p:nvSpPr>
          <p:spPr>
            <a:xfrm>
              <a:off x="5520841"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0" name="Oval 649"/>
            <p:cNvSpPr/>
            <p:nvPr/>
          </p:nvSpPr>
          <p:spPr>
            <a:xfrm>
              <a:off x="5734103"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1" name="Oval 650"/>
            <p:cNvSpPr/>
            <p:nvPr/>
          </p:nvSpPr>
          <p:spPr>
            <a:xfrm>
              <a:off x="5947365"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2" name="Oval 651"/>
            <p:cNvSpPr/>
            <p:nvPr/>
          </p:nvSpPr>
          <p:spPr>
            <a:xfrm>
              <a:off x="6160627"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3" name="Oval 652"/>
            <p:cNvSpPr/>
            <p:nvPr/>
          </p:nvSpPr>
          <p:spPr>
            <a:xfrm>
              <a:off x="637388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4" name="Oval 653"/>
            <p:cNvSpPr/>
            <p:nvPr/>
          </p:nvSpPr>
          <p:spPr>
            <a:xfrm>
              <a:off x="6587151"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5" name="Oval 654"/>
            <p:cNvSpPr/>
            <p:nvPr/>
          </p:nvSpPr>
          <p:spPr>
            <a:xfrm>
              <a:off x="6800413"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6" name="Oval 655"/>
            <p:cNvSpPr/>
            <p:nvPr/>
          </p:nvSpPr>
          <p:spPr>
            <a:xfrm>
              <a:off x="7013675"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7" name="Oval 656"/>
            <p:cNvSpPr/>
            <p:nvPr/>
          </p:nvSpPr>
          <p:spPr>
            <a:xfrm>
              <a:off x="7226937"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8" name="Oval 657"/>
            <p:cNvSpPr/>
            <p:nvPr/>
          </p:nvSpPr>
          <p:spPr>
            <a:xfrm>
              <a:off x="744019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9" name="Oval 658"/>
            <p:cNvSpPr/>
            <p:nvPr/>
          </p:nvSpPr>
          <p:spPr>
            <a:xfrm>
              <a:off x="7653461"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0" name="Oval 659"/>
            <p:cNvSpPr/>
            <p:nvPr/>
          </p:nvSpPr>
          <p:spPr>
            <a:xfrm>
              <a:off x="7866723"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1" name="Oval 660"/>
            <p:cNvSpPr/>
            <p:nvPr/>
          </p:nvSpPr>
          <p:spPr>
            <a:xfrm>
              <a:off x="8079985"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2" name="Oval 661"/>
            <p:cNvSpPr/>
            <p:nvPr/>
          </p:nvSpPr>
          <p:spPr>
            <a:xfrm>
              <a:off x="8293247"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3" name="Oval 662"/>
            <p:cNvSpPr/>
            <p:nvPr/>
          </p:nvSpPr>
          <p:spPr>
            <a:xfrm>
              <a:off x="850650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4" name="Oval 663"/>
            <p:cNvSpPr/>
            <p:nvPr/>
          </p:nvSpPr>
          <p:spPr>
            <a:xfrm>
              <a:off x="541421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5" name="Oval 664"/>
            <p:cNvSpPr/>
            <p:nvPr/>
          </p:nvSpPr>
          <p:spPr>
            <a:xfrm>
              <a:off x="562747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6" name="Oval 665"/>
            <p:cNvSpPr/>
            <p:nvPr/>
          </p:nvSpPr>
          <p:spPr>
            <a:xfrm>
              <a:off x="5840734"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7" name="Oval 666"/>
            <p:cNvSpPr/>
            <p:nvPr/>
          </p:nvSpPr>
          <p:spPr>
            <a:xfrm>
              <a:off x="6053996"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8" name="Oval 667"/>
            <p:cNvSpPr/>
            <p:nvPr/>
          </p:nvSpPr>
          <p:spPr>
            <a:xfrm>
              <a:off x="626725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9" name="Oval 668"/>
            <p:cNvSpPr/>
            <p:nvPr/>
          </p:nvSpPr>
          <p:spPr>
            <a:xfrm>
              <a:off x="648052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0" name="Oval 669"/>
            <p:cNvSpPr/>
            <p:nvPr/>
          </p:nvSpPr>
          <p:spPr>
            <a:xfrm>
              <a:off x="669378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1" name="Oval 670"/>
            <p:cNvSpPr/>
            <p:nvPr/>
          </p:nvSpPr>
          <p:spPr>
            <a:xfrm>
              <a:off x="6907044"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2" name="Oval 671"/>
            <p:cNvSpPr/>
            <p:nvPr/>
          </p:nvSpPr>
          <p:spPr>
            <a:xfrm>
              <a:off x="7120306"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3" name="Oval 672"/>
            <p:cNvSpPr/>
            <p:nvPr/>
          </p:nvSpPr>
          <p:spPr>
            <a:xfrm>
              <a:off x="733356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4" name="Oval 673"/>
            <p:cNvSpPr/>
            <p:nvPr/>
          </p:nvSpPr>
          <p:spPr>
            <a:xfrm>
              <a:off x="754683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5" name="Oval 674"/>
            <p:cNvSpPr/>
            <p:nvPr/>
          </p:nvSpPr>
          <p:spPr>
            <a:xfrm>
              <a:off x="776009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6" name="Oval 675"/>
            <p:cNvSpPr/>
            <p:nvPr/>
          </p:nvSpPr>
          <p:spPr>
            <a:xfrm>
              <a:off x="7973354"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7" name="Oval 676"/>
            <p:cNvSpPr/>
            <p:nvPr/>
          </p:nvSpPr>
          <p:spPr>
            <a:xfrm>
              <a:off x="8186616"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8" name="Oval 677"/>
            <p:cNvSpPr/>
            <p:nvPr/>
          </p:nvSpPr>
          <p:spPr>
            <a:xfrm>
              <a:off x="839987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9" name="Oval 678"/>
            <p:cNvSpPr/>
            <p:nvPr/>
          </p:nvSpPr>
          <p:spPr>
            <a:xfrm>
              <a:off x="861314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0" name="Oval 679"/>
            <p:cNvSpPr/>
            <p:nvPr/>
          </p:nvSpPr>
          <p:spPr>
            <a:xfrm>
              <a:off x="871978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1" name="Oval 680"/>
            <p:cNvSpPr/>
            <p:nvPr/>
          </p:nvSpPr>
          <p:spPr>
            <a:xfrm>
              <a:off x="520094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2" name="Oval 681"/>
            <p:cNvSpPr/>
            <p:nvPr/>
          </p:nvSpPr>
          <p:spPr>
            <a:xfrm>
              <a:off x="530757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3" name="Oval 682"/>
            <p:cNvSpPr/>
            <p:nvPr/>
          </p:nvSpPr>
          <p:spPr>
            <a:xfrm>
              <a:off x="5520841"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4" name="Oval 683"/>
            <p:cNvSpPr/>
            <p:nvPr/>
          </p:nvSpPr>
          <p:spPr>
            <a:xfrm>
              <a:off x="5734103"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5" name="Oval 684"/>
            <p:cNvSpPr/>
            <p:nvPr/>
          </p:nvSpPr>
          <p:spPr>
            <a:xfrm>
              <a:off x="5947365"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6" name="Oval 685"/>
            <p:cNvSpPr/>
            <p:nvPr/>
          </p:nvSpPr>
          <p:spPr>
            <a:xfrm>
              <a:off x="6160627"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7" name="Oval 686"/>
            <p:cNvSpPr/>
            <p:nvPr/>
          </p:nvSpPr>
          <p:spPr>
            <a:xfrm>
              <a:off x="637388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8" name="Oval 687"/>
            <p:cNvSpPr/>
            <p:nvPr/>
          </p:nvSpPr>
          <p:spPr>
            <a:xfrm>
              <a:off x="6587151"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9" name="Oval 688"/>
            <p:cNvSpPr/>
            <p:nvPr/>
          </p:nvSpPr>
          <p:spPr>
            <a:xfrm>
              <a:off x="6800413"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0" name="Oval 689"/>
            <p:cNvSpPr/>
            <p:nvPr/>
          </p:nvSpPr>
          <p:spPr>
            <a:xfrm>
              <a:off x="7013675"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1" name="Oval 690"/>
            <p:cNvSpPr/>
            <p:nvPr/>
          </p:nvSpPr>
          <p:spPr>
            <a:xfrm>
              <a:off x="7226937"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2" name="Oval 691"/>
            <p:cNvSpPr/>
            <p:nvPr/>
          </p:nvSpPr>
          <p:spPr>
            <a:xfrm>
              <a:off x="744019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3" name="Oval 692"/>
            <p:cNvSpPr/>
            <p:nvPr/>
          </p:nvSpPr>
          <p:spPr>
            <a:xfrm>
              <a:off x="7653461"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4" name="Oval 693"/>
            <p:cNvSpPr/>
            <p:nvPr/>
          </p:nvSpPr>
          <p:spPr>
            <a:xfrm>
              <a:off x="7866723"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5" name="Oval 694"/>
            <p:cNvSpPr/>
            <p:nvPr/>
          </p:nvSpPr>
          <p:spPr>
            <a:xfrm>
              <a:off x="8079985"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6" name="Oval 695"/>
            <p:cNvSpPr/>
            <p:nvPr/>
          </p:nvSpPr>
          <p:spPr>
            <a:xfrm>
              <a:off x="8293247"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7" name="Oval 696"/>
            <p:cNvSpPr/>
            <p:nvPr/>
          </p:nvSpPr>
          <p:spPr>
            <a:xfrm>
              <a:off x="850650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8" name="Oval 697"/>
            <p:cNvSpPr/>
            <p:nvPr/>
          </p:nvSpPr>
          <p:spPr>
            <a:xfrm>
              <a:off x="541421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9" name="Oval 698"/>
            <p:cNvSpPr/>
            <p:nvPr/>
          </p:nvSpPr>
          <p:spPr>
            <a:xfrm>
              <a:off x="562747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0" name="Oval 699"/>
            <p:cNvSpPr/>
            <p:nvPr/>
          </p:nvSpPr>
          <p:spPr>
            <a:xfrm>
              <a:off x="5840734"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1" name="Oval 700"/>
            <p:cNvSpPr/>
            <p:nvPr/>
          </p:nvSpPr>
          <p:spPr>
            <a:xfrm>
              <a:off x="6053996"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2" name="Oval 701"/>
            <p:cNvSpPr/>
            <p:nvPr/>
          </p:nvSpPr>
          <p:spPr>
            <a:xfrm>
              <a:off x="626725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3" name="Oval 702"/>
            <p:cNvSpPr/>
            <p:nvPr/>
          </p:nvSpPr>
          <p:spPr>
            <a:xfrm>
              <a:off x="648052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4" name="Oval 703"/>
            <p:cNvSpPr/>
            <p:nvPr/>
          </p:nvSpPr>
          <p:spPr>
            <a:xfrm>
              <a:off x="669378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5" name="Oval 704"/>
            <p:cNvSpPr/>
            <p:nvPr/>
          </p:nvSpPr>
          <p:spPr>
            <a:xfrm>
              <a:off x="6907044"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6" name="Oval 705"/>
            <p:cNvSpPr/>
            <p:nvPr/>
          </p:nvSpPr>
          <p:spPr>
            <a:xfrm>
              <a:off x="7120306"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7" name="Oval 706"/>
            <p:cNvSpPr/>
            <p:nvPr/>
          </p:nvSpPr>
          <p:spPr>
            <a:xfrm>
              <a:off x="733356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8" name="Oval 707"/>
            <p:cNvSpPr/>
            <p:nvPr/>
          </p:nvSpPr>
          <p:spPr>
            <a:xfrm>
              <a:off x="754683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9" name="Oval 708"/>
            <p:cNvSpPr/>
            <p:nvPr/>
          </p:nvSpPr>
          <p:spPr>
            <a:xfrm>
              <a:off x="776009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0" name="Oval 709"/>
            <p:cNvSpPr/>
            <p:nvPr/>
          </p:nvSpPr>
          <p:spPr>
            <a:xfrm>
              <a:off x="7973354"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1" name="Oval 710"/>
            <p:cNvSpPr/>
            <p:nvPr/>
          </p:nvSpPr>
          <p:spPr>
            <a:xfrm>
              <a:off x="8186616"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2" name="Oval 711"/>
            <p:cNvSpPr/>
            <p:nvPr/>
          </p:nvSpPr>
          <p:spPr>
            <a:xfrm>
              <a:off x="839987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3" name="Oval 712"/>
            <p:cNvSpPr/>
            <p:nvPr/>
          </p:nvSpPr>
          <p:spPr>
            <a:xfrm>
              <a:off x="861314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4" name="Oval 713"/>
            <p:cNvSpPr/>
            <p:nvPr/>
          </p:nvSpPr>
          <p:spPr>
            <a:xfrm>
              <a:off x="871978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5" name="Oval 714"/>
            <p:cNvSpPr/>
            <p:nvPr/>
          </p:nvSpPr>
          <p:spPr>
            <a:xfrm>
              <a:off x="520094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6" name="Oval 715"/>
            <p:cNvSpPr/>
            <p:nvPr/>
          </p:nvSpPr>
          <p:spPr>
            <a:xfrm>
              <a:off x="530757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7" name="Oval 716"/>
            <p:cNvSpPr/>
            <p:nvPr/>
          </p:nvSpPr>
          <p:spPr>
            <a:xfrm>
              <a:off x="5520841"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8" name="Oval 717"/>
            <p:cNvSpPr/>
            <p:nvPr/>
          </p:nvSpPr>
          <p:spPr>
            <a:xfrm>
              <a:off x="5734103"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9" name="Oval 718"/>
            <p:cNvSpPr/>
            <p:nvPr/>
          </p:nvSpPr>
          <p:spPr>
            <a:xfrm>
              <a:off x="5947365"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0" name="Oval 719"/>
            <p:cNvSpPr/>
            <p:nvPr/>
          </p:nvSpPr>
          <p:spPr>
            <a:xfrm>
              <a:off x="6160627"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1" name="Oval 720"/>
            <p:cNvSpPr/>
            <p:nvPr/>
          </p:nvSpPr>
          <p:spPr>
            <a:xfrm>
              <a:off x="637388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2" name="Oval 721"/>
            <p:cNvSpPr/>
            <p:nvPr/>
          </p:nvSpPr>
          <p:spPr>
            <a:xfrm>
              <a:off x="6587151"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3" name="Oval 722"/>
            <p:cNvSpPr/>
            <p:nvPr/>
          </p:nvSpPr>
          <p:spPr>
            <a:xfrm>
              <a:off x="6800413"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4" name="Oval 723"/>
            <p:cNvSpPr/>
            <p:nvPr/>
          </p:nvSpPr>
          <p:spPr>
            <a:xfrm>
              <a:off x="7013675"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5" name="Oval 724"/>
            <p:cNvSpPr/>
            <p:nvPr/>
          </p:nvSpPr>
          <p:spPr>
            <a:xfrm>
              <a:off x="7226937"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6" name="Oval 725"/>
            <p:cNvSpPr/>
            <p:nvPr/>
          </p:nvSpPr>
          <p:spPr>
            <a:xfrm>
              <a:off x="744019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7" name="Oval 726"/>
            <p:cNvSpPr/>
            <p:nvPr/>
          </p:nvSpPr>
          <p:spPr>
            <a:xfrm>
              <a:off x="7653461"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8" name="Oval 727"/>
            <p:cNvSpPr/>
            <p:nvPr/>
          </p:nvSpPr>
          <p:spPr>
            <a:xfrm>
              <a:off x="7866723"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9" name="Oval 728"/>
            <p:cNvSpPr/>
            <p:nvPr/>
          </p:nvSpPr>
          <p:spPr>
            <a:xfrm>
              <a:off x="8079985"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0" name="Oval 729"/>
            <p:cNvSpPr/>
            <p:nvPr/>
          </p:nvSpPr>
          <p:spPr>
            <a:xfrm>
              <a:off x="8293247"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1" name="Oval 730"/>
            <p:cNvSpPr/>
            <p:nvPr/>
          </p:nvSpPr>
          <p:spPr>
            <a:xfrm>
              <a:off x="850650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2" name="Oval 731"/>
            <p:cNvSpPr/>
            <p:nvPr/>
          </p:nvSpPr>
          <p:spPr>
            <a:xfrm>
              <a:off x="541421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3" name="Oval 732"/>
            <p:cNvSpPr/>
            <p:nvPr/>
          </p:nvSpPr>
          <p:spPr>
            <a:xfrm>
              <a:off x="562747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4" name="Oval 733"/>
            <p:cNvSpPr/>
            <p:nvPr/>
          </p:nvSpPr>
          <p:spPr>
            <a:xfrm>
              <a:off x="5840734"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5" name="Oval 734"/>
            <p:cNvSpPr/>
            <p:nvPr/>
          </p:nvSpPr>
          <p:spPr>
            <a:xfrm>
              <a:off x="6053996"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6" name="Oval 735"/>
            <p:cNvSpPr/>
            <p:nvPr/>
          </p:nvSpPr>
          <p:spPr>
            <a:xfrm>
              <a:off x="626725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7" name="Oval 736"/>
            <p:cNvSpPr/>
            <p:nvPr/>
          </p:nvSpPr>
          <p:spPr>
            <a:xfrm>
              <a:off x="648052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8" name="Oval 737"/>
            <p:cNvSpPr/>
            <p:nvPr/>
          </p:nvSpPr>
          <p:spPr>
            <a:xfrm>
              <a:off x="669378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9" name="Oval 738"/>
            <p:cNvSpPr/>
            <p:nvPr/>
          </p:nvSpPr>
          <p:spPr>
            <a:xfrm>
              <a:off x="6907044"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0" name="Oval 739"/>
            <p:cNvSpPr/>
            <p:nvPr/>
          </p:nvSpPr>
          <p:spPr>
            <a:xfrm>
              <a:off x="7120306"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1" name="Oval 740"/>
            <p:cNvSpPr/>
            <p:nvPr/>
          </p:nvSpPr>
          <p:spPr>
            <a:xfrm>
              <a:off x="733356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2" name="Oval 741"/>
            <p:cNvSpPr/>
            <p:nvPr/>
          </p:nvSpPr>
          <p:spPr>
            <a:xfrm>
              <a:off x="754683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3" name="Oval 742"/>
            <p:cNvSpPr/>
            <p:nvPr/>
          </p:nvSpPr>
          <p:spPr>
            <a:xfrm>
              <a:off x="776009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4" name="Oval 743"/>
            <p:cNvSpPr/>
            <p:nvPr/>
          </p:nvSpPr>
          <p:spPr>
            <a:xfrm>
              <a:off x="7973354"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5" name="Oval 744"/>
            <p:cNvSpPr/>
            <p:nvPr/>
          </p:nvSpPr>
          <p:spPr>
            <a:xfrm>
              <a:off x="8186616"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6" name="Oval 745"/>
            <p:cNvSpPr/>
            <p:nvPr/>
          </p:nvSpPr>
          <p:spPr>
            <a:xfrm>
              <a:off x="839987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7" name="Oval 746"/>
            <p:cNvSpPr/>
            <p:nvPr/>
          </p:nvSpPr>
          <p:spPr>
            <a:xfrm>
              <a:off x="861314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8" name="Oval 747"/>
            <p:cNvSpPr/>
            <p:nvPr/>
          </p:nvSpPr>
          <p:spPr>
            <a:xfrm>
              <a:off x="871978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9" name="Oval 748"/>
            <p:cNvSpPr/>
            <p:nvPr/>
          </p:nvSpPr>
          <p:spPr>
            <a:xfrm>
              <a:off x="520094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0" name="Oval 749"/>
            <p:cNvSpPr/>
            <p:nvPr/>
          </p:nvSpPr>
          <p:spPr>
            <a:xfrm>
              <a:off x="530757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1" name="Oval 750"/>
            <p:cNvSpPr/>
            <p:nvPr/>
          </p:nvSpPr>
          <p:spPr>
            <a:xfrm>
              <a:off x="5520841"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2" name="Oval 751"/>
            <p:cNvSpPr/>
            <p:nvPr/>
          </p:nvSpPr>
          <p:spPr>
            <a:xfrm>
              <a:off x="5734103"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3" name="Oval 752"/>
            <p:cNvSpPr/>
            <p:nvPr/>
          </p:nvSpPr>
          <p:spPr>
            <a:xfrm>
              <a:off x="5947365"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4" name="Oval 753"/>
            <p:cNvSpPr/>
            <p:nvPr/>
          </p:nvSpPr>
          <p:spPr>
            <a:xfrm>
              <a:off x="6160627"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5" name="Oval 754"/>
            <p:cNvSpPr/>
            <p:nvPr/>
          </p:nvSpPr>
          <p:spPr>
            <a:xfrm>
              <a:off x="637388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6" name="Oval 755"/>
            <p:cNvSpPr/>
            <p:nvPr/>
          </p:nvSpPr>
          <p:spPr>
            <a:xfrm>
              <a:off x="6587151"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7" name="Oval 756"/>
            <p:cNvSpPr/>
            <p:nvPr/>
          </p:nvSpPr>
          <p:spPr>
            <a:xfrm>
              <a:off x="6800413"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8" name="Oval 757"/>
            <p:cNvSpPr/>
            <p:nvPr/>
          </p:nvSpPr>
          <p:spPr>
            <a:xfrm>
              <a:off x="7013675"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9" name="Oval 758"/>
            <p:cNvSpPr/>
            <p:nvPr/>
          </p:nvSpPr>
          <p:spPr>
            <a:xfrm>
              <a:off x="7226937"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0" name="Oval 759"/>
            <p:cNvSpPr/>
            <p:nvPr/>
          </p:nvSpPr>
          <p:spPr>
            <a:xfrm>
              <a:off x="744019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1" name="Oval 760"/>
            <p:cNvSpPr/>
            <p:nvPr/>
          </p:nvSpPr>
          <p:spPr>
            <a:xfrm>
              <a:off x="7653461"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2" name="Oval 761"/>
            <p:cNvSpPr/>
            <p:nvPr/>
          </p:nvSpPr>
          <p:spPr>
            <a:xfrm>
              <a:off x="7866723"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3" name="Oval 762"/>
            <p:cNvSpPr/>
            <p:nvPr/>
          </p:nvSpPr>
          <p:spPr>
            <a:xfrm>
              <a:off x="8079985"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4" name="Oval 763"/>
            <p:cNvSpPr/>
            <p:nvPr/>
          </p:nvSpPr>
          <p:spPr>
            <a:xfrm>
              <a:off x="8293247"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5" name="Oval 764"/>
            <p:cNvSpPr/>
            <p:nvPr/>
          </p:nvSpPr>
          <p:spPr>
            <a:xfrm>
              <a:off x="850650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6" name="Oval 765"/>
            <p:cNvSpPr/>
            <p:nvPr/>
          </p:nvSpPr>
          <p:spPr>
            <a:xfrm>
              <a:off x="541421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7" name="Oval 766"/>
            <p:cNvSpPr/>
            <p:nvPr/>
          </p:nvSpPr>
          <p:spPr>
            <a:xfrm>
              <a:off x="562747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8" name="Oval 767"/>
            <p:cNvSpPr/>
            <p:nvPr/>
          </p:nvSpPr>
          <p:spPr>
            <a:xfrm>
              <a:off x="5840734"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9" name="Oval 768"/>
            <p:cNvSpPr/>
            <p:nvPr/>
          </p:nvSpPr>
          <p:spPr>
            <a:xfrm>
              <a:off x="6053996"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0" name="Oval 769"/>
            <p:cNvSpPr/>
            <p:nvPr/>
          </p:nvSpPr>
          <p:spPr>
            <a:xfrm>
              <a:off x="626725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1" name="Oval 770"/>
            <p:cNvSpPr/>
            <p:nvPr/>
          </p:nvSpPr>
          <p:spPr>
            <a:xfrm>
              <a:off x="648052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2" name="Oval 771"/>
            <p:cNvSpPr/>
            <p:nvPr/>
          </p:nvSpPr>
          <p:spPr>
            <a:xfrm>
              <a:off x="669378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3" name="Oval 772"/>
            <p:cNvSpPr/>
            <p:nvPr/>
          </p:nvSpPr>
          <p:spPr>
            <a:xfrm>
              <a:off x="6907044"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4" name="Oval 773"/>
            <p:cNvSpPr/>
            <p:nvPr/>
          </p:nvSpPr>
          <p:spPr>
            <a:xfrm>
              <a:off x="7120306"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5" name="Oval 774"/>
            <p:cNvSpPr/>
            <p:nvPr/>
          </p:nvSpPr>
          <p:spPr>
            <a:xfrm>
              <a:off x="733356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6" name="Oval 775"/>
            <p:cNvSpPr/>
            <p:nvPr/>
          </p:nvSpPr>
          <p:spPr>
            <a:xfrm>
              <a:off x="754683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7" name="Oval 776"/>
            <p:cNvSpPr/>
            <p:nvPr/>
          </p:nvSpPr>
          <p:spPr>
            <a:xfrm>
              <a:off x="776009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8" name="Oval 777"/>
            <p:cNvSpPr/>
            <p:nvPr/>
          </p:nvSpPr>
          <p:spPr>
            <a:xfrm>
              <a:off x="7973354"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9" name="Oval 778"/>
            <p:cNvSpPr/>
            <p:nvPr/>
          </p:nvSpPr>
          <p:spPr>
            <a:xfrm>
              <a:off x="8186616"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0" name="Oval 779"/>
            <p:cNvSpPr/>
            <p:nvPr/>
          </p:nvSpPr>
          <p:spPr>
            <a:xfrm>
              <a:off x="839987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1" name="Oval 780"/>
            <p:cNvSpPr/>
            <p:nvPr/>
          </p:nvSpPr>
          <p:spPr>
            <a:xfrm>
              <a:off x="861314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2" name="Oval 781"/>
            <p:cNvSpPr/>
            <p:nvPr/>
          </p:nvSpPr>
          <p:spPr>
            <a:xfrm>
              <a:off x="871978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3" name="Oval 782"/>
            <p:cNvSpPr/>
            <p:nvPr/>
          </p:nvSpPr>
          <p:spPr>
            <a:xfrm>
              <a:off x="520094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4" name="Oval 783"/>
            <p:cNvSpPr/>
            <p:nvPr/>
          </p:nvSpPr>
          <p:spPr>
            <a:xfrm>
              <a:off x="530757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5" name="Oval 784"/>
            <p:cNvSpPr/>
            <p:nvPr/>
          </p:nvSpPr>
          <p:spPr>
            <a:xfrm>
              <a:off x="5520841"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6" name="Oval 785"/>
            <p:cNvSpPr/>
            <p:nvPr/>
          </p:nvSpPr>
          <p:spPr>
            <a:xfrm>
              <a:off x="5734103"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7" name="Oval 786"/>
            <p:cNvSpPr/>
            <p:nvPr/>
          </p:nvSpPr>
          <p:spPr>
            <a:xfrm>
              <a:off x="5947365"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8" name="Oval 787"/>
            <p:cNvSpPr/>
            <p:nvPr/>
          </p:nvSpPr>
          <p:spPr>
            <a:xfrm>
              <a:off x="6160627"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9" name="Oval 788"/>
            <p:cNvSpPr/>
            <p:nvPr/>
          </p:nvSpPr>
          <p:spPr>
            <a:xfrm>
              <a:off x="637388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0" name="Oval 789"/>
            <p:cNvSpPr/>
            <p:nvPr/>
          </p:nvSpPr>
          <p:spPr>
            <a:xfrm>
              <a:off x="6587151"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1" name="Oval 790"/>
            <p:cNvSpPr/>
            <p:nvPr/>
          </p:nvSpPr>
          <p:spPr>
            <a:xfrm>
              <a:off x="6800413"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2" name="Oval 791"/>
            <p:cNvSpPr/>
            <p:nvPr/>
          </p:nvSpPr>
          <p:spPr>
            <a:xfrm>
              <a:off x="7013675"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3" name="Oval 792"/>
            <p:cNvSpPr/>
            <p:nvPr/>
          </p:nvSpPr>
          <p:spPr>
            <a:xfrm>
              <a:off x="7226937"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4" name="Oval 793"/>
            <p:cNvSpPr/>
            <p:nvPr/>
          </p:nvSpPr>
          <p:spPr>
            <a:xfrm>
              <a:off x="744019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5" name="Oval 794"/>
            <p:cNvSpPr/>
            <p:nvPr/>
          </p:nvSpPr>
          <p:spPr>
            <a:xfrm>
              <a:off x="7653461"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6" name="Oval 795"/>
            <p:cNvSpPr/>
            <p:nvPr/>
          </p:nvSpPr>
          <p:spPr>
            <a:xfrm>
              <a:off x="7866723"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7" name="Oval 796"/>
            <p:cNvSpPr/>
            <p:nvPr/>
          </p:nvSpPr>
          <p:spPr>
            <a:xfrm>
              <a:off x="8079985"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8" name="Oval 797"/>
            <p:cNvSpPr/>
            <p:nvPr/>
          </p:nvSpPr>
          <p:spPr>
            <a:xfrm>
              <a:off x="8293247"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9" name="Oval 798"/>
            <p:cNvSpPr/>
            <p:nvPr/>
          </p:nvSpPr>
          <p:spPr>
            <a:xfrm>
              <a:off x="850650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0" name="Oval 799"/>
            <p:cNvSpPr/>
            <p:nvPr/>
          </p:nvSpPr>
          <p:spPr>
            <a:xfrm>
              <a:off x="541421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1" name="Oval 800"/>
            <p:cNvSpPr/>
            <p:nvPr/>
          </p:nvSpPr>
          <p:spPr>
            <a:xfrm>
              <a:off x="562747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2" name="Oval 801"/>
            <p:cNvSpPr/>
            <p:nvPr/>
          </p:nvSpPr>
          <p:spPr>
            <a:xfrm>
              <a:off x="5840734"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3" name="Oval 802"/>
            <p:cNvSpPr/>
            <p:nvPr/>
          </p:nvSpPr>
          <p:spPr>
            <a:xfrm>
              <a:off x="6053996"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4" name="Oval 803"/>
            <p:cNvSpPr/>
            <p:nvPr/>
          </p:nvSpPr>
          <p:spPr>
            <a:xfrm>
              <a:off x="626725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5" name="Oval 804"/>
            <p:cNvSpPr/>
            <p:nvPr/>
          </p:nvSpPr>
          <p:spPr>
            <a:xfrm>
              <a:off x="648052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6" name="Oval 805"/>
            <p:cNvSpPr/>
            <p:nvPr/>
          </p:nvSpPr>
          <p:spPr>
            <a:xfrm>
              <a:off x="669378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7" name="Oval 806"/>
            <p:cNvSpPr/>
            <p:nvPr/>
          </p:nvSpPr>
          <p:spPr>
            <a:xfrm>
              <a:off x="6907044"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8" name="Oval 807"/>
            <p:cNvSpPr/>
            <p:nvPr/>
          </p:nvSpPr>
          <p:spPr>
            <a:xfrm>
              <a:off x="7120306"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9" name="Oval 808"/>
            <p:cNvSpPr/>
            <p:nvPr/>
          </p:nvSpPr>
          <p:spPr>
            <a:xfrm>
              <a:off x="733356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0" name="Oval 809"/>
            <p:cNvSpPr/>
            <p:nvPr/>
          </p:nvSpPr>
          <p:spPr>
            <a:xfrm>
              <a:off x="754683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1" name="Oval 810"/>
            <p:cNvSpPr/>
            <p:nvPr/>
          </p:nvSpPr>
          <p:spPr>
            <a:xfrm>
              <a:off x="776009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2" name="Oval 811"/>
            <p:cNvSpPr/>
            <p:nvPr/>
          </p:nvSpPr>
          <p:spPr>
            <a:xfrm>
              <a:off x="7973354"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3" name="Oval 812"/>
            <p:cNvSpPr/>
            <p:nvPr/>
          </p:nvSpPr>
          <p:spPr>
            <a:xfrm>
              <a:off x="8186616"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4" name="Oval 813"/>
            <p:cNvSpPr/>
            <p:nvPr/>
          </p:nvSpPr>
          <p:spPr>
            <a:xfrm>
              <a:off x="839987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5" name="Oval 814"/>
            <p:cNvSpPr/>
            <p:nvPr/>
          </p:nvSpPr>
          <p:spPr>
            <a:xfrm>
              <a:off x="861314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6" name="Oval 815"/>
            <p:cNvSpPr/>
            <p:nvPr/>
          </p:nvSpPr>
          <p:spPr>
            <a:xfrm>
              <a:off x="871978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7" name="Oval 816"/>
            <p:cNvSpPr/>
            <p:nvPr/>
          </p:nvSpPr>
          <p:spPr>
            <a:xfrm>
              <a:off x="520094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8" name="Oval 817"/>
            <p:cNvSpPr/>
            <p:nvPr/>
          </p:nvSpPr>
          <p:spPr>
            <a:xfrm>
              <a:off x="530757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9" name="Oval 818"/>
            <p:cNvSpPr/>
            <p:nvPr/>
          </p:nvSpPr>
          <p:spPr>
            <a:xfrm>
              <a:off x="5520841"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0" name="Oval 819"/>
            <p:cNvSpPr/>
            <p:nvPr/>
          </p:nvSpPr>
          <p:spPr>
            <a:xfrm>
              <a:off x="5734103"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1" name="Oval 820"/>
            <p:cNvSpPr/>
            <p:nvPr/>
          </p:nvSpPr>
          <p:spPr>
            <a:xfrm>
              <a:off x="5947365"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2" name="Oval 821"/>
            <p:cNvSpPr/>
            <p:nvPr/>
          </p:nvSpPr>
          <p:spPr>
            <a:xfrm>
              <a:off x="6160627"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3" name="Oval 822"/>
            <p:cNvSpPr/>
            <p:nvPr/>
          </p:nvSpPr>
          <p:spPr>
            <a:xfrm>
              <a:off x="637388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4" name="Oval 823"/>
            <p:cNvSpPr/>
            <p:nvPr/>
          </p:nvSpPr>
          <p:spPr>
            <a:xfrm>
              <a:off x="6587151"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5" name="Oval 824"/>
            <p:cNvSpPr/>
            <p:nvPr/>
          </p:nvSpPr>
          <p:spPr>
            <a:xfrm>
              <a:off x="6800413"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6" name="Oval 825"/>
            <p:cNvSpPr/>
            <p:nvPr/>
          </p:nvSpPr>
          <p:spPr>
            <a:xfrm>
              <a:off x="7013675"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7" name="Oval 826"/>
            <p:cNvSpPr/>
            <p:nvPr/>
          </p:nvSpPr>
          <p:spPr>
            <a:xfrm>
              <a:off x="7226937"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8" name="Oval 827"/>
            <p:cNvSpPr/>
            <p:nvPr/>
          </p:nvSpPr>
          <p:spPr>
            <a:xfrm>
              <a:off x="744019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9" name="Oval 828"/>
            <p:cNvSpPr/>
            <p:nvPr/>
          </p:nvSpPr>
          <p:spPr>
            <a:xfrm>
              <a:off x="7653461"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0" name="Oval 829"/>
            <p:cNvSpPr/>
            <p:nvPr/>
          </p:nvSpPr>
          <p:spPr>
            <a:xfrm>
              <a:off x="7866723"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1" name="Oval 830"/>
            <p:cNvSpPr/>
            <p:nvPr/>
          </p:nvSpPr>
          <p:spPr>
            <a:xfrm>
              <a:off x="8079985"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2" name="Oval 831"/>
            <p:cNvSpPr/>
            <p:nvPr/>
          </p:nvSpPr>
          <p:spPr>
            <a:xfrm>
              <a:off x="8293247"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3" name="Oval 832"/>
            <p:cNvSpPr/>
            <p:nvPr/>
          </p:nvSpPr>
          <p:spPr>
            <a:xfrm>
              <a:off x="850650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4" name="Oval 833"/>
            <p:cNvSpPr/>
            <p:nvPr/>
          </p:nvSpPr>
          <p:spPr>
            <a:xfrm>
              <a:off x="541421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5" name="Oval 834"/>
            <p:cNvSpPr/>
            <p:nvPr/>
          </p:nvSpPr>
          <p:spPr>
            <a:xfrm>
              <a:off x="562747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6" name="Oval 835"/>
            <p:cNvSpPr/>
            <p:nvPr/>
          </p:nvSpPr>
          <p:spPr>
            <a:xfrm>
              <a:off x="5840734"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7" name="Oval 836"/>
            <p:cNvSpPr/>
            <p:nvPr/>
          </p:nvSpPr>
          <p:spPr>
            <a:xfrm>
              <a:off x="6053996"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8" name="Oval 837"/>
            <p:cNvSpPr/>
            <p:nvPr/>
          </p:nvSpPr>
          <p:spPr>
            <a:xfrm>
              <a:off x="626725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9" name="Oval 838"/>
            <p:cNvSpPr/>
            <p:nvPr/>
          </p:nvSpPr>
          <p:spPr>
            <a:xfrm>
              <a:off x="648052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0" name="Oval 839"/>
            <p:cNvSpPr/>
            <p:nvPr/>
          </p:nvSpPr>
          <p:spPr>
            <a:xfrm>
              <a:off x="669378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1" name="Oval 840"/>
            <p:cNvSpPr/>
            <p:nvPr/>
          </p:nvSpPr>
          <p:spPr>
            <a:xfrm>
              <a:off x="6907044"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2" name="Oval 841"/>
            <p:cNvSpPr/>
            <p:nvPr/>
          </p:nvSpPr>
          <p:spPr>
            <a:xfrm>
              <a:off x="7120306"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3" name="Oval 842"/>
            <p:cNvSpPr/>
            <p:nvPr/>
          </p:nvSpPr>
          <p:spPr>
            <a:xfrm>
              <a:off x="733356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4" name="Oval 843"/>
            <p:cNvSpPr/>
            <p:nvPr/>
          </p:nvSpPr>
          <p:spPr>
            <a:xfrm>
              <a:off x="754683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5" name="Oval 844"/>
            <p:cNvSpPr/>
            <p:nvPr/>
          </p:nvSpPr>
          <p:spPr>
            <a:xfrm>
              <a:off x="776009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6" name="Oval 845"/>
            <p:cNvSpPr/>
            <p:nvPr/>
          </p:nvSpPr>
          <p:spPr>
            <a:xfrm>
              <a:off x="7973354"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7" name="Oval 846"/>
            <p:cNvSpPr/>
            <p:nvPr/>
          </p:nvSpPr>
          <p:spPr>
            <a:xfrm>
              <a:off x="8186616"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8" name="Oval 847"/>
            <p:cNvSpPr/>
            <p:nvPr/>
          </p:nvSpPr>
          <p:spPr>
            <a:xfrm>
              <a:off x="839987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9" name="Oval 848"/>
            <p:cNvSpPr/>
            <p:nvPr/>
          </p:nvSpPr>
          <p:spPr>
            <a:xfrm>
              <a:off x="861314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0" name="Oval 849"/>
            <p:cNvSpPr/>
            <p:nvPr/>
          </p:nvSpPr>
          <p:spPr>
            <a:xfrm>
              <a:off x="871978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1" name="Oval 850"/>
            <p:cNvSpPr/>
            <p:nvPr/>
          </p:nvSpPr>
          <p:spPr>
            <a:xfrm>
              <a:off x="520094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2" name="Oval 851"/>
            <p:cNvSpPr/>
            <p:nvPr/>
          </p:nvSpPr>
          <p:spPr>
            <a:xfrm>
              <a:off x="530757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3" name="Oval 852"/>
            <p:cNvSpPr/>
            <p:nvPr/>
          </p:nvSpPr>
          <p:spPr>
            <a:xfrm>
              <a:off x="5520841"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4" name="Oval 853"/>
            <p:cNvSpPr/>
            <p:nvPr/>
          </p:nvSpPr>
          <p:spPr>
            <a:xfrm>
              <a:off x="5734103"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5" name="Oval 854"/>
            <p:cNvSpPr/>
            <p:nvPr/>
          </p:nvSpPr>
          <p:spPr>
            <a:xfrm>
              <a:off x="5947365"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6" name="Oval 855"/>
            <p:cNvSpPr/>
            <p:nvPr/>
          </p:nvSpPr>
          <p:spPr>
            <a:xfrm>
              <a:off x="6160627"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7" name="Oval 856"/>
            <p:cNvSpPr/>
            <p:nvPr/>
          </p:nvSpPr>
          <p:spPr>
            <a:xfrm>
              <a:off x="637388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8" name="Oval 857"/>
            <p:cNvSpPr/>
            <p:nvPr/>
          </p:nvSpPr>
          <p:spPr>
            <a:xfrm>
              <a:off x="6587151"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9" name="Oval 858"/>
            <p:cNvSpPr/>
            <p:nvPr/>
          </p:nvSpPr>
          <p:spPr>
            <a:xfrm>
              <a:off x="6800413"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0" name="Oval 859"/>
            <p:cNvSpPr/>
            <p:nvPr/>
          </p:nvSpPr>
          <p:spPr>
            <a:xfrm>
              <a:off x="7013675"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1" name="Oval 860"/>
            <p:cNvSpPr/>
            <p:nvPr/>
          </p:nvSpPr>
          <p:spPr>
            <a:xfrm>
              <a:off x="7226937"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2" name="Oval 861"/>
            <p:cNvSpPr/>
            <p:nvPr/>
          </p:nvSpPr>
          <p:spPr>
            <a:xfrm>
              <a:off x="744019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3" name="Oval 862"/>
            <p:cNvSpPr/>
            <p:nvPr/>
          </p:nvSpPr>
          <p:spPr>
            <a:xfrm>
              <a:off x="7653461"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4" name="Oval 863"/>
            <p:cNvSpPr/>
            <p:nvPr/>
          </p:nvSpPr>
          <p:spPr>
            <a:xfrm>
              <a:off x="7866723"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5" name="Oval 864"/>
            <p:cNvSpPr/>
            <p:nvPr/>
          </p:nvSpPr>
          <p:spPr>
            <a:xfrm>
              <a:off x="8079985"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6" name="Oval 865"/>
            <p:cNvSpPr/>
            <p:nvPr/>
          </p:nvSpPr>
          <p:spPr>
            <a:xfrm>
              <a:off x="8293247"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7" name="Oval 866"/>
            <p:cNvSpPr/>
            <p:nvPr/>
          </p:nvSpPr>
          <p:spPr>
            <a:xfrm>
              <a:off x="850650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8" name="Oval 867"/>
            <p:cNvSpPr/>
            <p:nvPr/>
          </p:nvSpPr>
          <p:spPr>
            <a:xfrm>
              <a:off x="541421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9" name="Oval 868"/>
            <p:cNvSpPr/>
            <p:nvPr/>
          </p:nvSpPr>
          <p:spPr>
            <a:xfrm>
              <a:off x="562747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0" name="Oval 869"/>
            <p:cNvSpPr/>
            <p:nvPr/>
          </p:nvSpPr>
          <p:spPr>
            <a:xfrm>
              <a:off x="5840734"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1" name="Oval 870"/>
            <p:cNvSpPr/>
            <p:nvPr/>
          </p:nvSpPr>
          <p:spPr>
            <a:xfrm>
              <a:off x="6053996"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2" name="Oval 871"/>
            <p:cNvSpPr/>
            <p:nvPr/>
          </p:nvSpPr>
          <p:spPr>
            <a:xfrm>
              <a:off x="626725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3" name="Oval 872"/>
            <p:cNvSpPr/>
            <p:nvPr/>
          </p:nvSpPr>
          <p:spPr>
            <a:xfrm>
              <a:off x="648052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4" name="Oval 873"/>
            <p:cNvSpPr/>
            <p:nvPr/>
          </p:nvSpPr>
          <p:spPr>
            <a:xfrm>
              <a:off x="669378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5" name="Oval 874"/>
            <p:cNvSpPr/>
            <p:nvPr/>
          </p:nvSpPr>
          <p:spPr>
            <a:xfrm>
              <a:off x="6907044"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6" name="Oval 875"/>
            <p:cNvSpPr/>
            <p:nvPr/>
          </p:nvSpPr>
          <p:spPr>
            <a:xfrm>
              <a:off x="7120306"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7" name="Oval 876"/>
            <p:cNvSpPr/>
            <p:nvPr/>
          </p:nvSpPr>
          <p:spPr>
            <a:xfrm>
              <a:off x="733356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8" name="Oval 877"/>
            <p:cNvSpPr/>
            <p:nvPr/>
          </p:nvSpPr>
          <p:spPr>
            <a:xfrm>
              <a:off x="754683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9" name="Oval 878"/>
            <p:cNvSpPr/>
            <p:nvPr/>
          </p:nvSpPr>
          <p:spPr>
            <a:xfrm>
              <a:off x="776009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0" name="Oval 879"/>
            <p:cNvSpPr/>
            <p:nvPr/>
          </p:nvSpPr>
          <p:spPr>
            <a:xfrm>
              <a:off x="7973354"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1" name="Oval 880"/>
            <p:cNvSpPr/>
            <p:nvPr/>
          </p:nvSpPr>
          <p:spPr>
            <a:xfrm>
              <a:off x="8186616"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2" name="Oval 881"/>
            <p:cNvSpPr/>
            <p:nvPr/>
          </p:nvSpPr>
          <p:spPr>
            <a:xfrm>
              <a:off x="839987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3" name="Oval 882"/>
            <p:cNvSpPr/>
            <p:nvPr/>
          </p:nvSpPr>
          <p:spPr>
            <a:xfrm>
              <a:off x="861314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4" name="Oval 883"/>
            <p:cNvSpPr/>
            <p:nvPr/>
          </p:nvSpPr>
          <p:spPr>
            <a:xfrm>
              <a:off x="871978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5" name="Oval 884"/>
            <p:cNvSpPr/>
            <p:nvPr/>
          </p:nvSpPr>
          <p:spPr>
            <a:xfrm>
              <a:off x="520094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6" name="Oval 885"/>
            <p:cNvSpPr/>
            <p:nvPr/>
          </p:nvSpPr>
          <p:spPr>
            <a:xfrm>
              <a:off x="530757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7" name="Oval 886"/>
            <p:cNvSpPr/>
            <p:nvPr/>
          </p:nvSpPr>
          <p:spPr>
            <a:xfrm>
              <a:off x="5520841"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8" name="Oval 887"/>
            <p:cNvSpPr/>
            <p:nvPr/>
          </p:nvSpPr>
          <p:spPr>
            <a:xfrm>
              <a:off x="5734103"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9" name="Oval 888"/>
            <p:cNvSpPr/>
            <p:nvPr/>
          </p:nvSpPr>
          <p:spPr>
            <a:xfrm>
              <a:off x="5947365"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0" name="Oval 889"/>
            <p:cNvSpPr/>
            <p:nvPr/>
          </p:nvSpPr>
          <p:spPr>
            <a:xfrm>
              <a:off x="6160627"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1" name="Oval 890"/>
            <p:cNvSpPr/>
            <p:nvPr/>
          </p:nvSpPr>
          <p:spPr>
            <a:xfrm>
              <a:off x="637388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2" name="Oval 891"/>
            <p:cNvSpPr/>
            <p:nvPr/>
          </p:nvSpPr>
          <p:spPr>
            <a:xfrm>
              <a:off x="6587151"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3" name="Oval 892"/>
            <p:cNvSpPr/>
            <p:nvPr/>
          </p:nvSpPr>
          <p:spPr>
            <a:xfrm>
              <a:off x="6800413"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4" name="Oval 893"/>
            <p:cNvSpPr/>
            <p:nvPr/>
          </p:nvSpPr>
          <p:spPr>
            <a:xfrm>
              <a:off x="7013675"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5" name="Oval 894"/>
            <p:cNvSpPr/>
            <p:nvPr/>
          </p:nvSpPr>
          <p:spPr>
            <a:xfrm>
              <a:off x="7226937"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6" name="Oval 895"/>
            <p:cNvSpPr/>
            <p:nvPr/>
          </p:nvSpPr>
          <p:spPr>
            <a:xfrm>
              <a:off x="744019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7" name="Oval 896"/>
            <p:cNvSpPr/>
            <p:nvPr/>
          </p:nvSpPr>
          <p:spPr>
            <a:xfrm>
              <a:off x="7653461"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8" name="Oval 897"/>
            <p:cNvSpPr/>
            <p:nvPr/>
          </p:nvSpPr>
          <p:spPr>
            <a:xfrm>
              <a:off x="7866723"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9" name="Oval 898"/>
            <p:cNvSpPr/>
            <p:nvPr/>
          </p:nvSpPr>
          <p:spPr>
            <a:xfrm>
              <a:off x="8079985"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0" name="Oval 899"/>
            <p:cNvSpPr/>
            <p:nvPr/>
          </p:nvSpPr>
          <p:spPr>
            <a:xfrm>
              <a:off x="8293247"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1" name="Oval 900"/>
            <p:cNvSpPr/>
            <p:nvPr/>
          </p:nvSpPr>
          <p:spPr>
            <a:xfrm>
              <a:off x="850650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2" name="Oval 901"/>
            <p:cNvSpPr/>
            <p:nvPr/>
          </p:nvSpPr>
          <p:spPr>
            <a:xfrm>
              <a:off x="541421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3" name="Oval 902"/>
            <p:cNvSpPr/>
            <p:nvPr/>
          </p:nvSpPr>
          <p:spPr>
            <a:xfrm>
              <a:off x="562747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4" name="Oval 903"/>
            <p:cNvSpPr/>
            <p:nvPr/>
          </p:nvSpPr>
          <p:spPr>
            <a:xfrm>
              <a:off x="5840734"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5" name="Oval 904"/>
            <p:cNvSpPr/>
            <p:nvPr/>
          </p:nvSpPr>
          <p:spPr>
            <a:xfrm>
              <a:off x="6053996"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6" name="Oval 905"/>
            <p:cNvSpPr/>
            <p:nvPr/>
          </p:nvSpPr>
          <p:spPr>
            <a:xfrm>
              <a:off x="626725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7" name="Oval 906"/>
            <p:cNvSpPr/>
            <p:nvPr/>
          </p:nvSpPr>
          <p:spPr>
            <a:xfrm>
              <a:off x="648052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8" name="Oval 907"/>
            <p:cNvSpPr/>
            <p:nvPr/>
          </p:nvSpPr>
          <p:spPr>
            <a:xfrm>
              <a:off x="669378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9" name="Oval 908"/>
            <p:cNvSpPr/>
            <p:nvPr/>
          </p:nvSpPr>
          <p:spPr>
            <a:xfrm>
              <a:off x="6907044"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0" name="Oval 909"/>
            <p:cNvSpPr/>
            <p:nvPr/>
          </p:nvSpPr>
          <p:spPr>
            <a:xfrm>
              <a:off x="7120306"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1" name="Oval 910"/>
            <p:cNvSpPr/>
            <p:nvPr/>
          </p:nvSpPr>
          <p:spPr>
            <a:xfrm>
              <a:off x="733356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2" name="Oval 911"/>
            <p:cNvSpPr/>
            <p:nvPr/>
          </p:nvSpPr>
          <p:spPr>
            <a:xfrm>
              <a:off x="754683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3" name="Oval 912"/>
            <p:cNvSpPr/>
            <p:nvPr/>
          </p:nvSpPr>
          <p:spPr>
            <a:xfrm>
              <a:off x="776009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4" name="Oval 913"/>
            <p:cNvSpPr/>
            <p:nvPr/>
          </p:nvSpPr>
          <p:spPr>
            <a:xfrm>
              <a:off x="7973354"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5" name="Oval 914"/>
            <p:cNvSpPr/>
            <p:nvPr/>
          </p:nvSpPr>
          <p:spPr>
            <a:xfrm>
              <a:off x="8186616"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6" name="Oval 915"/>
            <p:cNvSpPr/>
            <p:nvPr/>
          </p:nvSpPr>
          <p:spPr>
            <a:xfrm>
              <a:off x="839987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7" name="Oval 916"/>
            <p:cNvSpPr/>
            <p:nvPr/>
          </p:nvSpPr>
          <p:spPr>
            <a:xfrm>
              <a:off x="861314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8" name="Oval 917"/>
            <p:cNvSpPr/>
            <p:nvPr/>
          </p:nvSpPr>
          <p:spPr>
            <a:xfrm>
              <a:off x="871978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9" name="Oval 918"/>
            <p:cNvSpPr/>
            <p:nvPr/>
          </p:nvSpPr>
          <p:spPr>
            <a:xfrm>
              <a:off x="520094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0" name="Oval 919"/>
            <p:cNvSpPr/>
            <p:nvPr/>
          </p:nvSpPr>
          <p:spPr>
            <a:xfrm>
              <a:off x="530757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1" name="Oval 920"/>
            <p:cNvSpPr/>
            <p:nvPr/>
          </p:nvSpPr>
          <p:spPr>
            <a:xfrm>
              <a:off x="5520841"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2" name="Oval 921"/>
            <p:cNvSpPr/>
            <p:nvPr/>
          </p:nvSpPr>
          <p:spPr>
            <a:xfrm>
              <a:off x="5734103"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3" name="Oval 922"/>
            <p:cNvSpPr/>
            <p:nvPr/>
          </p:nvSpPr>
          <p:spPr>
            <a:xfrm>
              <a:off x="5947365"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4" name="Oval 923"/>
            <p:cNvSpPr/>
            <p:nvPr/>
          </p:nvSpPr>
          <p:spPr>
            <a:xfrm>
              <a:off x="6160627"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5" name="Oval 924"/>
            <p:cNvSpPr/>
            <p:nvPr/>
          </p:nvSpPr>
          <p:spPr>
            <a:xfrm>
              <a:off x="637388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6" name="Oval 925"/>
            <p:cNvSpPr/>
            <p:nvPr/>
          </p:nvSpPr>
          <p:spPr>
            <a:xfrm>
              <a:off x="6587151"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7" name="Oval 926"/>
            <p:cNvSpPr/>
            <p:nvPr/>
          </p:nvSpPr>
          <p:spPr>
            <a:xfrm>
              <a:off x="6800413"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8" name="Oval 927"/>
            <p:cNvSpPr/>
            <p:nvPr/>
          </p:nvSpPr>
          <p:spPr>
            <a:xfrm>
              <a:off x="7013675"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9" name="Oval 928"/>
            <p:cNvSpPr/>
            <p:nvPr/>
          </p:nvSpPr>
          <p:spPr>
            <a:xfrm>
              <a:off x="7226937"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0" name="Oval 929"/>
            <p:cNvSpPr/>
            <p:nvPr/>
          </p:nvSpPr>
          <p:spPr>
            <a:xfrm>
              <a:off x="744019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1" name="Oval 930"/>
            <p:cNvSpPr/>
            <p:nvPr/>
          </p:nvSpPr>
          <p:spPr>
            <a:xfrm>
              <a:off x="7653461"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2" name="Oval 931"/>
            <p:cNvSpPr/>
            <p:nvPr/>
          </p:nvSpPr>
          <p:spPr>
            <a:xfrm>
              <a:off x="7866723"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3" name="Oval 932"/>
            <p:cNvSpPr/>
            <p:nvPr/>
          </p:nvSpPr>
          <p:spPr>
            <a:xfrm>
              <a:off x="8079985"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4" name="Oval 933"/>
            <p:cNvSpPr/>
            <p:nvPr/>
          </p:nvSpPr>
          <p:spPr>
            <a:xfrm>
              <a:off x="8293247"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5" name="Oval 934"/>
            <p:cNvSpPr/>
            <p:nvPr/>
          </p:nvSpPr>
          <p:spPr>
            <a:xfrm>
              <a:off x="850650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6" name="Oval 935"/>
            <p:cNvSpPr/>
            <p:nvPr/>
          </p:nvSpPr>
          <p:spPr>
            <a:xfrm>
              <a:off x="541421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7" name="Oval 936"/>
            <p:cNvSpPr/>
            <p:nvPr/>
          </p:nvSpPr>
          <p:spPr>
            <a:xfrm>
              <a:off x="562747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8" name="Oval 937"/>
            <p:cNvSpPr/>
            <p:nvPr/>
          </p:nvSpPr>
          <p:spPr>
            <a:xfrm>
              <a:off x="5840734"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9" name="Oval 938"/>
            <p:cNvSpPr/>
            <p:nvPr/>
          </p:nvSpPr>
          <p:spPr>
            <a:xfrm>
              <a:off x="6053996"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0" name="Oval 939"/>
            <p:cNvSpPr/>
            <p:nvPr/>
          </p:nvSpPr>
          <p:spPr>
            <a:xfrm>
              <a:off x="626725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1" name="Oval 940"/>
            <p:cNvSpPr/>
            <p:nvPr/>
          </p:nvSpPr>
          <p:spPr>
            <a:xfrm>
              <a:off x="648052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2" name="Oval 941"/>
            <p:cNvSpPr/>
            <p:nvPr/>
          </p:nvSpPr>
          <p:spPr>
            <a:xfrm>
              <a:off x="669378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3" name="Oval 942"/>
            <p:cNvSpPr/>
            <p:nvPr/>
          </p:nvSpPr>
          <p:spPr>
            <a:xfrm>
              <a:off x="6907044"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4" name="Oval 943"/>
            <p:cNvSpPr/>
            <p:nvPr/>
          </p:nvSpPr>
          <p:spPr>
            <a:xfrm>
              <a:off x="7120306"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5" name="Oval 944"/>
            <p:cNvSpPr/>
            <p:nvPr/>
          </p:nvSpPr>
          <p:spPr>
            <a:xfrm>
              <a:off x="733356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6" name="Oval 945"/>
            <p:cNvSpPr/>
            <p:nvPr/>
          </p:nvSpPr>
          <p:spPr>
            <a:xfrm>
              <a:off x="754683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7" name="Oval 946"/>
            <p:cNvSpPr/>
            <p:nvPr/>
          </p:nvSpPr>
          <p:spPr>
            <a:xfrm>
              <a:off x="776009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8" name="Oval 947"/>
            <p:cNvSpPr/>
            <p:nvPr/>
          </p:nvSpPr>
          <p:spPr>
            <a:xfrm>
              <a:off x="7973354"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9" name="Oval 948"/>
            <p:cNvSpPr/>
            <p:nvPr/>
          </p:nvSpPr>
          <p:spPr>
            <a:xfrm>
              <a:off x="8186616"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0" name="Oval 949"/>
            <p:cNvSpPr/>
            <p:nvPr/>
          </p:nvSpPr>
          <p:spPr>
            <a:xfrm>
              <a:off x="839987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1" name="Oval 950"/>
            <p:cNvSpPr/>
            <p:nvPr/>
          </p:nvSpPr>
          <p:spPr>
            <a:xfrm>
              <a:off x="861314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2" name="Oval 951"/>
            <p:cNvSpPr/>
            <p:nvPr/>
          </p:nvSpPr>
          <p:spPr>
            <a:xfrm>
              <a:off x="871978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3" name="Oval 952"/>
            <p:cNvSpPr/>
            <p:nvPr/>
          </p:nvSpPr>
          <p:spPr>
            <a:xfrm>
              <a:off x="520094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4" name="Oval 953"/>
            <p:cNvSpPr/>
            <p:nvPr/>
          </p:nvSpPr>
          <p:spPr>
            <a:xfrm>
              <a:off x="530757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5" name="Oval 954"/>
            <p:cNvSpPr/>
            <p:nvPr/>
          </p:nvSpPr>
          <p:spPr>
            <a:xfrm>
              <a:off x="5520841"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6" name="Oval 955"/>
            <p:cNvSpPr/>
            <p:nvPr/>
          </p:nvSpPr>
          <p:spPr>
            <a:xfrm>
              <a:off x="5734103"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7" name="Oval 956"/>
            <p:cNvSpPr/>
            <p:nvPr/>
          </p:nvSpPr>
          <p:spPr>
            <a:xfrm>
              <a:off x="5947365"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8" name="Oval 957"/>
            <p:cNvSpPr/>
            <p:nvPr/>
          </p:nvSpPr>
          <p:spPr>
            <a:xfrm>
              <a:off x="6160627"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9" name="Oval 958"/>
            <p:cNvSpPr/>
            <p:nvPr/>
          </p:nvSpPr>
          <p:spPr>
            <a:xfrm>
              <a:off x="637388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0" name="Oval 959"/>
            <p:cNvSpPr/>
            <p:nvPr/>
          </p:nvSpPr>
          <p:spPr>
            <a:xfrm>
              <a:off x="6587151"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1" name="Oval 960"/>
            <p:cNvSpPr/>
            <p:nvPr/>
          </p:nvSpPr>
          <p:spPr>
            <a:xfrm>
              <a:off x="6800413"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2" name="Oval 961"/>
            <p:cNvSpPr/>
            <p:nvPr/>
          </p:nvSpPr>
          <p:spPr>
            <a:xfrm>
              <a:off x="7013675"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3" name="Oval 962"/>
            <p:cNvSpPr/>
            <p:nvPr/>
          </p:nvSpPr>
          <p:spPr>
            <a:xfrm>
              <a:off x="7226937"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4" name="Oval 963"/>
            <p:cNvSpPr/>
            <p:nvPr/>
          </p:nvSpPr>
          <p:spPr>
            <a:xfrm>
              <a:off x="744019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5" name="Oval 964"/>
            <p:cNvSpPr/>
            <p:nvPr/>
          </p:nvSpPr>
          <p:spPr>
            <a:xfrm>
              <a:off x="7653461"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6" name="Oval 965"/>
            <p:cNvSpPr/>
            <p:nvPr/>
          </p:nvSpPr>
          <p:spPr>
            <a:xfrm>
              <a:off x="7866723"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7" name="Oval 966"/>
            <p:cNvSpPr/>
            <p:nvPr/>
          </p:nvSpPr>
          <p:spPr>
            <a:xfrm>
              <a:off x="8079985"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8" name="Oval 967"/>
            <p:cNvSpPr/>
            <p:nvPr/>
          </p:nvSpPr>
          <p:spPr>
            <a:xfrm>
              <a:off x="8293247"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9" name="Oval 968"/>
            <p:cNvSpPr/>
            <p:nvPr/>
          </p:nvSpPr>
          <p:spPr>
            <a:xfrm>
              <a:off x="850650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0" name="Oval 969"/>
            <p:cNvSpPr/>
            <p:nvPr/>
          </p:nvSpPr>
          <p:spPr>
            <a:xfrm>
              <a:off x="541421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1" name="Oval 970"/>
            <p:cNvSpPr/>
            <p:nvPr/>
          </p:nvSpPr>
          <p:spPr>
            <a:xfrm>
              <a:off x="562747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2" name="Oval 971"/>
            <p:cNvSpPr/>
            <p:nvPr/>
          </p:nvSpPr>
          <p:spPr>
            <a:xfrm>
              <a:off x="5840734"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3" name="Oval 972"/>
            <p:cNvSpPr/>
            <p:nvPr/>
          </p:nvSpPr>
          <p:spPr>
            <a:xfrm>
              <a:off x="6053996"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4" name="Oval 973"/>
            <p:cNvSpPr/>
            <p:nvPr/>
          </p:nvSpPr>
          <p:spPr>
            <a:xfrm>
              <a:off x="626725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5" name="Oval 974"/>
            <p:cNvSpPr/>
            <p:nvPr/>
          </p:nvSpPr>
          <p:spPr>
            <a:xfrm>
              <a:off x="648052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6" name="Oval 975"/>
            <p:cNvSpPr/>
            <p:nvPr/>
          </p:nvSpPr>
          <p:spPr>
            <a:xfrm>
              <a:off x="669378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7" name="Oval 976"/>
            <p:cNvSpPr/>
            <p:nvPr/>
          </p:nvSpPr>
          <p:spPr>
            <a:xfrm>
              <a:off x="6907044"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8" name="Oval 977"/>
            <p:cNvSpPr/>
            <p:nvPr/>
          </p:nvSpPr>
          <p:spPr>
            <a:xfrm>
              <a:off x="7120306"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9" name="Oval 978"/>
            <p:cNvSpPr/>
            <p:nvPr/>
          </p:nvSpPr>
          <p:spPr>
            <a:xfrm>
              <a:off x="733356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0" name="Oval 979"/>
            <p:cNvSpPr/>
            <p:nvPr/>
          </p:nvSpPr>
          <p:spPr>
            <a:xfrm>
              <a:off x="754683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1" name="Oval 980"/>
            <p:cNvSpPr/>
            <p:nvPr/>
          </p:nvSpPr>
          <p:spPr>
            <a:xfrm>
              <a:off x="776009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2" name="Oval 981"/>
            <p:cNvSpPr/>
            <p:nvPr/>
          </p:nvSpPr>
          <p:spPr>
            <a:xfrm>
              <a:off x="7973354"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3" name="Oval 982"/>
            <p:cNvSpPr/>
            <p:nvPr/>
          </p:nvSpPr>
          <p:spPr>
            <a:xfrm>
              <a:off x="8186616"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4" name="Oval 983"/>
            <p:cNvSpPr/>
            <p:nvPr/>
          </p:nvSpPr>
          <p:spPr>
            <a:xfrm>
              <a:off x="839987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5" name="Oval 984"/>
            <p:cNvSpPr/>
            <p:nvPr/>
          </p:nvSpPr>
          <p:spPr>
            <a:xfrm>
              <a:off x="861314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6" name="Oval 985"/>
            <p:cNvSpPr/>
            <p:nvPr/>
          </p:nvSpPr>
          <p:spPr>
            <a:xfrm>
              <a:off x="871978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7" name="Oval 986"/>
            <p:cNvSpPr/>
            <p:nvPr/>
          </p:nvSpPr>
          <p:spPr>
            <a:xfrm>
              <a:off x="520094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8" name="Oval 987"/>
            <p:cNvSpPr/>
            <p:nvPr/>
          </p:nvSpPr>
          <p:spPr>
            <a:xfrm>
              <a:off x="530757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9" name="Oval 988"/>
            <p:cNvSpPr/>
            <p:nvPr/>
          </p:nvSpPr>
          <p:spPr>
            <a:xfrm>
              <a:off x="5520841"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0" name="Oval 989"/>
            <p:cNvSpPr/>
            <p:nvPr/>
          </p:nvSpPr>
          <p:spPr>
            <a:xfrm>
              <a:off x="5734103"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1" name="Oval 990"/>
            <p:cNvSpPr/>
            <p:nvPr/>
          </p:nvSpPr>
          <p:spPr>
            <a:xfrm>
              <a:off x="5947365"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2" name="Oval 991"/>
            <p:cNvSpPr/>
            <p:nvPr/>
          </p:nvSpPr>
          <p:spPr>
            <a:xfrm>
              <a:off x="6160627"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3" name="Oval 992"/>
            <p:cNvSpPr/>
            <p:nvPr/>
          </p:nvSpPr>
          <p:spPr>
            <a:xfrm>
              <a:off x="637388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4" name="Oval 993"/>
            <p:cNvSpPr/>
            <p:nvPr/>
          </p:nvSpPr>
          <p:spPr>
            <a:xfrm>
              <a:off x="6587151"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5" name="Oval 994"/>
            <p:cNvSpPr/>
            <p:nvPr/>
          </p:nvSpPr>
          <p:spPr>
            <a:xfrm>
              <a:off x="6800413"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6" name="Oval 995"/>
            <p:cNvSpPr/>
            <p:nvPr/>
          </p:nvSpPr>
          <p:spPr>
            <a:xfrm>
              <a:off x="7013675"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7" name="Oval 996"/>
            <p:cNvSpPr/>
            <p:nvPr/>
          </p:nvSpPr>
          <p:spPr>
            <a:xfrm>
              <a:off x="7226937"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8" name="Oval 997"/>
            <p:cNvSpPr/>
            <p:nvPr/>
          </p:nvSpPr>
          <p:spPr>
            <a:xfrm>
              <a:off x="744019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9" name="Oval 998"/>
            <p:cNvSpPr/>
            <p:nvPr/>
          </p:nvSpPr>
          <p:spPr>
            <a:xfrm>
              <a:off x="7653461"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0" name="Oval 999"/>
            <p:cNvSpPr/>
            <p:nvPr/>
          </p:nvSpPr>
          <p:spPr>
            <a:xfrm>
              <a:off x="7866723"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1" name="Oval 1000"/>
            <p:cNvSpPr/>
            <p:nvPr/>
          </p:nvSpPr>
          <p:spPr>
            <a:xfrm>
              <a:off x="8079985"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2" name="Oval 1001"/>
            <p:cNvSpPr/>
            <p:nvPr/>
          </p:nvSpPr>
          <p:spPr>
            <a:xfrm>
              <a:off x="8293247"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3" name="Oval 1002"/>
            <p:cNvSpPr/>
            <p:nvPr/>
          </p:nvSpPr>
          <p:spPr>
            <a:xfrm>
              <a:off x="850650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4" name="Oval 1003"/>
            <p:cNvSpPr/>
            <p:nvPr/>
          </p:nvSpPr>
          <p:spPr>
            <a:xfrm>
              <a:off x="541421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5" name="Oval 1004"/>
            <p:cNvSpPr/>
            <p:nvPr/>
          </p:nvSpPr>
          <p:spPr>
            <a:xfrm>
              <a:off x="562747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6" name="Oval 1005"/>
            <p:cNvSpPr/>
            <p:nvPr/>
          </p:nvSpPr>
          <p:spPr>
            <a:xfrm>
              <a:off x="5840734"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7" name="Oval 1006"/>
            <p:cNvSpPr/>
            <p:nvPr/>
          </p:nvSpPr>
          <p:spPr>
            <a:xfrm>
              <a:off x="6053996"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8" name="Oval 1007"/>
            <p:cNvSpPr/>
            <p:nvPr/>
          </p:nvSpPr>
          <p:spPr>
            <a:xfrm>
              <a:off x="626725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9" name="Oval 1008"/>
            <p:cNvSpPr/>
            <p:nvPr/>
          </p:nvSpPr>
          <p:spPr>
            <a:xfrm>
              <a:off x="648052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0" name="Oval 1009"/>
            <p:cNvSpPr/>
            <p:nvPr/>
          </p:nvSpPr>
          <p:spPr>
            <a:xfrm>
              <a:off x="669378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1" name="Oval 1010"/>
            <p:cNvSpPr/>
            <p:nvPr/>
          </p:nvSpPr>
          <p:spPr>
            <a:xfrm>
              <a:off x="6907044"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2" name="Oval 1011"/>
            <p:cNvSpPr/>
            <p:nvPr/>
          </p:nvSpPr>
          <p:spPr>
            <a:xfrm>
              <a:off x="7120306"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3" name="Oval 1012"/>
            <p:cNvSpPr/>
            <p:nvPr/>
          </p:nvSpPr>
          <p:spPr>
            <a:xfrm>
              <a:off x="733356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4" name="Oval 1013"/>
            <p:cNvSpPr/>
            <p:nvPr/>
          </p:nvSpPr>
          <p:spPr>
            <a:xfrm>
              <a:off x="754683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5" name="Oval 1014"/>
            <p:cNvSpPr/>
            <p:nvPr/>
          </p:nvSpPr>
          <p:spPr>
            <a:xfrm>
              <a:off x="776009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6" name="Oval 1015"/>
            <p:cNvSpPr/>
            <p:nvPr/>
          </p:nvSpPr>
          <p:spPr>
            <a:xfrm>
              <a:off x="7973354"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7" name="Oval 1016"/>
            <p:cNvSpPr/>
            <p:nvPr/>
          </p:nvSpPr>
          <p:spPr>
            <a:xfrm>
              <a:off x="8186616"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8" name="Oval 1017"/>
            <p:cNvSpPr/>
            <p:nvPr/>
          </p:nvSpPr>
          <p:spPr>
            <a:xfrm>
              <a:off x="839987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9" name="Oval 1018"/>
            <p:cNvSpPr/>
            <p:nvPr/>
          </p:nvSpPr>
          <p:spPr>
            <a:xfrm>
              <a:off x="861314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0" name="Oval 1019"/>
            <p:cNvSpPr/>
            <p:nvPr/>
          </p:nvSpPr>
          <p:spPr>
            <a:xfrm>
              <a:off x="871978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1" name="Oval 1020"/>
            <p:cNvSpPr/>
            <p:nvPr/>
          </p:nvSpPr>
          <p:spPr>
            <a:xfrm>
              <a:off x="520094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2" name="Oval 1021"/>
            <p:cNvSpPr/>
            <p:nvPr/>
          </p:nvSpPr>
          <p:spPr>
            <a:xfrm>
              <a:off x="530757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3" name="Oval 1022"/>
            <p:cNvSpPr/>
            <p:nvPr/>
          </p:nvSpPr>
          <p:spPr>
            <a:xfrm>
              <a:off x="5520841"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4" name="Oval 1023"/>
            <p:cNvSpPr/>
            <p:nvPr/>
          </p:nvSpPr>
          <p:spPr>
            <a:xfrm>
              <a:off x="5734103"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5" name="Oval 1024"/>
            <p:cNvSpPr/>
            <p:nvPr/>
          </p:nvSpPr>
          <p:spPr>
            <a:xfrm>
              <a:off x="5947365"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6" name="Oval 1025"/>
            <p:cNvSpPr/>
            <p:nvPr/>
          </p:nvSpPr>
          <p:spPr>
            <a:xfrm>
              <a:off x="6160627"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7" name="Oval 1026"/>
            <p:cNvSpPr/>
            <p:nvPr/>
          </p:nvSpPr>
          <p:spPr>
            <a:xfrm>
              <a:off x="637388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8" name="Oval 1027"/>
            <p:cNvSpPr/>
            <p:nvPr/>
          </p:nvSpPr>
          <p:spPr>
            <a:xfrm>
              <a:off x="6587151"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9" name="Oval 1028"/>
            <p:cNvSpPr/>
            <p:nvPr/>
          </p:nvSpPr>
          <p:spPr>
            <a:xfrm>
              <a:off x="6800413"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0" name="Oval 1029"/>
            <p:cNvSpPr/>
            <p:nvPr/>
          </p:nvSpPr>
          <p:spPr>
            <a:xfrm>
              <a:off x="7013675"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1" name="Oval 1030"/>
            <p:cNvSpPr/>
            <p:nvPr/>
          </p:nvSpPr>
          <p:spPr>
            <a:xfrm>
              <a:off x="7226937"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2" name="Oval 1031"/>
            <p:cNvSpPr/>
            <p:nvPr/>
          </p:nvSpPr>
          <p:spPr>
            <a:xfrm>
              <a:off x="744019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3" name="Oval 1032"/>
            <p:cNvSpPr/>
            <p:nvPr/>
          </p:nvSpPr>
          <p:spPr>
            <a:xfrm>
              <a:off x="7653461"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4" name="Oval 1033"/>
            <p:cNvSpPr/>
            <p:nvPr/>
          </p:nvSpPr>
          <p:spPr>
            <a:xfrm>
              <a:off x="7866723"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5" name="Oval 1034"/>
            <p:cNvSpPr/>
            <p:nvPr/>
          </p:nvSpPr>
          <p:spPr>
            <a:xfrm>
              <a:off x="8079985"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6" name="Oval 1035"/>
            <p:cNvSpPr/>
            <p:nvPr/>
          </p:nvSpPr>
          <p:spPr>
            <a:xfrm>
              <a:off x="8293247"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7" name="Oval 1036"/>
            <p:cNvSpPr/>
            <p:nvPr/>
          </p:nvSpPr>
          <p:spPr>
            <a:xfrm>
              <a:off x="850650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8" name="Oval 1037"/>
            <p:cNvSpPr/>
            <p:nvPr/>
          </p:nvSpPr>
          <p:spPr>
            <a:xfrm>
              <a:off x="541421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9" name="Oval 1038"/>
            <p:cNvSpPr/>
            <p:nvPr/>
          </p:nvSpPr>
          <p:spPr>
            <a:xfrm>
              <a:off x="562747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0" name="Oval 1039"/>
            <p:cNvSpPr/>
            <p:nvPr/>
          </p:nvSpPr>
          <p:spPr>
            <a:xfrm>
              <a:off x="5840734"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1" name="Oval 1040"/>
            <p:cNvSpPr/>
            <p:nvPr/>
          </p:nvSpPr>
          <p:spPr>
            <a:xfrm>
              <a:off x="6053996"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2" name="Oval 1041"/>
            <p:cNvSpPr/>
            <p:nvPr/>
          </p:nvSpPr>
          <p:spPr>
            <a:xfrm>
              <a:off x="626725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3" name="Oval 1042"/>
            <p:cNvSpPr/>
            <p:nvPr/>
          </p:nvSpPr>
          <p:spPr>
            <a:xfrm>
              <a:off x="648052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4" name="Oval 1043"/>
            <p:cNvSpPr/>
            <p:nvPr/>
          </p:nvSpPr>
          <p:spPr>
            <a:xfrm>
              <a:off x="669378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5" name="Oval 1044"/>
            <p:cNvSpPr/>
            <p:nvPr/>
          </p:nvSpPr>
          <p:spPr>
            <a:xfrm>
              <a:off x="6907044"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6" name="Oval 1045"/>
            <p:cNvSpPr/>
            <p:nvPr/>
          </p:nvSpPr>
          <p:spPr>
            <a:xfrm>
              <a:off x="7120306"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7" name="Oval 1046"/>
            <p:cNvSpPr/>
            <p:nvPr/>
          </p:nvSpPr>
          <p:spPr>
            <a:xfrm>
              <a:off x="733356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8" name="Oval 1047"/>
            <p:cNvSpPr/>
            <p:nvPr/>
          </p:nvSpPr>
          <p:spPr>
            <a:xfrm>
              <a:off x="754683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9" name="Oval 1048"/>
            <p:cNvSpPr/>
            <p:nvPr/>
          </p:nvSpPr>
          <p:spPr>
            <a:xfrm>
              <a:off x="776009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0" name="Oval 1049"/>
            <p:cNvSpPr/>
            <p:nvPr/>
          </p:nvSpPr>
          <p:spPr>
            <a:xfrm>
              <a:off x="7973354"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1" name="Oval 1050"/>
            <p:cNvSpPr/>
            <p:nvPr/>
          </p:nvSpPr>
          <p:spPr>
            <a:xfrm>
              <a:off x="8186616"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2" name="Oval 1051"/>
            <p:cNvSpPr/>
            <p:nvPr/>
          </p:nvSpPr>
          <p:spPr>
            <a:xfrm>
              <a:off x="839987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3" name="Oval 1052"/>
            <p:cNvSpPr/>
            <p:nvPr/>
          </p:nvSpPr>
          <p:spPr>
            <a:xfrm>
              <a:off x="861314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4" name="Oval 1053"/>
            <p:cNvSpPr/>
            <p:nvPr/>
          </p:nvSpPr>
          <p:spPr>
            <a:xfrm>
              <a:off x="871978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5" name="Oval 1054"/>
            <p:cNvSpPr/>
            <p:nvPr/>
          </p:nvSpPr>
          <p:spPr>
            <a:xfrm>
              <a:off x="520094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6" name="Oval 1055"/>
            <p:cNvSpPr/>
            <p:nvPr/>
          </p:nvSpPr>
          <p:spPr>
            <a:xfrm>
              <a:off x="530757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7" name="Oval 1056"/>
            <p:cNvSpPr/>
            <p:nvPr/>
          </p:nvSpPr>
          <p:spPr>
            <a:xfrm>
              <a:off x="5520841"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8" name="Oval 1057"/>
            <p:cNvSpPr/>
            <p:nvPr/>
          </p:nvSpPr>
          <p:spPr>
            <a:xfrm>
              <a:off x="5734103"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9" name="Oval 1058"/>
            <p:cNvSpPr/>
            <p:nvPr/>
          </p:nvSpPr>
          <p:spPr>
            <a:xfrm>
              <a:off x="5947365"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0" name="Oval 1059"/>
            <p:cNvSpPr/>
            <p:nvPr/>
          </p:nvSpPr>
          <p:spPr>
            <a:xfrm>
              <a:off x="6160627"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1" name="Oval 1060"/>
            <p:cNvSpPr/>
            <p:nvPr/>
          </p:nvSpPr>
          <p:spPr>
            <a:xfrm>
              <a:off x="637388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2" name="Oval 1061"/>
            <p:cNvSpPr/>
            <p:nvPr/>
          </p:nvSpPr>
          <p:spPr>
            <a:xfrm>
              <a:off x="6587151"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3" name="Oval 1062"/>
            <p:cNvSpPr/>
            <p:nvPr/>
          </p:nvSpPr>
          <p:spPr>
            <a:xfrm>
              <a:off x="6800413"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4" name="Oval 1063"/>
            <p:cNvSpPr/>
            <p:nvPr/>
          </p:nvSpPr>
          <p:spPr>
            <a:xfrm>
              <a:off x="7013675"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5" name="Oval 1064"/>
            <p:cNvSpPr/>
            <p:nvPr/>
          </p:nvSpPr>
          <p:spPr>
            <a:xfrm>
              <a:off x="7226937"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6" name="Oval 1065"/>
            <p:cNvSpPr/>
            <p:nvPr/>
          </p:nvSpPr>
          <p:spPr>
            <a:xfrm>
              <a:off x="744019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7" name="Oval 1066"/>
            <p:cNvSpPr/>
            <p:nvPr/>
          </p:nvSpPr>
          <p:spPr>
            <a:xfrm>
              <a:off x="7653461"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8" name="Oval 1067"/>
            <p:cNvSpPr/>
            <p:nvPr/>
          </p:nvSpPr>
          <p:spPr>
            <a:xfrm>
              <a:off x="7866723"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9" name="Oval 1068"/>
            <p:cNvSpPr/>
            <p:nvPr/>
          </p:nvSpPr>
          <p:spPr>
            <a:xfrm>
              <a:off x="8079985"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0" name="Oval 1069"/>
            <p:cNvSpPr/>
            <p:nvPr/>
          </p:nvSpPr>
          <p:spPr>
            <a:xfrm>
              <a:off x="8293247"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1" name="Oval 1070"/>
            <p:cNvSpPr/>
            <p:nvPr/>
          </p:nvSpPr>
          <p:spPr>
            <a:xfrm>
              <a:off x="850650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2" name="Oval 1071"/>
            <p:cNvSpPr/>
            <p:nvPr/>
          </p:nvSpPr>
          <p:spPr>
            <a:xfrm>
              <a:off x="541421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3" name="Oval 1072"/>
            <p:cNvSpPr/>
            <p:nvPr/>
          </p:nvSpPr>
          <p:spPr>
            <a:xfrm>
              <a:off x="562747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4" name="Oval 1073"/>
            <p:cNvSpPr/>
            <p:nvPr/>
          </p:nvSpPr>
          <p:spPr>
            <a:xfrm>
              <a:off x="5840734"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5" name="Oval 1074"/>
            <p:cNvSpPr/>
            <p:nvPr/>
          </p:nvSpPr>
          <p:spPr>
            <a:xfrm>
              <a:off x="6053996"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6" name="Oval 1075"/>
            <p:cNvSpPr/>
            <p:nvPr/>
          </p:nvSpPr>
          <p:spPr>
            <a:xfrm>
              <a:off x="626725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7" name="Oval 1076"/>
            <p:cNvSpPr/>
            <p:nvPr/>
          </p:nvSpPr>
          <p:spPr>
            <a:xfrm>
              <a:off x="648052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8" name="Oval 1077"/>
            <p:cNvSpPr/>
            <p:nvPr/>
          </p:nvSpPr>
          <p:spPr>
            <a:xfrm>
              <a:off x="669378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9" name="Oval 1078"/>
            <p:cNvSpPr/>
            <p:nvPr/>
          </p:nvSpPr>
          <p:spPr>
            <a:xfrm>
              <a:off x="6907044"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0" name="Oval 1079"/>
            <p:cNvSpPr/>
            <p:nvPr/>
          </p:nvSpPr>
          <p:spPr>
            <a:xfrm>
              <a:off x="7120306"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1" name="Oval 1080"/>
            <p:cNvSpPr/>
            <p:nvPr/>
          </p:nvSpPr>
          <p:spPr>
            <a:xfrm>
              <a:off x="733356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2" name="Oval 1081"/>
            <p:cNvSpPr/>
            <p:nvPr/>
          </p:nvSpPr>
          <p:spPr>
            <a:xfrm>
              <a:off x="754683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3" name="Oval 1082"/>
            <p:cNvSpPr/>
            <p:nvPr/>
          </p:nvSpPr>
          <p:spPr>
            <a:xfrm>
              <a:off x="776009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4" name="Oval 1083"/>
            <p:cNvSpPr/>
            <p:nvPr/>
          </p:nvSpPr>
          <p:spPr>
            <a:xfrm>
              <a:off x="7973354"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5" name="Oval 1084"/>
            <p:cNvSpPr/>
            <p:nvPr/>
          </p:nvSpPr>
          <p:spPr>
            <a:xfrm>
              <a:off x="8186616"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6" name="Oval 1085"/>
            <p:cNvSpPr/>
            <p:nvPr/>
          </p:nvSpPr>
          <p:spPr>
            <a:xfrm>
              <a:off x="839987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7" name="Oval 1086"/>
            <p:cNvSpPr/>
            <p:nvPr/>
          </p:nvSpPr>
          <p:spPr>
            <a:xfrm>
              <a:off x="861314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8" name="Oval 1087"/>
            <p:cNvSpPr/>
            <p:nvPr/>
          </p:nvSpPr>
          <p:spPr>
            <a:xfrm>
              <a:off x="871978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9" name="Oval 1088"/>
            <p:cNvSpPr/>
            <p:nvPr/>
          </p:nvSpPr>
          <p:spPr>
            <a:xfrm>
              <a:off x="520094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0" name="Oval 1089"/>
            <p:cNvSpPr/>
            <p:nvPr/>
          </p:nvSpPr>
          <p:spPr>
            <a:xfrm>
              <a:off x="530757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1" name="Oval 1090"/>
            <p:cNvSpPr/>
            <p:nvPr/>
          </p:nvSpPr>
          <p:spPr>
            <a:xfrm>
              <a:off x="5520841"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2" name="Oval 1091"/>
            <p:cNvSpPr/>
            <p:nvPr/>
          </p:nvSpPr>
          <p:spPr>
            <a:xfrm>
              <a:off x="5734103"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3" name="Oval 1092"/>
            <p:cNvSpPr/>
            <p:nvPr/>
          </p:nvSpPr>
          <p:spPr>
            <a:xfrm>
              <a:off x="5947365"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4" name="Oval 1093"/>
            <p:cNvSpPr/>
            <p:nvPr/>
          </p:nvSpPr>
          <p:spPr>
            <a:xfrm>
              <a:off x="6160627"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5" name="Oval 1094"/>
            <p:cNvSpPr/>
            <p:nvPr/>
          </p:nvSpPr>
          <p:spPr>
            <a:xfrm>
              <a:off x="637388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6" name="Oval 1095"/>
            <p:cNvSpPr/>
            <p:nvPr/>
          </p:nvSpPr>
          <p:spPr>
            <a:xfrm>
              <a:off x="6587151"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7" name="Oval 1096"/>
            <p:cNvSpPr/>
            <p:nvPr/>
          </p:nvSpPr>
          <p:spPr>
            <a:xfrm>
              <a:off x="6800413"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8" name="Oval 1097"/>
            <p:cNvSpPr/>
            <p:nvPr/>
          </p:nvSpPr>
          <p:spPr>
            <a:xfrm>
              <a:off x="7013675"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9" name="Oval 1098"/>
            <p:cNvSpPr/>
            <p:nvPr/>
          </p:nvSpPr>
          <p:spPr>
            <a:xfrm>
              <a:off x="7226937"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0" name="Oval 1099"/>
            <p:cNvSpPr/>
            <p:nvPr/>
          </p:nvSpPr>
          <p:spPr>
            <a:xfrm>
              <a:off x="744019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1" name="Oval 1100"/>
            <p:cNvSpPr/>
            <p:nvPr/>
          </p:nvSpPr>
          <p:spPr>
            <a:xfrm>
              <a:off x="7653461"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2" name="Oval 1101"/>
            <p:cNvSpPr/>
            <p:nvPr/>
          </p:nvSpPr>
          <p:spPr>
            <a:xfrm>
              <a:off x="7866723"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3" name="Oval 1102"/>
            <p:cNvSpPr/>
            <p:nvPr/>
          </p:nvSpPr>
          <p:spPr>
            <a:xfrm>
              <a:off x="8079985"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4" name="Oval 1103"/>
            <p:cNvSpPr/>
            <p:nvPr/>
          </p:nvSpPr>
          <p:spPr>
            <a:xfrm>
              <a:off x="8293247"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5" name="Oval 1104"/>
            <p:cNvSpPr/>
            <p:nvPr/>
          </p:nvSpPr>
          <p:spPr>
            <a:xfrm>
              <a:off x="850650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6" name="Oval 1105"/>
            <p:cNvSpPr/>
            <p:nvPr/>
          </p:nvSpPr>
          <p:spPr>
            <a:xfrm>
              <a:off x="541421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7" name="Oval 1106"/>
            <p:cNvSpPr/>
            <p:nvPr/>
          </p:nvSpPr>
          <p:spPr>
            <a:xfrm>
              <a:off x="562747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8" name="Oval 1107"/>
            <p:cNvSpPr/>
            <p:nvPr/>
          </p:nvSpPr>
          <p:spPr>
            <a:xfrm>
              <a:off x="5840734"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9" name="Oval 1108"/>
            <p:cNvSpPr/>
            <p:nvPr/>
          </p:nvSpPr>
          <p:spPr>
            <a:xfrm>
              <a:off x="6053996"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0" name="Oval 1109"/>
            <p:cNvSpPr/>
            <p:nvPr/>
          </p:nvSpPr>
          <p:spPr>
            <a:xfrm>
              <a:off x="626725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1" name="Oval 1110"/>
            <p:cNvSpPr/>
            <p:nvPr/>
          </p:nvSpPr>
          <p:spPr>
            <a:xfrm>
              <a:off x="648052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2" name="Oval 1111"/>
            <p:cNvSpPr/>
            <p:nvPr/>
          </p:nvSpPr>
          <p:spPr>
            <a:xfrm>
              <a:off x="669378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3" name="Oval 1112"/>
            <p:cNvSpPr/>
            <p:nvPr/>
          </p:nvSpPr>
          <p:spPr>
            <a:xfrm>
              <a:off x="6907044"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4" name="Oval 1113"/>
            <p:cNvSpPr/>
            <p:nvPr/>
          </p:nvSpPr>
          <p:spPr>
            <a:xfrm>
              <a:off x="7120306"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5" name="Oval 1114"/>
            <p:cNvSpPr/>
            <p:nvPr/>
          </p:nvSpPr>
          <p:spPr>
            <a:xfrm>
              <a:off x="733356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6" name="Oval 1115"/>
            <p:cNvSpPr/>
            <p:nvPr/>
          </p:nvSpPr>
          <p:spPr>
            <a:xfrm>
              <a:off x="754683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7" name="Oval 1116"/>
            <p:cNvSpPr/>
            <p:nvPr/>
          </p:nvSpPr>
          <p:spPr>
            <a:xfrm>
              <a:off x="776009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8" name="Oval 1117"/>
            <p:cNvSpPr/>
            <p:nvPr/>
          </p:nvSpPr>
          <p:spPr>
            <a:xfrm>
              <a:off x="7973354"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9" name="Oval 1118"/>
            <p:cNvSpPr/>
            <p:nvPr/>
          </p:nvSpPr>
          <p:spPr>
            <a:xfrm>
              <a:off x="8186616"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0" name="Oval 1119"/>
            <p:cNvSpPr/>
            <p:nvPr/>
          </p:nvSpPr>
          <p:spPr>
            <a:xfrm>
              <a:off x="839987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1" name="Oval 1120"/>
            <p:cNvSpPr/>
            <p:nvPr/>
          </p:nvSpPr>
          <p:spPr>
            <a:xfrm>
              <a:off x="861314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2" name="Oval 1121"/>
            <p:cNvSpPr/>
            <p:nvPr/>
          </p:nvSpPr>
          <p:spPr>
            <a:xfrm>
              <a:off x="871978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3" name="Oval 1122"/>
            <p:cNvSpPr/>
            <p:nvPr/>
          </p:nvSpPr>
          <p:spPr>
            <a:xfrm>
              <a:off x="520094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4" name="Oval 1123"/>
            <p:cNvSpPr/>
            <p:nvPr/>
          </p:nvSpPr>
          <p:spPr>
            <a:xfrm>
              <a:off x="530757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5" name="Oval 1124"/>
            <p:cNvSpPr/>
            <p:nvPr/>
          </p:nvSpPr>
          <p:spPr>
            <a:xfrm>
              <a:off x="5520841"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6" name="Oval 1125"/>
            <p:cNvSpPr/>
            <p:nvPr/>
          </p:nvSpPr>
          <p:spPr>
            <a:xfrm>
              <a:off x="5734103"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7" name="Oval 1126"/>
            <p:cNvSpPr/>
            <p:nvPr/>
          </p:nvSpPr>
          <p:spPr>
            <a:xfrm>
              <a:off x="5947365"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8" name="Oval 1127"/>
            <p:cNvSpPr/>
            <p:nvPr/>
          </p:nvSpPr>
          <p:spPr>
            <a:xfrm>
              <a:off x="6160627"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9" name="Oval 1128"/>
            <p:cNvSpPr/>
            <p:nvPr/>
          </p:nvSpPr>
          <p:spPr>
            <a:xfrm>
              <a:off x="637388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0" name="Oval 1129"/>
            <p:cNvSpPr/>
            <p:nvPr/>
          </p:nvSpPr>
          <p:spPr>
            <a:xfrm>
              <a:off x="6587151"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1" name="Oval 1130"/>
            <p:cNvSpPr/>
            <p:nvPr/>
          </p:nvSpPr>
          <p:spPr>
            <a:xfrm>
              <a:off x="6800413"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2" name="Oval 1131"/>
            <p:cNvSpPr/>
            <p:nvPr/>
          </p:nvSpPr>
          <p:spPr>
            <a:xfrm>
              <a:off x="7013675"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3" name="Oval 1132"/>
            <p:cNvSpPr/>
            <p:nvPr/>
          </p:nvSpPr>
          <p:spPr>
            <a:xfrm>
              <a:off x="7226937"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4" name="Oval 1133"/>
            <p:cNvSpPr/>
            <p:nvPr/>
          </p:nvSpPr>
          <p:spPr>
            <a:xfrm>
              <a:off x="744019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5" name="Oval 1134"/>
            <p:cNvSpPr/>
            <p:nvPr/>
          </p:nvSpPr>
          <p:spPr>
            <a:xfrm>
              <a:off x="7653461"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6" name="Oval 1135"/>
            <p:cNvSpPr/>
            <p:nvPr/>
          </p:nvSpPr>
          <p:spPr>
            <a:xfrm>
              <a:off x="7866723"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7" name="Oval 1136"/>
            <p:cNvSpPr/>
            <p:nvPr/>
          </p:nvSpPr>
          <p:spPr>
            <a:xfrm>
              <a:off x="8079985"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8" name="Oval 1137"/>
            <p:cNvSpPr/>
            <p:nvPr/>
          </p:nvSpPr>
          <p:spPr>
            <a:xfrm>
              <a:off x="8293247"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9" name="Oval 1138"/>
            <p:cNvSpPr/>
            <p:nvPr/>
          </p:nvSpPr>
          <p:spPr>
            <a:xfrm>
              <a:off x="850650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0" name="Oval 1139"/>
            <p:cNvSpPr/>
            <p:nvPr/>
          </p:nvSpPr>
          <p:spPr>
            <a:xfrm>
              <a:off x="541421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1" name="Oval 1140"/>
            <p:cNvSpPr/>
            <p:nvPr/>
          </p:nvSpPr>
          <p:spPr>
            <a:xfrm>
              <a:off x="562747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2" name="Oval 1141"/>
            <p:cNvSpPr/>
            <p:nvPr/>
          </p:nvSpPr>
          <p:spPr>
            <a:xfrm>
              <a:off x="5840734"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3" name="Oval 1142"/>
            <p:cNvSpPr/>
            <p:nvPr/>
          </p:nvSpPr>
          <p:spPr>
            <a:xfrm>
              <a:off x="6053996"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4" name="Oval 1143"/>
            <p:cNvSpPr/>
            <p:nvPr/>
          </p:nvSpPr>
          <p:spPr>
            <a:xfrm>
              <a:off x="626725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5" name="Oval 1144"/>
            <p:cNvSpPr/>
            <p:nvPr/>
          </p:nvSpPr>
          <p:spPr>
            <a:xfrm>
              <a:off x="648052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6" name="Oval 1145"/>
            <p:cNvSpPr/>
            <p:nvPr/>
          </p:nvSpPr>
          <p:spPr>
            <a:xfrm>
              <a:off x="669378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7" name="Oval 1146"/>
            <p:cNvSpPr/>
            <p:nvPr/>
          </p:nvSpPr>
          <p:spPr>
            <a:xfrm>
              <a:off x="6907044"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8" name="Oval 1147"/>
            <p:cNvSpPr/>
            <p:nvPr/>
          </p:nvSpPr>
          <p:spPr>
            <a:xfrm>
              <a:off x="7120306"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9" name="Oval 1148"/>
            <p:cNvSpPr/>
            <p:nvPr/>
          </p:nvSpPr>
          <p:spPr>
            <a:xfrm>
              <a:off x="733356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0" name="Oval 1149"/>
            <p:cNvSpPr/>
            <p:nvPr/>
          </p:nvSpPr>
          <p:spPr>
            <a:xfrm>
              <a:off x="754683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1" name="Oval 1150"/>
            <p:cNvSpPr/>
            <p:nvPr/>
          </p:nvSpPr>
          <p:spPr>
            <a:xfrm>
              <a:off x="776009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2" name="Oval 1151"/>
            <p:cNvSpPr/>
            <p:nvPr/>
          </p:nvSpPr>
          <p:spPr>
            <a:xfrm>
              <a:off x="7973354"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3" name="Oval 1152"/>
            <p:cNvSpPr/>
            <p:nvPr/>
          </p:nvSpPr>
          <p:spPr>
            <a:xfrm>
              <a:off x="8186616"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4" name="Oval 1153"/>
            <p:cNvSpPr/>
            <p:nvPr/>
          </p:nvSpPr>
          <p:spPr>
            <a:xfrm>
              <a:off x="839987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5" name="Oval 1154"/>
            <p:cNvSpPr/>
            <p:nvPr/>
          </p:nvSpPr>
          <p:spPr>
            <a:xfrm>
              <a:off x="861314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6" name="Oval 1155"/>
            <p:cNvSpPr/>
            <p:nvPr/>
          </p:nvSpPr>
          <p:spPr>
            <a:xfrm>
              <a:off x="871978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7" name="Oval 1156"/>
            <p:cNvSpPr/>
            <p:nvPr/>
          </p:nvSpPr>
          <p:spPr>
            <a:xfrm>
              <a:off x="520094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8" name="Oval 1157"/>
            <p:cNvSpPr/>
            <p:nvPr/>
          </p:nvSpPr>
          <p:spPr>
            <a:xfrm>
              <a:off x="530757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9" name="Oval 1158"/>
            <p:cNvSpPr/>
            <p:nvPr/>
          </p:nvSpPr>
          <p:spPr>
            <a:xfrm>
              <a:off x="5520841"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0" name="Oval 1159"/>
            <p:cNvSpPr/>
            <p:nvPr/>
          </p:nvSpPr>
          <p:spPr>
            <a:xfrm>
              <a:off x="5734103"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1" name="Oval 1160"/>
            <p:cNvSpPr/>
            <p:nvPr/>
          </p:nvSpPr>
          <p:spPr>
            <a:xfrm>
              <a:off x="5947365"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2" name="Oval 1161"/>
            <p:cNvSpPr/>
            <p:nvPr/>
          </p:nvSpPr>
          <p:spPr>
            <a:xfrm>
              <a:off x="6160627"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3" name="Oval 1162"/>
            <p:cNvSpPr/>
            <p:nvPr/>
          </p:nvSpPr>
          <p:spPr>
            <a:xfrm>
              <a:off x="637388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4" name="Oval 1163"/>
            <p:cNvSpPr/>
            <p:nvPr/>
          </p:nvSpPr>
          <p:spPr>
            <a:xfrm>
              <a:off x="6587151"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5" name="Oval 1164"/>
            <p:cNvSpPr/>
            <p:nvPr/>
          </p:nvSpPr>
          <p:spPr>
            <a:xfrm>
              <a:off x="6800413"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6" name="Oval 1165"/>
            <p:cNvSpPr/>
            <p:nvPr/>
          </p:nvSpPr>
          <p:spPr>
            <a:xfrm>
              <a:off x="7013675"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7" name="Oval 1166"/>
            <p:cNvSpPr/>
            <p:nvPr/>
          </p:nvSpPr>
          <p:spPr>
            <a:xfrm>
              <a:off x="7226937"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8" name="Oval 1167"/>
            <p:cNvSpPr/>
            <p:nvPr/>
          </p:nvSpPr>
          <p:spPr>
            <a:xfrm>
              <a:off x="744019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9" name="Oval 1168"/>
            <p:cNvSpPr/>
            <p:nvPr/>
          </p:nvSpPr>
          <p:spPr>
            <a:xfrm>
              <a:off x="7653461"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0" name="Oval 1169"/>
            <p:cNvSpPr/>
            <p:nvPr/>
          </p:nvSpPr>
          <p:spPr>
            <a:xfrm>
              <a:off x="7866723"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1" name="Oval 1170"/>
            <p:cNvSpPr/>
            <p:nvPr/>
          </p:nvSpPr>
          <p:spPr>
            <a:xfrm>
              <a:off x="8079985"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2" name="Oval 1171"/>
            <p:cNvSpPr/>
            <p:nvPr/>
          </p:nvSpPr>
          <p:spPr>
            <a:xfrm>
              <a:off x="8293247"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3" name="Oval 1172"/>
            <p:cNvSpPr/>
            <p:nvPr/>
          </p:nvSpPr>
          <p:spPr>
            <a:xfrm>
              <a:off x="850650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4" name="Oval 1173"/>
            <p:cNvSpPr/>
            <p:nvPr/>
          </p:nvSpPr>
          <p:spPr>
            <a:xfrm>
              <a:off x="541421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5" name="Oval 1174"/>
            <p:cNvSpPr/>
            <p:nvPr/>
          </p:nvSpPr>
          <p:spPr>
            <a:xfrm>
              <a:off x="562747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6" name="Oval 1175"/>
            <p:cNvSpPr/>
            <p:nvPr/>
          </p:nvSpPr>
          <p:spPr>
            <a:xfrm>
              <a:off x="5840734"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7" name="Oval 1176"/>
            <p:cNvSpPr/>
            <p:nvPr/>
          </p:nvSpPr>
          <p:spPr>
            <a:xfrm>
              <a:off x="6053996"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8" name="Oval 1177"/>
            <p:cNvSpPr/>
            <p:nvPr/>
          </p:nvSpPr>
          <p:spPr>
            <a:xfrm>
              <a:off x="626725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9" name="Oval 1178"/>
            <p:cNvSpPr/>
            <p:nvPr/>
          </p:nvSpPr>
          <p:spPr>
            <a:xfrm>
              <a:off x="648052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0" name="Oval 1179"/>
            <p:cNvSpPr/>
            <p:nvPr/>
          </p:nvSpPr>
          <p:spPr>
            <a:xfrm>
              <a:off x="669378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1" name="Oval 1180"/>
            <p:cNvSpPr/>
            <p:nvPr/>
          </p:nvSpPr>
          <p:spPr>
            <a:xfrm>
              <a:off x="6907044"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2" name="Oval 1181"/>
            <p:cNvSpPr/>
            <p:nvPr/>
          </p:nvSpPr>
          <p:spPr>
            <a:xfrm>
              <a:off x="7120306"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3" name="Oval 1182"/>
            <p:cNvSpPr/>
            <p:nvPr/>
          </p:nvSpPr>
          <p:spPr>
            <a:xfrm>
              <a:off x="733356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4" name="Oval 1183"/>
            <p:cNvSpPr/>
            <p:nvPr/>
          </p:nvSpPr>
          <p:spPr>
            <a:xfrm>
              <a:off x="754683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5" name="Oval 1184"/>
            <p:cNvSpPr/>
            <p:nvPr/>
          </p:nvSpPr>
          <p:spPr>
            <a:xfrm>
              <a:off x="776009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6" name="Oval 1185"/>
            <p:cNvSpPr/>
            <p:nvPr/>
          </p:nvSpPr>
          <p:spPr>
            <a:xfrm>
              <a:off x="7973354"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7" name="Oval 1186"/>
            <p:cNvSpPr/>
            <p:nvPr/>
          </p:nvSpPr>
          <p:spPr>
            <a:xfrm>
              <a:off x="8186616"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8" name="Oval 1187"/>
            <p:cNvSpPr/>
            <p:nvPr/>
          </p:nvSpPr>
          <p:spPr>
            <a:xfrm>
              <a:off x="839987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9" name="Oval 1188"/>
            <p:cNvSpPr/>
            <p:nvPr/>
          </p:nvSpPr>
          <p:spPr>
            <a:xfrm>
              <a:off x="861314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0" name="Oval 1189"/>
            <p:cNvSpPr/>
            <p:nvPr/>
          </p:nvSpPr>
          <p:spPr>
            <a:xfrm>
              <a:off x="871978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1" name="Oval 1190"/>
            <p:cNvSpPr/>
            <p:nvPr/>
          </p:nvSpPr>
          <p:spPr>
            <a:xfrm>
              <a:off x="520094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2" name="Oval 1191"/>
            <p:cNvSpPr/>
            <p:nvPr/>
          </p:nvSpPr>
          <p:spPr>
            <a:xfrm>
              <a:off x="530757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3" name="Oval 1192"/>
            <p:cNvSpPr/>
            <p:nvPr/>
          </p:nvSpPr>
          <p:spPr>
            <a:xfrm>
              <a:off x="5520841"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4" name="Oval 1193"/>
            <p:cNvSpPr/>
            <p:nvPr/>
          </p:nvSpPr>
          <p:spPr>
            <a:xfrm>
              <a:off x="5734103"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5" name="Oval 1194"/>
            <p:cNvSpPr/>
            <p:nvPr/>
          </p:nvSpPr>
          <p:spPr>
            <a:xfrm>
              <a:off x="5947365"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6" name="Oval 1195"/>
            <p:cNvSpPr/>
            <p:nvPr/>
          </p:nvSpPr>
          <p:spPr>
            <a:xfrm>
              <a:off x="6160627"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7" name="Oval 1196"/>
            <p:cNvSpPr/>
            <p:nvPr/>
          </p:nvSpPr>
          <p:spPr>
            <a:xfrm>
              <a:off x="637388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8" name="Oval 1197"/>
            <p:cNvSpPr/>
            <p:nvPr/>
          </p:nvSpPr>
          <p:spPr>
            <a:xfrm>
              <a:off x="6587151"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9" name="Oval 1198"/>
            <p:cNvSpPr/>
            <p:nvPr/>
          </p:nvSpPr>
          <p:spPr>
            <a:xfrm>
              <a:off x="6800413"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0" name="Oval 1199"/>
            <p:cNvSpPr/>
            <p:nvPr/>
          </p:nvSpPr>
          <p:spPr>
            <a:xfrm>
              <a:off x="7013675"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1" name="Oval 1200"/>
            <p:cNvSpPr/>
            <p:nvPr/>
          </p:nvSpPr>
          <p:spPr>
            <a:xfrm>
              <a:off x="7226937"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2" name="Oval 1201"/>
            <p:cNvSpPr/>
            <p:nvPr/>
          </p:nvSpPr>
          <p:spPr>
            <a:xfrm>
              <a:off x="744019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3" name="Oval 1202"/>
            <p:cNvSpPr/>
            <p:nvPr/>
          </p:nvSpPr>
          <p:spPr>
            <a:xfrm>
              <a:off x="7653461"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4" name="Oval 1203"/>
            <p:cNvSpPr/>
            <p:nvPr/>
          </p:nvSpPr>
          <p:spPr>
            <a:xfrm>
              <a:off x="7866723"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5" name="Oval 1204"/>
            <p:cNvSpPr/>
            <p:nvPr/>
          </p:nvSpPr>
          <p:spPr>
            <a:xfrm>
              <a:off x="8079985"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6" name="Oval 1205"/>
            <p:cNvSpPr/>
            <p:nvPr/>
          </p:nvSpPr>
          <p:spPr>
            <a:xfrm>
              <a:off x="8293247"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7" name="Oval 1206"/>
            <p:cNvSpPr/>
            <p:nvPr/>
          </p:nvSpPr>
          <p:spPr>
            <a:xfrm>
              <a:off x="850650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8" name="Oval 1207"/>
            <p:cNvSpPr/>
            <p:nvPr/>
          </p:nvSpPr>
          <p:spPr>
            <a:xfrm>
              <a:off x="541421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9" name="Oval 1208"/>
            <p:cNvSpPr/>
            <p:nvPr/>
          </p:nvSpPr>
          <p:spPr>
            <a:xfrm>
              <a:off x="562747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0" name="Oval 1209"/>
            <p:cNvSpPr/>
            <p:nvPr/>
          </p:nvSpPr>
          <p:spPr>
            <a:xfrm>
              <a:off x="5840734"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1" name="Oval 1210"/>
            <p:cNvSpPr/>
            <p:nvPr/>
          </p:nvSpPr>
          <p:spPr>
            <a:xfrm>
              <a:off x="6053996"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2" name="Oval 1211"/>
            <p:cNvSpPr/>
            <p:nvPr/>
          </p:nvSpPr>
          <p:spPr>
            <a:xfrm>
              <a:off x="626725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3" name="Oval 1212"/>
            <p:cNvSpPr/>
            <p:nvPr/>
          </p:nvSpPr>
          <p:spPr>
            <a:xfrm>
              <a:off x="648052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4" name="Oval 1213"/>
            <p:cNvSpPr/>
            <p:nvPr/>
          </p:nvSpPr>
          <p:spPr>
            <a:xfrm>
              <a:off x="669378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5" name="Oval 1214"/>
            <p:cNvSpPr/>
            <p:nvPr/>
          </p:nvSpPr>
          <p:spPr>
            <a:xfrm>
              <a:off x="6907044"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6" name="Oval 1215"/>
            <p:cNvSpPr/>
            <p:nvPr/>
          </p:nvSpPr>
          <p:spPr>
            <a:xfrm>
              <a:off x="7120306"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7" name="Oval 1216"/>
            <p:cNvSpPr/>
            <p:nvPr/>
          </p:nvSpPr>
          <p:spPr>
            <a:xfrm>
              <a:off x="733356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8" name="Oval 1217"/>
            <p:cNvSpPr/>
            <p:nvPr/>
          </p:nvSpPr>
          <p:spPr>
            <a:xfrm>
              <a:off x="754683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9" name="Oval 1218"/>
            <p:cNvSpPr/>
            <p:nvPr/>
          </p:nvSpPr>
          <p:spPr>
            <a:xfrm>
              <a:off x="776009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0" name="Oval 1219"/>
            <p:cNvSpPr/>
            <p:nvPr/>
          </p:nvSpPr>
          <p:spPr>
            <a:xfrm>
              <a:off x="7973354"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1" name="Oval 1220"/>
            <p:cNvSpPr/>
            <p:nvPr/>
          </p:nvSpPr>
          <p:spPr>
            <a:xfrm>
              <a:off x="8186616"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2" name="Oval 1221"/>
            <p:cNvSpPr/>
            <p:nvPr/>
          </p:nvSpPr>
          <p:spPr>
            <a:xfrm>
              <a:off x="839987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3" name="Oval 1222"/>
            <p:cNvSpPr/>
            <p:nvPr/>
          </p:nvSpPr>
          <p:spPr>
            <a:xfrm>
              <a:off x="861314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4" name="Oval 1223"/>
            <p:cNvSpPr/>
            <p:nvPr/>
          </p:nvSpPr>
          <p:spPr>
            <a:xfrm>
              <a:off x="871978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5" name="Oval 1224"/>
            <p:cNvSpPr/>
            <p:nvPr/>
          </p:nvSpPr>
          <p:spPr>
            <a:xfrm>
              <a:off x="520094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6" name="Oval 1225"/>
            <p:cNvSpPr/>
            <p:nvPr/>
          </p:nvSpPr>
          <p:spPr>
            <a:xfrm>
              <a:off x="530757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7" name="Oval 1226"/>
            <p:cNvSpPr/>
            <p:nvPr/>
          </p:nvSpPr>
          <p:spPr>
            <a:xfrm>
              <a:off x="5520841"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8" name="Oval 1227"/>
            <p:cNvSpPr/>
            <p:nvPr/>
          </p:nvSpPr>
          <p:spPr>
            <a:xfrm>
              <a:off x="5734103"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9" name="Oval 1228"/>
            <p:cNvSpPr/>
            <p:nvPr/>
          </p:nvSpPr>
          <p:spPr>
            <a:xfrm>
              <a:off x="5947365"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0" name="Oval 1229"/>
            <p:cNvSpPr/>
            <p:nvPr/>
          </p:nvSpPr>
          <p:spPr>
            <a:xfrm>
              <a:off x="6160627"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1" name="Oval 1230"/>
            <p:cNvSpPr/>
            <p:nvPr/>
          </p:nvSpPr>
          <p:spPr>
            <a:xfrm>
              <a:off x="637388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2" name="Oval 1231"/>
            <p:cNvSpPr/>
            <p:nvPr/>
          </p:nvSpPr>
          <p:spPr>
            <a:xfrm>
              <a:off x="6587151"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3" name="Oval 1232"/>
            <p:cNvSpPr/>
            <p:nvPr/>
          </p:nvSpPr>
          <p:spPr>
            <a:xfrm>
              <a:off x="6800413"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4" name="Oval 1233"/>
            <p:cNvSpPr/>
            <p:nvPr/>
          </p:nvSpPr>
          <p:spPr>
            <a:xfrm>
              <a:off x="7013675"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5" name="Oval 1234"/>
            <p:cNvSpPr/>
            <p:nvPr/>
          </p:nvSpPr>
          <p:spPr>
            <a:xfrm>
              <a:off x="7226937"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6" name="Oval 1235"/>
            <p:cNvSpPr/>
            <p:nvPr/>
          </p:nvSpPr>
          <p:spPr>
            <a:xfrm>
              <a:off x="744019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7" name="Oval 1236"/>
            <p:cNvSpPr/>
            <p:nvPr/>
          </p:nvSpPr>
          <p:spPr>
            <a:xfrm>
              <a:off x="7653461"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8" name="Oval 1237"/>
            <p:cNvSpPr/>
            <p:nvPr/>
          </p:nvSpPr>
          <p:spPr>
            <a:xfrm>
              <a:off x="7866723"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9" name="Oval 1238"/>
            <p:cNvSpPr/>
            <p:nvPr/>
          </p:nvSpPr>
          <p:spPr>
            <a:xfrm>
              <a:off x="8079985"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0" name="Oval 1239"/>
            <p:cNvSpPr/>
            <p:nvPr/>
          </p:nvSpPr>
          <p:spPr>
            <a:xfrm>
              <a:off x="8293247"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1" name="Oval 1240"/>
            <p:cNvSpPr/>
            <p:nvPr/>
          </p:nvSpPr>
          <p:spPr>
            <a:xfrm>
              <a:off x="850650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2" name="Oval 1241"/>
            <p:cNvSpPr/>
            <p:nvPr/>
          </p:nvSpPr>
          <p:spPr>
            <a:xfrm>
              <a:off x="541421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3" name="Oval 1242"/>
            <p:cNvSpPr/>
            <p:nvPr/>
          </p:nvSpPr>
          <p:spPr>
            <a:xfrm>
              <a:off x="562747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4" name="Oval 1243"/>
            <p:cNvSpPr/>
            <p:nvPr/>
          </p:nvSpPr>
          <p:spPr>
            <a:xfrm>
              <a:off x="5840734"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5" name="Oval 1244"/>
            <p:cNvSpPr/>
            <p:nvPr/>
          </p:nvSpPr>
          <p:spPr>
            <a:xfrm>
              <a:off x="6053996"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6" name="Oval 1245"/>
            <p:cNvSpPr/>
            <p:nvPr/>
          </p:nvSpPr>
          <p:spPr>
            <a:xfrm>
              <a:off x="626725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7" name="Oval 1246"/>
            <p:cNvSpPr/>
            <p:nvPr/>
          </p:nvSpPr>
          <p:spPr>
            <a:xfrm>
              <a:off x="648052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8" name="Oval 1247"/>
            <p:cNvSpPr/>
            <p:nvPr/>
          </p:nvSpPr>
          <p:spPr>
            <a:xfrm>
              <a:off x="669378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9" name="Oval 1248"/>
            <p:cNvSpPr/>
            <p:nvPr/>
          </p:nvSpPr>
          <p:spPr>
            <a:xfrm>
              <a:off x="6907044"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0" name="Oval 1249"/>
            <p:cNvSpPr/>
            <p:nvPr/>
          </p:nvSpPr>
          <p:spPr>
            <a:xfrm>
              <a:off x="7120306"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1" name="Oval 1250"/>
            <p:cNvSpPr/>
            <p:nvPr/>
          </p:nvSpPr>
          <p:spPr>
            <a:xfrm>
              <a:off x="733356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2" name="Oval 1251"/>
            <p:cNvSpPr/>
            <p:nvPr/>
          </p:nvSpPr>
          <p:spPr>
            <a:xfrm>
              <a:off x="754683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3" name="Oval 1252"/>
            <p:cNvSpPr/>
            <p:nvPr/>
          </p:nvSpPr>
          <p:spPr>
            <a:xfrm>
              <a:off x="776009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4" name="Oval 1253"/>
            <p:cNvSpPr/>
            <p:nvPr/>
          </p:nvSpPr>
          <p:spPr>
            <a:xfrm>
              <a:off x="7973354"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5" name="Oval 1254"/>
            <p:cNvSpPr/>
            <p:nvPr/>
          </p:nvSpPr>
          <p:spPr>
            <a:xfrm>
              <a:off x="8186616"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6" name="Oval 1255"/>
            <p:cNvSpPr/>
            <p:nvPr/>
          </p:nvSpPr>
          <p:spPr>
            <a:xfrm>
              <a:off x="839987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7" name="Oval 1256"/>
            <p:cNvSpPr/>
            <p:nvPr/>
          </p:nvSpPr>
          <p:spPr>
            <a:xfrm>
              <a:off x="861314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8" name="Oval 1257"/>
            <p:cNvSpPr/>
            <p:nvPr/>
          </p:nvSpPr>
          <p:spPr>
            <a:xfrm>
              <a:off x="871978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9" name="Oval 1258"/>
            <p:cNvSpPr/>
            <p:nvPr/>
          </p:nvSpPr>
          <p:spPr>
            <a:xfrm>
              <a:off x="520094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0" name="Oval 1259"/>
            <p:cNvSpPr/>
            <p:nvPr/>
          </p:nvSpPr>
          <p:spPr>
            <a:xfrm>
              <a:off x="530757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1" name="Oval 1260"/>
            <p:cNvSpPr/>
            <p:nvPr/>
          </p:nvSpPr>
          <p:spPr>
            <a:xfrm>
              <a:off x="5520841"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2" name="Oval 1261"/>
            <p:cNvSpPr/>
            <p:nvPr/>
          </p:nvSpPr>
          <p:spPr>
            <a:xfrm>
              <a:off x="5734103"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3" name="Oval 1262"/>
            <p:cNvSpPr/>
            <p:nvPr/>
          </p:nvSpPr>
          <p:spPr>
            <a:xfrm>
              <a:off x="5947365"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4" name="Oval 1263"/>
            <p:cNvSpPr/>
            <p:nvPr/>
          </p:nvSpPr>
          <p:spPr>
            <a:xfrm>
              <a:off x="6160627"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5" name="Oval 1264"/>
            <p:cNvSpPr/>
            <p:nvPr/>
          </p:nvSpPr>
          <p:spPr>
            <a:xfrm>
              <a:off x="637388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6" name="Oval 1265"/>
            <p:cNvSpPr/>
            <p:nvPr/>
          </p:nvSpPr>
          <p:spPr>
            <a:xfrm>
              <a:off x="6587151"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7" name="Oval 1266"/>
            <p:cNvSpPr/>
            <p:nvPr/>
          </p:nvSpPr>
          <p:spPr>
            <a:xfrm>
              <a:off x="6800413"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8" name="Oval 1267"/>
            <p:cNvSpPr/>
            <p:nvPr/>
          </p:nvSpPr>
          <p:spPr>
            <a:xfrm>
              <a:off x="7013675"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9" name="Oval 1268"/>
            <p:cNvSpPr/>
            <p:nvPr/>
          </p:nvSpPr>
          <p:spPr>
            <a:xfrm>
              <a:off x="7226937"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0" name="Oval 1269"/>
            <p:cNvSpPr/>
            <p:nvPr/>
          </p:nvSpPr>
          <p:spPr>
            <a:xfrm>
              <a:off x="744019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1" name="Oval 1270"/>
            <p:cNvSpPr/>
            <p:nvPr/>
          </p:nvSpPr>
          <p:spPr>
            <a:xfrm>
              <a:off x="7653461"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2" name="Oval 1271"/>
            <p:cNvSpPr/>
            <p:nvPr/>
          </p:nvSpPr>
          <p:spPr>
            <a:xfrm>
              <a:off x="7866723"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3" name="Oval 1272"/>
            <p:cNvSpPr/>
            <p:nvPr/>
          </p:nvSpPr>
          <p:spPr>
            <a:xfrm>
              <a:off x="8079985"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4" name="Oval 1273"/>
            <p:cNvSpPr/>
            <p:nvPr/>
          </p:nvSpPr>
          <p:spPr>
            <a:xfrm>
              <a:off x="8293247"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5" name="Oval 1274"/>
            <p:cNvSpPr/>
            <p:nvPr/>
          </p:nvSpPr>
          <p:spPr>
            <a:xfrm>
              <a:off x="850650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6" name="Oval 1275"/>
            <p:cNvSpPr/>
            <p:nvPr/>
          </p:nvSpPr>
          <p:spPr>
            <a:xfrm>
              <a:off x="541421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7" name="Oval 1276"/>
            <p:cNvSpPr/>
            <p:nvPr/>
          </p:nvSpPr>
          <p:spPr>
            <a:xfrm>
              <a:off x="562747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8" name="Oval 1277"/>
            <p:cNvSpPr/>
            <p:nvPr/>
          </p:nvSpPr>
          <p:spPr>
            <a:xfrm>
              <a:off x="5840734"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9" name="Oval 1278"/>
            <p:cNvSpPr/>
            <p:nvPr/>
          </p:nvSpPr>
          <p:spPr>
            <a:xfrm>
              <a:off x="6053996"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0" name="Oval 1279"/>
            <p:cNvSpPr/>
            <p:nvPr/>
          </p:nvSpPr>
          <p:spPr>
            <a:xfrm>
              <a:off x="626725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1" name="Oval 1280"/>
            <p:cNvSpPr/>
            <p:nvPr/>
          </p:nvSpPr>
          <p:spPr>
            <a:xfrm>
              <a:off x="648052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2" name="Oval 1281"/>
            <p:cNvSpPr/>
            <p:nvPr/>
          </p:nvSpPr>
          <p:spPr>
            <a:xfrm>
              <a:off x="669378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3" name="Oval 1282"/>
            <p:cNvSpPr/>
            <p:nvPr/>
          </p:nvSpPr>
          <p:spPr>
            <a:xfrm>
              <a:off x="6907044"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4" name="Oval 1283"/>
            <p:cNvSpPr/>
            <p:nvPr/>
          </p:nvSpPr>
          <p:spPr>
            <a:xfrm>
              <a:off x="7120306"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5" name="Oval 1284"/>
            <p:cNvSpPr/>
            <p:nvPr/>
          </p:nvSpPr>
          <p:spPr>
            <a:xfrm>
              <a:off x="733356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6" name="Oval 1285"/>
            <p:cNvSpPr/>
            <p:nvPr/>
          </p:nvSpPr>
          <p:spPr>
            <a:xfrm>
              <a:off x="754683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7" name="Oval 1286"/>
            <p:cNvSpPr/>
            <p:nvPr/>
          </p:nvSpPr>
          <p:spPr>
            <a:xfrm>
              <a:off x="776009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8" name="Oval 1287"/>
            <p:cNvSpPr/>
            <p:nvPr/>
          </p:nvSpPr>
          <p:spPr>
            <a:xfrm>
              <a:off x="7973354"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9" name="Oval 1288"/>
            <p:cNvSpPr/>
            <p:nvPr/>
          </p:nvSpPr>
          <p:spPr>
            <a:xfrm>
              <a:off x="8186616"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0" name="Oval 1289"/>
            <p:cNvSpPr/>
            <p:nvPr/>
          </p:nvSpPr>
          <p:spPr>
            <a:xfrm>
              <a:off x="839987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1" name="Oval 1290"/>
            <p:cNvSpPr/>
            <p:nvPr/>
          </p:nvSpPr>
          <p:spPr>
            <a:xfrm>
              <a:off x="861314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2" name="Oval 1291"/>
            <p:cNvSpPr/>
            <p:nvPr/>
          </p:nvSpPr>
          <p:spPr>
            <a:xfrm>
              <a:off x="871978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3" name="Oval 1292"/>
            <p:cNvSpPr/>
            <p:nvPr/>
          </p:nvSpPr>
          <p:spPr>
            <a:xfrm>
              <a:off x="520094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4" name="Oval 1293"/>
            <p:cNvSpPr/>
            <p:nvPr/>
          </p:nvSpPr>
          <p:spPr>
            <a:xfrm>
              <a:off x="530757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5" name="Oval 1294"/>
            <p:cNvSpPr/>
            <p:nvPr/>
          </p:nvSpPr>
          <p:spPr>
            <a:xfrm>
              <a:off x="5520841"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6" name="Oval 1295"/>
            <p:cNvSpPr/>
            <p:nvPr/>
          </p:nvSpPr>
          <p:spPr>
            <a:xfrm>
              <a:off x="5734103"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7" name="Oval 1296"/>
            <p:cNvSpPr/>
            <p:nvPr/>
          </p:nvSpPr>
          <p:spPr>
            <a:xfrm>
              <a:off x="5947365"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8" name="Oval 1297"/>
            <p:cNvSpPr/>
            <p:nvPr/>
          </p:nvSpPr>
          <p:spPr>
            <a:xfrm>
              <a:off x="6160627"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9" name="Oval 1298"/>
            <p:cNvSpPr/>
            <p:nvPr/>
          </p:nvSpPr>
          <p:spPr>
            <a:xfrm>
              <a:off x="637388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0" name="Oval 1299"/>
            <p:cNvSpPr/>
            <p:nvPr/>
          </p:nvSpPr>
          <p:spPr>
            <a:xfrm>
              <a:off x="6587151"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1" name="Oval 1300"/>
            <p:cNvSpPr/>
            <p:nvPr/>
          </p:nvSpPr>
          <p:spPr>
            <a:xfrm>
              <a:off x="6800413"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2" name="Oval 1301"/>
            <p:cNvSpPr/>
            <p:nvPr/>
          </p:nvSpPr>
          <p:spPr>
            <a:xfrm>
              <a:off x="7013675"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3" name="Oval 1302"/>
            <p:cNvSpPr/>
            <p:nvPr/>
          </p:nvSpPr>
          <p:spPr>
            <a:xfrm>
              <a:off x="7226937"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4" name="Oval 1303"/>
            <p:cNvSpPr/>
            <p:nvPr/>
          </p:nvSpPr>
          <p:spPr>
            <a:xfrm>
              <a:off x="744019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5" name="Oval 1304"/>
            <p:cNvSpPr/>
            <p:nvPr/>
          </p:nvSpPr>
          <p:spPr>
            <a:xfrm>
              <a:off x="7653461"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6" name="Oval 1305"/>
            <p:cNvSpPr/>
            <p:nvPr/>
          </p:nvSpPr>
          <p:spPr>
            <a:xfrm>
              <a:off x="7866723"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7" name="Oval 1306"/>
            <p:cNvSpPr/>
            <p:nvPr/>
          </p:nvSpPr>
          <p:spPr>
            <a:xfrm>
              <a:off x="8079985"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8" name="Oval 1307"/>
            <p:cNvSpPr/>
            <p:nvPr/>
          </p:nvSpPr>
          <p:spPr>
            <a:xfrm>
              <a:off x="8293247"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9" name="Oval 1308"/>
            <p:cNvSpPr/>
            <p:nvPr/>
          </p:nvSpPr>
          <p:spPr>
            <a:xfrm>
              <a:off x="850650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0" name="Oval 1309"/>
            <p:cNvSpPr/>
            <p:nvPr/>
          </p:nvSpPr>
          <p:spPr>
            <a:xfrm>
              <a:off x="541421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1" name="Oval 1310"/>
            <p:cNvSpPr/>
            <p:nvPr/>
          </p:nvSpPr>
          <p:spPr>
            <a:xfrm>
              <a:off x="562747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2" name="Oval 1311"/>
            <p:cNvSpPr/>
            <p:nvPr/>
          </p:nvSpPr>
          <p:spPr>
            <a:xfrm>
              <a:off x="5840734"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3" name="Oval 1312"/>
            <p:cNvSpPr/>
            <p:nvPr/>
          </p:nvSpPr>
          <p:spPr>
            <a:xfrm>
              <a:off x="6053996"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4" name="Oval 1313"/>
            <p:cNvSpPr/>
            <p:nvPr/>
          </p:nvSpPr>
          <p:spPr>
            <a:xfrm>
              <a:off x="626725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5" name="Oval 1314"/>
            <p:cNvSpPr/>
            <p:nvPr/>
          </p:nvSpPr>
          <p:spPr>
            <a:xfrm>
              <a:off x="648052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6" name="Oval 1315"/>
            <p:cNvSpPr/>
            <p:nvPr/>
          </p:nvSpPr>
          <p:spPr>
            <a:xfrm>
              <a:off x="669378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7" name="Oval 1316"/>
            <p:cNvSpPr/>
            <p:nvPr/>
          </p:nvSpPr>
          <p:spPr>
            <a:xfrm>
              <a:off x="6907044"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8" name="Oval 1317"/>
            <p:cNvSpPr/>
            <p:nvPr/>
          </p:nvSpPr>
          <p:spPr>
            <a:xfrm>
              <a:off x="7120306"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9" name="Oval 1318"/>
            <p:cNvSpPr/>
            <p:nvPr/>
          </p:nvSpPr>
          <p:spPr>
            <a:xfrm>
              <a:off x="733356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0" name="Oval 1319"/>
            <p:cNvSpPr/>
            <p:nvPr/>
          </p:nvSpPr>
          <p:spPr>
            <a:xfrm>
              <a:off x="754683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1" name="Oval 1320"/>
            <p:cNvSpPr/>
            <p:nvPr/>
          </p:nvSpPr>
          <p:spPr>
            <a:xfrm>
              <a:off x="776009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2" name="Oval 1321"/>
            <p:cNvSpPr/>
            <p:nvPr/>
          </p:nvSpPr>
          <p:spPr>
            <a:xfrm>
              <a:off x="7973354"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3" name="Oval 1322"/>
            <p:cNvSpPr/>
            <p:nvPr/>
          </p:nvSpPr>
          <p:spPr>
            <a:xfrm>
              <a:off x="8186616"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4" name="Oval 1323"/>
            <p:cNvSpPr/>
            <p:nvPr/>
          </p:nvSpPr>
          <p:spPr>
            <a:xfrm>
              <a:off x="839987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5" name="Oval 1324"/>
            <p:cNvSpPr/>
            <p:nvPr/>
          </p:nvSpPr>
          <p:spPr>
            <a:xfrm>
              <a:off x="861314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6" name="Oval 1325"/>
            <p:cNvSpPr/>
            <p:nvPr/>
          </p:nvSpPr>
          <p:spPr>
            <a:xfrm>
              <a:off x="871978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7" name="Oval 1326"/>
            <p:cNvSpPr/>
            <p:nvPr/>
          </p:nvSpPr>
          <p:spPr>
            <a:xfrm>
              <a:off x="520094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8" name="Oval 1327"/>
            <p:cNvSpPr/>
            <p:nvPr/>
          </p:nvSpPr>
          <p:spPr>
            <a:xfrm>
              <a:off x="530757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9" name="Oval 1328"/>
            <p:cNvSpPr/>
            <p:nvPr/>
          </p:nvSpPr>
          <p:spPr>
            <a:xfrm>
              <a:off x="5520841"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0" name="Oval 1329"/>
            <p:cNvSpPr/>
            <p:nvPr/>
          </p:nvSpPr>
          <p:spPr>
            <a:xfrm>
              <a:off x="5734103"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1" name="Oval 1330"/>
            <p:cNvSpPr/>
            <p:nvPr/>
          </p:nvSpPr>
          <p:spPr>
            <a:xfrm>
              <a:off x="5947365"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2" name="Oval 1331"/>
            <p:cNvSpPr/>
            <p:nvPr/>
          </p:nvSpPr>
          <p:spPr>
            <a:xfrm>
              <a:off x="6160627"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3" name="Oval 1332"/>
            <p:cNvSpPr/>
            <p:nvPr/>
          </p:nvSpPr>
          <p:spPr>
            <a:xfrm>
              <a:off x="637388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4" name="Oval 1333"/>
            <p:cNvSpPr/>
            <p:nvPr/>
          </p:nvSpPr>
          <p:spPr>
            <a:xfrm>
              <a:off x="6587151"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5" name="Oval 1334"/>
            <p:cNvSpPr/>
            <p:nvPr/>
          </p:nvSpPr>
          <p:spPr>
            <a:xfrm>
              <a:off x="6800413"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6" name="Oval 1335"/>
            <p:cNvSpPr/>
            <p:nvPr/>
          </p:nvSpPr>
          <p:spPr>
            <a:xfrm>
              <a:off x="7013675"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7" name="Oval 1336"/>
            <p:cNvSpPr/>
            <p:nvPr/>
          </p:nvSpPr>
          <p:spPr>
            <a:xfrm>
              <a:off x="7226937"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8" name="Oval 1337"/>
            <p:cNvSpPr/>
            <p:nvPr/>
          </p:nvSpPr>
          <p:spPr>
            <a:xfrm>
              <a:off x="744019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9" name="Oval 1338"/>
            <p:cNvSpPr/>
            <p:nvPr/>
          </p:nvSpPr>
          <p:spPr>
            <a:xfrm>
              <a:off x="7653461"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0" name="Oval 1339"/>
            <p:cNvSpPr/>
            <p:nvPr/>
          </p:nvSpPr>
          <p:spPr>
            <a:xfrm>
              <a:off x="7866723"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1" name="Oval 1340"/>
            <p:cNvSpPr/>
            <p:nvPr/>
          </p:nvSpPr>
          <p:spPr>
            <a:xfrm>
              <a:off x="8079985"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2" name="Oval 1341"/>
            <p:cNvSpPr/>
            <p:nvPr/>
          </p:nvSpPr>
          <p:spPr>
            <a:xfrm>
              <a:off x="8293247"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3" name="Oval 1342"/>
            <p:cNvSpPr/>
            <p:nvPr/>
          </p:nvSpPr>
          <p:spPr>
            <a:xfrm>
              <a:off x="850650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4" name="Oval 1343"/>
            <p:cNvSpPr/>
            <p:nvPr/>
          </p:nvSpPr>
          <p:spPr>
            <a:xfrm>
              <a:off x="541421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5" name="Oval 1344"/>
            <p:cNvSpPr/>
            <p:nvPr/>
          </p:nvSpPr>
          <p:spPr>
            <a:xfrm>
              <a:off x="562747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6" name="Oval 1345"/>
            <p:cNvSpPr/>
            <p:nvPr/>
          </p:nvSpPr>
          <p:spPr>
            <a:xfrm>
              <a:off x="5840734"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7" name="Oval 1346"/>
            <p:cNvSpPr/>
            <p:nvPr/>
          </p:nvSpPr>
          <p:spPr>
            <a:xfrm>
              <a:off x="6053996"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8" name="Oval 1347"/>
            <p:cNvSpPr/>
            <p:nvPr/>
          </p:nvSpPr>
          <p:spPr>
            <a:xfrm>
              <a:off x="626725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9" name="Oval 1348"/>
            <p:cNvSpPr/>
            <p:nvPr/>
          </p:nvSpPr>
          <p:spPr>
            <a:xfrm>
              <a:off x="648052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0" name="Oval 1349"/>
            <p:cNvSpPr/>
            <p:nvPr/>
          </p:nvSpPr>
          <p:spPr>
            <a:xfrm>
              <a:off x="669378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1" name="Oval 1350"/>
            <p:cNvSpPr/>
            <p:nvPr/>
          </p:nvSpPr>
          <p:spPr>
            <a:xfrm>
              <a:off x="6907044"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2" name="Oval 1351"/>
            <p:cNvSpPr/>
            <p:nvPr/>
          </p:nvSpPr>
          <p:spPr>
            <a:xfrm>
              <a:off x="7120306"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3" name="Oval 1352"/>
            <p:cNvSpPr/>
            <p:nvPr/>
          </p:nvSpPr>
          <p:spPr>
            <a:xfrm>
              <a:off x="733356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4" name="Oval 1353"/>
            <p:cNvSpPr/>
            <p:nvPr/>
          </p:nvSpPr>
          <p:spPr>
            <a:xfrm>
              <a:off x="754683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5" name="Oval 1354"/>
            <p:cNvSpPr/>
            <p:nvPr/>
          </p:nvSpPr>
          <p:spPr>
            <a:xfrm>
              <a:off x="776009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6" name="Oval 1355"/>
            <p:cNvSpPr/>
            <p:nvPr/>
          </p:nvSpPr>
          <p:spPr>
            <a:xfrm>
              <a:off x="7973354"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7" name="Oval 1356"/>
            <p:cNvSpPr/>
            <p:nvPr/>
          </p:nvSpPr>
          <p:spPr>
            <a:xfrm>
              <a:off x="8186616"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8" name="Oval 1357"/>
            <p:cNvSpPr/>
            <p:nvPr/>
          </p:nvSpPr>
          <p:spPr>
            <a:xfrm>
              <a:off x="839987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9" name="Oval 1358"/>
            <p:cNvSpPr/>
            <p:nvPr/>
          </p:nvSpPr>
          <p:spPr>
            <a:xfrm>
              <a:off x="861314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0" name="Oval 1359"/>
            <p:cNvSpPr/>
            <p:nvPr/>
          </p:nvSpPr>
          <p:spPr>
            <a:xfrm>
              <a:off x="871978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1" name="Oval 1360"/>
            <p:cNvSpPr/>
            <p:nvPr/>
          </p:nvSpPr>
          <p:spPr>
            <a:xfrm>
              <a:off x="520094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2" name="Oval 1361"/>
            <p:cNvSpPr/>
            <p:nvPr/>
          </p:nvSpPr>
          <p:spPr>
            <a:xfrm>
              <a:off x="530757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3" name="Oval 1362"/>
            <p:cNvSpPr/>
            <p:nvPr/>
          </p:nvSpPr>
          <p:spPr>
            <a:xfrm>
              <a:off x="5520841"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4" name="Oval 1363"/>
            <p:cNvSpPr/>
            <p:nvPr/>
          </p:nvSpPr>
          <p:spPr>
            <a:xfrm>
              <a:off x="5734103"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5" name="Oval 1364"/>
            <p:cNvSpPr/>
            <p:nvPr/>
          </p:nvSpPr>
          <p:spPr>
            <a:xfrm>
              <a:off x="5947365"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6" name="Oval 1365"/>
            <p:cNvSpPr/>
            <p:nvPr/>
          </p:nvSpPr>
          <p:spPr>
            <a:xfrm>
              <a:off x="6160627"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7" name="Oval 1366"/>
            <p:cNvSpPr/>
            <p:nvPr/>
          </p:nvSpPr>
          <p:spPr>
            <a:xfrm>
              <a:off x="637388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8" name="Oval 1367"/>
            <p:cNvSpPr/>
            <p:nvPr/>
          </p:nvSpPr>
          <p:spPr>
            <a:xfrm>
              <a:off x="6587151"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9" name="Oval 1368"/>
            <p:cNvSpPr/>
            <p:nvPr/>
          </p:nvSpPr>
          <p:spPr>
            <a:xfrm>
              <a:off x="6800413"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0" name="Oval 1369"/>
            <p:cNvSpPr/>
            <p:nvPr/>
          </p:nvSpPr>
          <p:spPr>
            <a:xfrm>
              <a:off x="7013675"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1" name="Oval 1370"/>
            <p:cNvSpPr/>
            <p:nvPr/>
          </p:nvSpPr>
          <p:spPr>
            <a:xfrm>
              <a:off x="7226937"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2" name="Oval 1371"/>
            <p:cNvSpPr/>
            <p:nvPr/>
          </p:nvSpPr>
          <p:spPr>
            <a:xfrm>
              <a:off x="744019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3" name="Oval 1372"/>
            <p:cNvSpPr/>
            <p:nvPr/>
          </p:nvSpPr>
          <p:spPr>
            <a:xfrm>
              <a:off x="7653461"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4" name="Oval 1373"/>
            <p:cNvSpPr/>
            <p:nvPr/>
          </p:nvSpPr>
          <p:spPr>
            <a:xfrm>
              <a:off x="7866723"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5" name="Oval 1374"/>
            <p:cNvSpPr/>
            <p:nvPr/>
          </p:nvSpPr>
          <p:spPr>
            <a:xfrm>
              <a:off x="8079985"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6" name="Oval 1375"/>
            <p:cNvSpPr/>
            <p:nvPr/>
          </p:nvSpPr>
          <p:spPr>
            <a:xfrm>
              <a:off x="8293247"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7" name="Oval 1376"/>
            <p:cNvSpPr/>
            <p:nvPr/>
          </p:nvSpPr>
          <p:spPr>
            <a:xfrm>
              <a:off x="850650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8" name="Oval 1377"/>
            <p:cNvSpPr/>
            <p:nvPr/>
          </p:nvSpPr>
          <p:spPr>
            <a:xfrm>
              <a:off x="541421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9" name="Oval 1378"/>
            <p:cNvSpPr/>
            <p:nvPr/>
          </p:nvSpPr>
          <p:spPr>
            <a:xfrm>
              <a:off x="562747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0" name="Oval 1379"/>
            <p:cNvSpPr/>
            <p:nvPr/>
          </p:nvSpPr>
          <p:spPr>
            <a:xfrm>
              <a:off x="5840734"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1" name="Oval 1380"/>
            <p:cNvSpPr/>
            <p:nvPr/>
          </p:nvSpPr>
          <p:spPr>
            <a:xfrm>
              <a:off x="6053996"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2" name="Oval 1381"/>
            <p:cNvSpPr/>
            <p:nvPr/>
          </p:nvSpPr>
          <p:spPr>
            <a:xfrm>
              <a:off x="626725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3" name="Oval 1382"/>
            <p:cNvSpPr/>
            <p:nvPr/>
          </p:nvSpPr>
          <p:spPr>
            <a:xfrm>
              <a:off x="648052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4" name="Oval 1383"/>
            <p:cNvSpPr/>
            <p:nvPr/>
          </p:nvSpPr>
          <p:spPr>
            <a:xfrm>
              <a:off x="669378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5" name="Oval 1384"/>
            <p:cNvSpPr/>
            <p:nvPr/>
          </p:nvSpPr>
          <p:spPr>
            <a:xfrm>
              <a:off x="6907044"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6" name="Oval 1385"/>
            <p:cNvSpPr/>
            <p:nvPr/>
          </p:nvSpPr>
          <p:spPr>
            <a:xfrm>
              <a:off x="7120306"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7" name="Oval 1386"/>
            <p:cNvSpPr/>
            <p:nvPr/>
          </p:nvSpPr>
          <p:spPr>
            <a:xfrm>
              <a:off x="733356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8" name="Oval 1387"/>
            <p:cNvSpPr/>
            <p:nvPr/>
          </p:nvSpPr>
          <p:spPr>
            <a:xfrm>
              <a:off x="754683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9" name="Oval 1388"/>
            <p:cNvSpPr/>
            <p:nvPr/>
          </p:nvSpPr>
          <p:spPr>
            <a:xfrm>
              <a:off x="776009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0" name="Oval 1389"/>
            <p:cNvSpPr/>
            <p:nvPr/>
          </p:nvSpPr>
          <p:spPr>
            <a:xfrm>
              <a:off x="7973354"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1" name="Oval 1390"/>
            <p:cNvSpPr/>
            <p:nvPr/>
          </p:nvSpPr>
          <p:spPr>
            <a:xfrm>
              <a:off x="8186616"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2" name="Oval 1391"/>
            <p:cNvSpPr/>
            <p:nvPr/>
          </p:nvSpPr>
          <p:spPr>
            <a:xfrm>
              <a:off x="839987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3" name="Oval 1392"/>
            <p:cNvSpPr/>
            <p:nvPr/>
          </p:nvSpPr>
          <p:spPr>
            <a:xfrm>
              <a:off x="861314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4" name="Oval 1393"/>
            <p:cNvSpPr/>
            <p:nvPr/>
          </p:nvSpPr>
          <p:spPr>
            <a:xfrm>
              <a:off x="871978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5" name="Oval 1394"/>
            <p:cNvSpPr/>
            <p:nvPr/>
          </p:nvSpPr>
          <p:spPr>
            <a:xfrm>
              <a:off x="520094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6" name="Oval 1395"/>
            <p:cNvSpPr/>
            <p:nvPr/>
          </p:nvSpPr>
          <p:spPr>
            <a:xfrm>
              <a:off x="530757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7" name="Oval 1396"/>
            <p:cNvSpPr/>
            <p:nvPr/>
          </p:nvSpPr>
          <p:spPr>
            <a:xfrm>
              <a:off x="5520841"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8" name="Oval 1397"/>
            <p:cNvSpPr/>
            <p:nvPr/>
          </p:nvSpPr>
          <p:spPr>
            <a:xfrm>
              <a:off x="5734103"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9" name="Oval 1398"/>
            <p:cNvSpPr/>
            <p:nvPr/>
          </p:nvSpPr>
          <p:spPr>
            <a:xfrm>
              <a:off x="5947365"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0" name="Oval 1399"/>
            <p:cNvSpPr/>
            <p:nvPr/>
          </p:nvSpPr>
          <p:spPr>
            <a:xfrm>
              <a:off x="6160627"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1" name="Oval 1400"/>
            <p:cNvSpPr/>
            <p:nvPr/>
          </p:nvSpPr>
          <p:spPr>
            <a:xfrm>
              <a:off x="637388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2" name="Oval 1401"/>
            <p:cNvSpPr/>
            <p:nvPr/>
          </p:nvSpPr>
          <p:spPr>
            <a:xfrm>
              <a:off x="6587151"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3" name="Oval 1402"/>
            <p:cNvSpPr/>
            <p:nvPr/>
          </p:nvSpPr>
          <p:spPr>
            <a:xfrm>
              <a:off x="6800413"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4" name="Oval 1403"/>
            <p:cNvSpPr/>
            <p:nvPr/>
          </p:nvSpPr>
          <p:spPr>
            <a:xfrm>
              <a:off x="7013675"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5" name="Oval 1404"/>
            <p:cNvSpPr/>
            <p:nvPr/>
          </p:nvSpPr>
          <p:spPr>
            <a:xfrm>
              <a:off x="7226937"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6" name="Oval 1405"/>
            <p:cNvSpPr/>
            <p:nvPr/>
          </p:nvSpPr>
          <p:spPr>
            <a:xfrm>
              <a:off x="744019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7" name="Oval 1406"/>
            <p:cNvSpPr/>
            <p:nvPr/>
          </p:nvSpPr>
          <p:spPr>
            <a:xfrm>
              <a:off x="7653461"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8" name="Oval 1407"/>
            <p:cNvSpPr/>
            <p:nvPr/>
          </p:nvSpPr>
          <p:spPr>
            <a:xfrm>
              <a:off x="7866723"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9" name="Oval 1408"/>
            <p:cNvSpPr/>
            <p:nvPr/>
          </p:nvSpPr>
          <p:spPr>
            <a:xfrm>
              <a:off x="8079985"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0" name="Oval 1409"/>
            <p:cNvSpPr/>
            <p:nvPr/>
          </p:nvSpPr>
          <p:spPr>
            <a:xfrm>
              <a:off x="8293247"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1" name="Oval 1410"/>
            <p:cNvSpPr/>
            <p:nvPr/>
          </p:nvSpPr>
          <p:spPr>
            <a:xfrm>
              <a:off x="850650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2" name="Oval 1411"/>
            <p:cNvSpPr/>
            <p:nvPr/>
          </p:nvSpPr>
          <p:spPr>
            <a:xfrm>
              <a:off x="541421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3" name="Oval 1412"/>
            <p:cNvSpPr/>
            <p:nvPr/>
          </p:nvSpPr>
          <p:spPr>
            <a:xfrm>
              <a:off x="562747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4" name="Oval 1413"/>
            <p:cNvSpPr/>
            <p:nvPr/>
          </p:nvSpPr>
          <p:spPr>
            <a:xfrm>
              <a:off x="5840734"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5" name="Oval 1414"/>
            <p:cNvSpPr/>
            <p:nvPr/>
          </p:nvSpPr>
          <p:spPr>
            <a:xfrm>
              <a:off x="6053996"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6" name="Oval 1415"/>
            <p:cNvSpPr/>
            <p:nvPr/>
          </p:nvSpPr>
          <p:spPr>
            <a:xfrm>
              <a:off x="626725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7" name="Oval 1416"/>
            <p:cNvSpPr/>
            <p:nvPr/>
          </p:nvSpPr>
          <p:spPr>
            <a:xfrm>
              <a:off x="648052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8" name="Oval 1417"/>
            <p:cNvSpPr/>
            <p:nvPr/>
          </p:nvSpPr>
          <p:spPr>
            <a:xfrm>
              <a:off x="669378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9" name="Oval 1418"/>
            <p:cNvSpPr/>
            <p:nvPr/>
          </p:nvSpPr>
          <p:spPr>
            <a:xfrm>
              <a:off x="6907044"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0" name="Oval 1419"/>
            <p:cNvSpPr/>
            <p:nvPr/>
          </p:nvSpPr>
          <p:spPr>
            <a:xfrm>
              <a:off x="7120306"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1" name="Oval 1420"/>
            <p:cNvSpPr/>
            <p:nvPr/>
          </p:nvSpPr>
          <p:spPr>
            <a:xfrm>
              <a:off x="733356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2" name="Oval 1421"/>
            <p:cNvSpPr/>
            <p:nvPr/>
          </p:nvSpPr>
          <p:spPr>
            <a:xfrm>
              <a:off x="754683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3" name="Oval 1422"/>
            <p:cNvSpPr/>
            <p:nvPr/>
          </p:nvSpPr>
          <p:spPr>
            <a:xfrm>
              <a:off x="776009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4" name="Oval 1423"/>
            <p:cNvSpPr/>
            <p:nvPr/>
          </p:nvSpPr>
          <p:spPr>
            <a:xfrm>
              <a:off x="7973354"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5" name="Oval 1424"/>
            <p:cNvSpPr/>
            <p:nvPr/>
          </p:nvSpPr>
          <p:spPr>
            <a:xfrm>
              <a:off x="8186616"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6" name="Oval 1425"/>
            <p:cNvSpPr/>
            <p:nvPr/>
          </p:nvSpPr>
          <p:spPr>
            <a:xfrm>
              <a:off x="839987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7" name="Oval 1426"/>
            <p:cNvSpPr/>
            <p:nvPr/>
          </p:nvSpPr>
          <p:spPr>
            <a:xfrm>
              <a:off x="861314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8" name="Oval 1427"/>
            <p:cNvSpPr/>
            <p:nvPr/>
          </p:nvSpPr>
          <p:spPr>
            <a:xfrm>
              <a:off x="871978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9" name="Oval 1428"/>
            <p:cNvSpPr/>
            <p:nvPr/>
          </p:nvSpPr>
          <p:spPr>
            <a:xfrm>
              <a:off x="520094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0" name="Oval 1429"/>
            <p:cNvSpPr/>
            <p:nvPr/>
          </p:nvSpPr>
          <p:spPr>
            <a:xfrm>
              <a:off x="530757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1" name="Oval 1430"/>
            <p:cNvSpPr/>
            <p:nvPr/>
          </p:nvSpPr>
          <p:spPr>
            <a:xfrm>
              <a:off x="5520841"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2" name="Oval 1431"/>
            <p:cNvSpPr/>
            <p:nvPr/>
          </p:nvSpPr>
          <p:spPr>
            <a:xfrm>
              <a:off x="5734103"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3" name="Oval 1432"/>
            <p:cNvSpPr/>
            <p:nvPr/>
          </p:nvSpPr>
          <p:spPr>
            <a:xfrm>
              <a:off x="5947365"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4" name="Oval 1433"/>
            <p:cNvSpPr/>
            <p:nvPr/>
          </p:nvSpPr>
          <p:spPr>
            <a:xfrm>
              <a:off x="6160627"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5" name="Oval 1434"/>
            <p:cNvSpPr/>
            <p:nvPr/>
          </p:nvSpPr>
          <p:spPr>
            <a:xfrm>
              <a:off x="637388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6" name="Oval 1435"/>
            <p:cNvSpPr/>
            <p:nvPr/>
          </p:nvSpPr>
          <p:spPr>
            <a:xfrm>
              <a:off x="6587151"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7" name="Oval 1436"/>
            <p:cNvSpPr/>
            <p:nvPr/>
          </p:nvSpPr>
          <p:spPr>
            <a:xfrm>
              <a:off x="6800413"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8" name="Oval 1437"/>
            <p:cNvSpPr/>
            <p:nvPr/>
          </p:nvSpPr>
          <p:spPr>
            <a:xfrm>
              <a:off x="7013675"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9" name="Oval 1438"/>
            <p:cNvSpPr/>
            <p:nvPr/>
          </p:nvSpPr>
          <p:spPr>
            <a:xfrm>
              <a:off x="7226937"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0" name="Oval 1439"/>
            <p:cNvSpPr/>
            <p:nvPr/>
          </p:nvSpPr>
          <p:spPr>
            <a:xfrm>
              <a:off x="744019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1" name="Oval 1440"/>
            <p:cNvSpPr/>
            <p:nvPr/>
          </p:nvSpPr>
          <p:spPr>
            <a:xfrm>
              <a:off x="7653461"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2" name="Oval 1441"/>
            <p:cNvSpPr/>
            <p:nvPr/>
          </p:nvSpPr>
          <p:spPr>
            <a:xfrm>
              <a:off x="7866723"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3" name="Oval 1442"/>
            <p:cNvSpPr/>
            <p:nvPr/>
          </p:nvSpPr>
          <p:spPr>
            <a:xfrm>
              <a:off x="8079985"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4" name="Oval 1443"/>
            <p:cNvSpPr/>
            <p:nvPr/>
          </p:nvSpPr>
          <p:spPr>
            <a:xfrm>
              <a:off x="8293247"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5" name="Oval 1444"/>
            <p:cNvSpPr/>
            <p:nvPr/>
          </p:nvSpPr>
          <p:spPr>
            <a:xfrm>
              <a:off x="850650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6" name="Oval 1445"/>
            <p:cNvSpPr/>
            <p:nvPr/>
          </p:nvSpPr>
          <p:spPr>
            <a:xfrm>
              <a:off x="541421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7" name="Oval 1446"/>
            <p:cNvSpPr/>
            <p:nvPr/>
          </p:nvSpPr>
          <p:spPr>
            <a:xfrm>
              <a:off x="562747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8" name="Oval 1447"/>
            <p:cNvSpPr/>
            <p:nvPr/>
          </p:nvSpPr>
          <p:spPr>
            <a:xfrm>
              <a:off x="5840734"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9" name="Oval 1448"/>
            <p:cNvSpPr/>
            <p:nvPr/>
          </p:nvSpPr>
          <p:spPr>
            <a:xfrm>
              <a:off x="6053996"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0" name="Oval 1449"/>
            <p:cNvSpPr/>
            <p:nvPr/>
          </p:nvSpPr>
          <p:spPr>
            <a:xfrm>
              <a:off x="626725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1" name="Oval 1450"/>
            <p:cNvSpPr/>
            <p:nvPr/>
          </p:nvSpPr>
          <p:spPr>
            <a:xfrm>
              <a:off x="648052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2" name="Oval 1451"/>
            <p:cNvSpPr/>
            <p:nvPr/>
          </p:nvSpPr>
          <p:spPr>
            <a:xfrm>
              <a:off x="669378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3" name="Oval 1452"/>
            <p:cNvSpPr/>
            <p:nvPr/>
          </p:nvSpPr>
          <p:spPr>
            <a:xfrm>
              <a:off x="6907044"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4" name="Oval 1453"/>
            <p:cNvSpPr/>
            <p:nvPr/>
          </p:nvSpPr>
          <p:spPr>
            <a:xfrm>
              <a:off x="7120306"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5" name="Oval 1454"/>
            <p:cNvSpPr/>
            <p:nvPr/>
          </p:nvSpPr>
          <p:spPr>
            <a:xfrm>
              <a:off x="733356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6" name="Oval 1455"/>
            <p:cNvSpPr/>
            <p:nvPr/>
          </p:nvSpPr>
          <p:spPr>
            <a:xfrm>
              <a:off x="754683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7" name="Oval 1456"/>
            <p:cNvSpPr/>
            <p:nvPr/>
          </p:nvSpPr>
          <p:spPr>
            <a:xfrm>
              <a:off x="776009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8" name="Oval 1457"/>
            <p:cNvSpPr/>
            <p:nvPr/>
          </p:nvSpPr>
          <p:spPr>
            <a:xfrm>
              <a:off x="7973354"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9" name="Oval 1458"/>
            <p:cNvSpPr/>
            <p:nvPr/>
          </p:nvSpPr>
          <p:spPr>
            <a:xfrm>
              <a:off x="8186616"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0" name="Oval 1459"/>
            <p:cNvSpPr/>
            <p:nvPr/>
          </p:nvSpPr>
          <p:spPr>
            <a:xfrm>
              <a:off x="839987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1" name="Oval 1460"/>
            <p:cNvSpPr/>
            <p:nvPr/>
          </p:nvSpPr>
          <p:spPr>
            <a:xfrm>
              <a:off x="861314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2" name="Oval 1461"/>
            <p:cNvSpPr/>
            <p:nvPr/>
          </p:nvSpPr>
          <p:spPr>
            <a:xfrm>
              <a:off x="871978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3" name="Oval 1462"/>
            <p:cNvSpPr/>
            <p:nvPr/>
          </p:nvSpPr>
          <p:spPr>
            <a:xfrm>
              <a:off x="520094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4" name="Oval 1463"/>
            <p:cNvSpPr/>
            <p:nvPr/>
          </p:nvSpPr>
          <p:spPr>
            <a:xfrm>
              <a:off x="530757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5" name="Oval 1464"/>
            <p:cNvSpPr/>
            <p:nvPr/>
          </p:nvSpPr>
          <p:spPr>
            <a:xfrm>
              <a:off x="5520841"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6" name="Oval 1465"/>
            <p:cNvSpPr/>
            <p:nvPr/>
          </p:nvSpPr>
          <p:spPr>
            <a:xfrm>
              <a:off x="5734103"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7" name="Oval 1466"/>
            <p:cNvSpPr/>
            <p:nvPr/>
          </p:nvSpPr>
          <p:spPr>
            <a:xfrm>
              <a:off x="5947365"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8" name="Oval 1467"/>
            <p:cNvSpPr/>
            <p:nvPr/>
          </p:nvSpPr>
          <p:spPr>
            <a:xfrm>
              <a:off x="6160627"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9" name="Oval 1468"/>
            <p:cNvSpPr/>
            <p:nvPr/>
          </p:nvSpPr>
          <p:spPr>
            <a:xfrm>
              <a:off x="637388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0" name="Oval 1469"/>
            <p:cNvSpPr/>
            <p:nvPr/>
          </p:nvSpPr>
          <p:spPr>
            <a:xfrm>
              <a:off x="6587151"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1" name="Oval 1470"/>
            <p:cNvSpPr/>
            <p:nvPr/>
          </p:nvSpPr>
          <p:spPr>
            <a:xfrm>
              <a:off x="6800413"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2" name="Oval 1471"/>
            <p:cNvSpPr/>
            <p:nvPr/>
          </p:nvSpPr>
          <p:spPr>
            <a:xfrm>
              <a:off x="7013675"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3" name="Oval 1472"/>
            <p:cNvSpPr/>
            <p:nvPr/>
          </p:nvSpPr>
          <p:spPr>
            <a:xfrm>
              <a:off x="7226937"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4" name="Oval 1473"/>
            <p:cNvSpPr/>
            <p:nvPr/>
          </p:nvSpPr>
          <p:spPr>
            <a:xfrm>
              <a:off x="744019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5" name="Oval 1474"/>
            <p:cNvSpPr/>
            <p:nvPr/>
          </p:nvSpPr>
          <p:spPr>
            <a:xfrm>
              <a:off x="7653461"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6" name="Oval 1475"/>
            <p:cNvSpPr/>
            <p:nvPr/>
          </p:nvSpPr>
          <p:spPr>
            <a:xfrm>
              <a:off x="7866723"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7" name="Oval 1476"/>
            <p:cNvSpPr/>
            <p:nvPr/>
          </p:nvSpPr>
          <p:spPr>
            <a:xfrm>
              <a:off x="8079985"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8" name="Oval 1477"/>
            <p:cNvSpPr/>
            <p:nvPr/>
          </p:nvSpPr>
          <p:spPr>
            <a:xfrm>
              <a:off x="8293247"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9" name="Oval 1478"/>
            <p:cNvSpPr/>
            <p:nvPr/>
          </p:nvSpPr>
          <p:spPr>
            <a:xfrm>
              <a:off x="850650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0" name="Oval 1479"/>
            <p:cNvSpPr/>
            <p:nvPr/>
          </p:nvSpPr>
          <p:spPr>
            <a:xfrm>
              <a:off x="541421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1" name="Oval 1480"/>
            <p:cNvSpPr/>
            <p:nvPr/>
          </p:nvSpPr>
          <p:spPr>
            <a:xfrm>
              <a:off x="562747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2" name="Oval 1481"/>
            <p:cNvSpPr/>
            <p:nvPr/>
          </p:nvSpPr>
          <p:spPr>
            <a:xfrm>
              <a:off x="5840734"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3" name="Oval 1482"/>
            <p:cNvSpPr/>
            <p:nvPr/>
          </p:nvSpPr>
          <p:spPr>
            <a:xfrm>
              <a:off x="6053996"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4" name="Oval 1483"/>
            <p:cNvSpPr/>
            <p:nvPr/>
          </p:nvSpPr>
          <p:spPr>
            <a:xfrm>
              <a:off x="626725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5" name="Oval 1484"/>
            <p:cNvSpPr/>
            <p:nvPr/>
          </p:nvSpPr>
          <p:spPr>
            <a:xfrm>
              <a:off x="648052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6" name="Oval 1485"/>
            <p:cNvSpPr/>
            <p:nvPr/>
          </p:nvSpPr>
          <p:spPr>
            <a:xfrm>
              <a:off x="669378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7" name="Oval 1486"/>
            <p:cNvSpPr/>
            <p:nvPr/>
          </p:nvSpPr>
          <p:spPr>
            <a:xfrm>
              <a:off x="6907044"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8" name="Oval 1487"/>
            <p:cNvSpPr/>
            <p:nvPr/>
          </p:nvSpPr>
          <p:spPr>
            <a:xfrm>
              <a:off x="7120306"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9" name="Oval 1488"/>
            <p:cNvSpPr/>
            <p:nvPr/>
          </p:nvSpPr>
          <p:spPr>
            <a:xfrm>
              <a:off x="733356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0" name="Oval 1489"/>
            <p:cNvSpPr/>
            <p:nvPr/>
          </p:nvSpPr>
          <p:spPr>
            <a:xfrm>
              <a:off x="754683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1" name="Oval 1490"/>
            <p:cNvSpPr/>
            <p:nvPr/>
          </p:nvSpPr>
          <p:spPr>
            <a:xfrm>
              <a:off x="776009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2" name="Oval 1491"/>
            <p:cNvSpPr/>
            <p:nvPr/>
          </p:nvSpPr>
          <p:spPr>
            <a:xfrm>
              <a:off x="7973354"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3" name="Oval 1492"/>
            <p:cNvSpPr/>
            <p:nvPr/>
          </p:nvSpPr>
          <p:spPr>
            <a:xfrm>
              <a:off x="8186616"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4" name="Oval 1493"/>
            <p:cNvSpPr/>
            <p:nvPr/>
          </p:nvSpPr>
          <p:spPr>
            <a:xfrm>
              <a:off x="839987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5" name="Oval 1494"/>
            <p:cNvSpPr/>
            <p:nvPr/>
          </p:nvSpPr>
          <p:spPr>
            <a:xfrm>
              <a:off x="861314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6" name="Oval 1495"/>
            <p:cNvSpPr/>
            <p:nvPr/>
          </p:nvSpPr>
          <p:spPr>
            <a:xfrm>
              <a:off x="871978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7" name="Oval 1496"/>
            <p:cNvSpPr/>
            <p:nvPr/>
          </p:nvSpPr>
          <p:spPr>
            <a:xfrm>
              <a:off x="520094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8" name="Oval 1497"/>
            <p:cNvSpPr/>
            <p:nvPr/>
          </p:nvSpPr>
          <p:spPr>
            <a:xfrm>
              <a:off x="530757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9" name="Oval 1498"/>
            <p:cNvSpPr/>
            <p:nvPr/>
          </p:nvSpPr>
          <p:spPr>
            <a:xfrm>
              <a:off x="5520841"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0" name="Oval 1499"/>
            <p:cNvSpPr/>
            <p:nvPr/>
          </p:nvSpPr>
          <p:spPr>
            <a:xfrm>
              <a:off x="5734103"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1" name="Oval 1500"/>
            <p:cNvSpPr/>
            <p:nvPr/>
          </p:nvSpPr>
          <p:spPr>
            <a:xfrm>
              <a:off x="5947365"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2" name="Oval 1501"/>
            <p:cNvSpPr/>
            <p:nvPr/>
          </p:nvSpPr>
          <p:spPr>
            <a:xfrm>
              <a:off x="6160627"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3" name="Oval 1502"/>
            <p:cNvSpPr/>
            <p:nvPr/>
          </p:nvSpPr>
          <p:spPr>
            <a:xfrm>
              <a:off x="637388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4" name="Oval 1503"/>
            <p:cNvSpPr/>
            <p:nvPr/>
          </p:nvSpPr>
          <p:spPr>
            <a:xfrm>
              <a:off x="6587151"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5" name="Oval 1504"/>
            <p:cNvSpPr/>
            <p:nvPr/>
          </p:nvSpPr>
          <p:spPr>
            <a:xfrm>
              <a:off x="6800413"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6" name="Oval 1505"/>
            <p:cNvSpPr/>
            <p:nvPr/>
          </p:nvSpPr>
          <p:spPr>
            <a:xfrm>
              <a:off x="7013675"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7" name="Oval 1506"/>
            <p:cNvSpPr/>
            <p:nvPr/>
          </p:nvSpPr>
          <p:spPr>
            <a:xfrm>
              <a:off x="7226937"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8" name="Oval 1507"/>
            <p:cNvSpPr/>
            <p:nvPr/>
          </p:nvSpPr>
          <p:spPr>
            <a:xfrm>
              <a:off x="744019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9" name="Oval 1508"/>
            <p:cNvSpPr/>
            <p:nvPr/>
          </p:nvSpPr>
          <p:spPr>
            <a:xfrm>
              <a:off x="7653461"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0" name="Oval 1509"/>
            <p:cNvSpPr/>
            <p:nvPr/>
          </p:nvSpPr>
          <p:spPr>
            <a:xfrm>
              <a:off x="7866723"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1" name="Oval 1510"/>
            <p:cNvSpPr/>
            <p:nvPr/>
          </p:nvSpPr>
          <p:spPr>
            <a:xfrm>
              <a:off x="8079985"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2" name="Oval 1511"/>
            <p:cNvSpPr/>
            <p:nvPr/>
          </p:nvSpPr>
          <p:spPr>
            <a:xfrm>
              <a:off x="8293247"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3" name="Oval 1512"/>
            <p:cNvSpPr/>
            <p:nvPr/>
          </p:nvSpPr>
          <p:spPr>
            <a:xfrm>
              <a:off x="850650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4" name="Oval 1513"/>
            <p:cNvSpPr/>
            <p:nvPr/>
          </p:nvSpPr>
          <p:spPr>
            <a:xfrm>
              <a:off x="541421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5" name="Oval 1514"/>
            <p:cNvSpPr/>
            <p:nvPr/>
          </p:nvSpPr>
          <p:spPr>
            <a:xfrm>
              <a:off x="562747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6" name="Oval 1515"/>
            <p:cNvSpPr/>
            <p:nvPr/>
          </p:nvSpPr>
          <p:spPr>
            <a:xfrm>
              <a:off x="5840734"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7" name="Oval 1516"/>
            <p:cNvSpPr/>
            <p:nvPr/>
          </p:nvSpPr>
          <p:spPr>
            <a:xfrm>
              <a:off x="6053996"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8" name="Oval 1517"/>
            <p:cNvSpPr/>
            <p:nvPr/>
          </p:nvSpPr>
          <p:spPr>
            <a:xfrm>
              <a:off x="626725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9" name="Oval 1518"/>
            <p:cNvSpPr/>
            <p:nvPr/>
          </p:nvSpPr>
          <p:spPr>
            <a:xfrm>
              <a:off x="648052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0" name="Oval 1519"/>
            <p:cNvSpPr/>
            <p:nvPr/>
          </p:nvSpPr>
          <p:spPr>
            <a:xfrm>
              <a:off x="669378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1" name="Oval 1520"/>
            <p:cNvSpPr/>
            <p:nvPr/>
          </p:nvSpPr>
          <p:spPr>
            <a:xfrm>
              <a:off x="6907044"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2" name="Oval 1521"/>
            <p:cNvSpPr/>
            <p:nvPr/>
          </p:nvSpPr>
          <p:spPr>
            <a:xfrm>
              <a:off x="7120306"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3" name="Oval 1522"/>
            <p:cNvSpPr/>
            <p:nvPr/>
          </p:nvSpPr>
          <p:spPr>
            <a:xfrm>
              <a:off x="733356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4" name="Oval 1523"/>
            <p:cNvSpPr/>
            <p:nvPr/>
          </p:nvSpPr>
          <p:spPr>
            <a:xfrm>
              <a:off x="754683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5" name="Oval 1524"/>
            <p:cNvSpPr/>
            <p:nvPr/>
          </p:nvSpPr>
          <p:spPr>
            <a:xfrm>
              <a:off x="776009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6" name="Oval 1525"/>
            <p:cNvSpPr/>
            <p:nvPr/>
          </p:nvSpPr>
          <p:spPr>
            <a:xfrm>
              <a:off x="7973354"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7" name="Oval 1526"/>
            <p:cNvSpPr/>
            <p:nvPr/>
          </p:nvSpPr>
          <p:spPr>
            <a:xfrm>
              <a:off x="8186616"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8" name="Oval 1527"/>
            <p:cNvSpPr/>
            <p:nvPr/>
          </p:nvSpPr>
          <p:spPr>
            <a:xfrm>
              <a:off x="839987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9" name="Oval 1528"/>
            <p:cNvSpPr/>
            <p:nvPr/>
          </p:nvSpPr>
          <p:spPr>
            <a:xfrm>
              <a:off x="861314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0" name="Oval 1529"/>
            <p:cNvSpPr/>
            <p:nvPr/>
          </p:nvSpPr>
          <p:spPr>
            <a:xfrm>
              <a:off x="871978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1" name="Oval 1530"/>
            <p:cNvSpPr/>
            <p:nvPr/>
          </p:nvSpPr>
          <p:spPr>
            <a:xfrm>
              <a:off x="520094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2" name="Oval 1531"/>
            <p:cNvSpPr/>
            <p:nvPr/>
          </p:nvSpPr>
          <p:spPr>
            <a:xfrm>
              <a:off x="530757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3" name="Oval 1532"/>
            <p:cNvSpPr/>
            <p:nvPr/>
          </p:nvSpPr>
          <p:spPr>
            <a:xfrm>
              <a:off x="5520841"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4" name="Oval 1533"/>
            <p:cNvSpPr/>
            <p:nvPr/>
          </p:nvSpPr>
          <p:spPr>
            <a:xfrm>
              <a:off x="5734103"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5" name="Oval 1534"/>
            <p:cNvSpPr/>
            <p:nvPr/>
          </p:nvSpPr>
          <p:spPr>
            <a:xfrm>
              <a:off x="5947365"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6" name="Oval 1535"/>
            <p:cNvSpPr/>
            <p:nvPr/>
          </p:nvSpPr>
          <p:spPr>
            <a:xfrm>
              <a:off x="6160627"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7" name="Oval 1536"/>
            <p:cNvSpPr/>
            <p:nvPr/>
          </p:nvSpPr>
          <p:spPr>
            <a:xfrm>
              <a:off x="637388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8" name="Oval 1537"/>
            <p:cNvSpPr/>
            <p:nvPr/>
          </p:nvSpPr>
          <p:spPr>
            <a:xfrm>
              <a:off x="6587151"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9" name="Oval 1538"/>
            <p:cNvSpPr/>
            <p:nvPr/>
          </p:nvSpPr>
          <p:spPr>
            <a:xfrm>
              <a:off x="6800413"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0" name="Oval 1539"/>
            <p:cNvSpPr/>
            <p:nvPr/>
          </p:nvSpPr>
          <p:spPr>
            <a:xfrm>
              <a:off x="7013675"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1" name="Oval 1540"/>
            <p:cNvSpPr/>
            <p:nvPr/>
          </p:nvSpPr>
          <p:spPr>
            <a:xfrm>
              <a:off x="7226937"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2" name="Oval 1541"/>
            <p:cNvSpPr/>
            <p:nvPr/>
          </p:nvSpPr>
          <p:spPr>
            <a:xfrm>
              <a:off x="744019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3" name="Oval 1542"/>
            <p:cNvSpPr/>
            <p:nvPr/>
          </p:nvSpPr>
          <p:spPr>
            <a:xfrm>
              <a:off x="7653461"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4" name="Oval 1543"/>
            <p:cNvSpPr/>
            <p:nvPr/>
          </p:nvSpPr>
          <p:spPr>
            <a:xfrm>
              <a:off x="7866723"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5" name="Oval 1544"/>
            <p:cNvSpPr/>
            <p:nvPr/>
          </p:nvSpPr>
          <p:spPr>
            <a:xfrm>
              <a:off x="8079985"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6" name="Oval 1545"/>
            <p:cNvSpPr/>
            <p:nvPr/>
          </p:nvSpPr>
          <p:spPr>
            <a:xfrm>
              <a:off x="8293247"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7" name="Oval 1546"/>
            <p:cNvSpPr/>
            <p:nvPr/>
          </p:nvSpPr>
          <p:spPr>
            <a:xfrm>
              <a:off x="850650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8" name="Oval 1547"/>
            <p:cNvSpPr/>
            <p:nvPr/>
          </p:nvSpPr>
          <p:spPr>
            <a:xfrm>
              <a:off x="541421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9" name="Oval 1548"/>
            <p:cNvSpPr/>
            <p:nvPr/>
          </p:nvSpPr>
          <p:spPr>
            <a:xfrm>
              <a:off x="562747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0" name="Oval 1549"/>
            <p:cNvSpPr/>
            <p:nvPr/>
          </p:nvSpPr>
          <p:spPr>
            <a:xfrm>
              <a:off x="5840734"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1" name="Oval 1550"/>
            <p:cNvSpPr/>
            <p:nvPr/>
          </p:nvSpPr>
          <p:spPr>
            <a:xfrm>
              <a:off x="6053996"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2" name="Oval 1551"/>
            <p:cNvSpPr/>
            <p:nvPr/>
          </p:nvSpPr>
          <p:spPr>
            <a:xfrm>
              <a:off x="626725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3" name="Oval 1552"/>
            <p:cNvSpPr/>
            <p:nvPr/>
          </p:nvSpPr>
          <p:spPr>
            <a:xfrm>
              <a:off x="648052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4" name="Oval 1553"/>
            <p:cNvSpPr/>
            <p:nvPr/>
          </p:nvSpPr>
          <p:spPr>
            <a:xfrm>
              <a:off x="669378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5" name="Oval 1554"/>
            <p:cNvSpPr/>
            <p:nvPr/>
          </p:nvSpPr>
          <p:spPr>
            <a:xfrm>
              <a:off x="6907044"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6" name="Oval 1555"/>
            <p:cNvSpPr/>
            <p:nvPr/>
          </p:nvSpPr>
          <p:spPr>
            <a:xfrm>
              <a:off x="7120306"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7" name="Oval 1556"/>
            <p:cNvSpPr/>
            <p:nvPr/>
          </p:nvSpPr>
          <p:spPr>
            <a:xfrm>
              <a:off x="733356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8" name="Oval 1557"/>
            <p:cNvSpPr/>
            <p:nvPr/>
          </p:nvSpPr>
          <p:spPr>
            <a:xfrm>
              <a:off x="754683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9" name="Oval 1558"/>
            <p:cNvSpPr/>
            <p:nvPr/>
          </p:nvSpPr>
          <p:spPr>
            <a:xfrm>
              <a:off x="776009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0" name="Oval 1559"/>
            <p:cNvSpPr/>
            <p:nvPr/>
          </p:nvSpPr>
          <p:spPr>
            <a:xfrm>
              <a:off x="7973354"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1" name="Oval 1560"/>
            <p:cNvSpPr/>
            <p:nvPr/>
          </p:nvSpPr>
          <p:spPr>
            <a:xfrm>
              <a:off x="8186616"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2" name="Oval 1561"/>
            <p:cNvSpPr/>
            <p:nvPr/>
          </p:nvSpPr>
          <p:spPr>
            <a:xfrm>
              <a:off x="839987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3" name="Oval 1562"/>
            <p:cNvSpPr/>
            <p:nvPr/>
          </p:nvSpPr>
          <p:spPr>
            <a:xfrm>
              <a:off x="861314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4" name="Oval 1563"/>
            <p:cNvSpPr/>
            <p:nvPr/>
          </p:nvSpPr>
          <p:spPr>
            <a:xfrm>
              <a:off x="871978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65" name="Oval 1564"/>
          <p:cNvSpPr/>
          <p:nvPr/>
        </p:nvSpPr>
        <p:spPr bwMode="auto">
          <a:xfrm>
            <a:off x="6278163" y="5504016"/>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66" name="Oval 1565"/>
          <p:cNvSpPr/>
          <p:nvPr/>
        </p:nvSpPr>
        <p:spPr bwMode="auto">
          <a:xfrm>
            <a:off x="5258117" y="4824265"/>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67" name="Oval 1566"/>
          <p:cNvSpPr/>
          <p:nvPr/>
        </p:nvSpPr>
        <p:spPr bwMode="auto">
          <a:xfrm>
            <a:off x="7664366" y="6251740"/>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68" name="Oval 1567"/>
          <p:cNvSpPr/>
          <p:nvPr/>
        </p:nvSpPr>
        <p:spPr bwMode="auto">
          <a:xfrm>
            <a:off x="7432816" y="2089511"/>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69" name="Oval 1568"/>
          <p:cNvSpPr/>
          <p:nvPr/>
        </p:nvSpPr>
        <p:spPr bwMode="auto">
          <a:xfrm>
            <a:off x="8220779" y="3031520"/>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0" name="Oval 1569"/>
          <p:cNvSpPr/>
          <p:nvPr/>
        </p:nvSpPr>
        <p:spPr bwMode="auto">
          <a:xfrm>
            <a:off x="5369931" y="344840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1" name="Oval 1570"/>
          <p:cNvSpPr/>
          <p:nvPr/>
        </p:nvSpPr>
        <p:spPr bwMode="auto">
          <a:xfrm>
            <a:off x="5933617" y="612372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2" name="Oval 1571"/>
          <p:cNvSpPr/>
          <p:nvPr/>
        </p:nvSpPr>
        <p:spPr bwMode="auto">
          <a:xfrm>
            <a:off x="8137546" y="5161433"/>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3" name="Oval 1572"/>
          <p:cNvSpPr/>
          <p:nvPr/>
        </p:nvSpPr>
        <p:spPr bwMode="auto">
          <a:xfrm>
            <a:off x="5737540" y="2431531"/>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4" name="Oval 1573"/>
          <p:cNvSpPr/>
          <p:nvPr/>
        </p:nvSpPr>
        <p:spPr bwMode="auto">
          <a:xfrm>
            <a:off x="7244254" y="4128795"/>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5" name="Rounded Rectangle 1574"/>
          <p:cNvSpPr/>
          <p:nvPr/>
        </p:nvSpPr>
        <p:spPr>
          <a:xfrm>
            <a:off x="4894314" y="1907151"/>
            <a:ext cx="4137707" cy="4715218"/>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6" name="Oval 1575"/>
          <p:cNvSpPr/>
          <p:nvPr/>
        </p:nvSpPr>
        <p:spPr bwMode="auto">
          <a:xfrm>
            <a:off x="7244254" y="332038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7" name="Oval 1576"/>
          <p:cNvSpPr/>
          <p:nvPr/>
        </p:nvSpPr>
        <p:spPr bwMode="auto">
          <a:xfrm>
            <a:off x="7052003" y="4723198"/>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8" name="Oval 1577"/>
          <p:cNvSpPr/>
          <p:nvPr/>
        </p:nvSpPr>
        <p:spPr>
          <a:xfrm>
            <a:off x="6407585" y="4046056"/>
            <a:ext cx="1463040" cy="1463040"/>
          </a:xfrm>
          <a:prstGeom prst="ellipse">
            <a:avLst/>
          </a:prstGeom>
          <a:noFill/>
          <a:ln w="19050">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9" name="Oval 1578"/>
          <p:cNvSpPr/>
          <p:nvPr/>
        </p:nvSpPr>
        <p:spPr bwMode="auto">
          <a:xfrm>
            <a:off x="6628209" y="304422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pSp>
        <p:nvGrpSpPr>
          <p:cNvPr id="3" name="Group 2"/>
          <p:cNvGrpSpPr/>
          <p:nvPr/>
        </p:nvGrpSpPr>
        <p:grpSpPr>
          <a:xfrm>
            <a:off x="7122098" y="4439632"/>
            <a:ext cx="691702" cy="523220"/>
            <a:chOff x="7122098" y="4439632"/>
            <a:chExt cx="691702" cy="523220"/>
          </a:xfrm>
        </p:grpSpPr>
        <p:sp>
          <p:nvSpPr>
            <p:cNvPr id="2" name="Rounded Rectangle 1"/>
            <p:cNvSpPr/>
            <p:nvPr/>
          </p:nvSpPr>
          <p:spPr>
            <a:xfrm>
              <a:off x="7179692" y="4627706"/>
              <a:ext cx="415925" cy="335146"/>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0" name="Rectangle 1579"/>
            <p:cNvSpPr/>
            <p:nvPr/>
          </p:nvSpPr>
          <p:spPr>
            <a:xfrm>
              <a:off x="7122098" y="4439632"/>
              <a:ext cx="691702" cy="523220"/>
            </a:xfrm>
            <a:prstGeom prst="rect">
              <a:avLst/>
            </a:prstGeom>
          </p:spPr>
          <p:txBody>
            <a:bodyPr wrap="square">
              <a:spAutoFit/>
            </a:bodyPr>
            <a:lstStyle/>
            <a:p>
              <a:r>
                <a:rPr lang="en-US" sz="2800" i="1" dirty="0" smtClean="0">
                  <a:latin typeface="Times New Roman"/>
                  <a:cs typeface="Times New Roman"/>
                </a:rPr>
                <a:t>w</a:t>
              </a:r>
              <a:r>
                <a:rPr lang="en-US" sz="2800" baseline="-25000" dirty="0" smtClean="0">
                  <a:latin typeface="Times New Roman"/>
                  <a:cs typeface="Times New Roman"/>
                </a:rPr>
                <a:t>0</a:t>
              </a:r>
              <a:endParaRPr lang="en-US" sz="2800" dirty="0"/>
            </a:p>
          </p:txBody>
        </p:sp>
      </p:grpSp>
      <p:sp>
        <p:nvSpPr>
          <p:cNvPr id="1582" name="Oval 1581"/>
          <p:cNvSpPr/>
          <p:nvPr/>
        </p:nvSpPr>
        <p:spPr bwMode="auto">
          <a:xfrm>
            <a:off x="8574523" y="3834500"/>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1589" name="Straight Arrow Connector 1588"/>
          <p:cNvCxnSpPr/>
          <p:nvPr/>
        </p:nvCxnSpPr>
        <p:spPr bwMode="auto">
          <a:xfrm>
            <a:off x="1150442" y="6540687"/>
            <a:ext cx="1676998"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1590" name="Straight Arrow Connector 1589"/>
          <p:cNvCxnSpPr/>
          <p:nvPr/>
        </p:nvCxnSpPr>
        <p:spPr bwMode="auto">
          <a:xfrm>
            <a:off x="1150442" y="5727140"/>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1591" name="Trapezoid 1590"/>
          <p:cNvSpPr/>
          <p:nvPr/>
        </p:nvSpPr>
        <p:spPr bwMode="auto">
          <a:xfrm rot="5400000">
            <a:off x="2574515" y="5845735"/>
            <a:ext cx="1012628" cy="526537"/>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1592" name="TextBox 1591"/>
          <p:cNvSpPr txBox="1"/>
          <p:nvPr/>
        </p:nvSpPr>
        <p:spPr>
          <a:xfrm>
            <a:off x="2750721" y="5867328"/>
            <a:ext cx="746870" cy="595727"/>
          </a:xfrm>
          <a:prstGeom prst="rect">
            <a:avLst/>
          </a:prstGeom>
          <a:noFill/>
        </p:spPr>
        <p:txBody>
          <a:bodyPr wrap="none" rtlCol="0">
            <a:spAutoFit/>
          </a:bodyPr>
          <a:lstStyle/>
          <a:p>
            <a:r>
              <a:rPr lang="en-US" sz="2400" i="1" dirty="0" smtClean="0">
                <a:solidFill>
                  <a:srgbClr val="000000"/>
                </a:solidFill>
                <a:latin typeface="Times New Roman"/>
                <a:cs typeface="Times New Roman"/>
              </a:rPr>
              <a:t>Rec</a:t>
            </a:r>
            <a:endParaRPr lang="en-US" i="1" dirty="0">
              <a:solidFill>
                <a:srgbClr val="000000"/>
              </a:solidFill>
              <a:latin typeface="Times New Roman"/>
              <a:cs typeface="Times New Roman"/>
            </a:endParaRPr>
          </a:p>
        </p:txBody>
      </p:sp>
      <p:cxnSp>
        <p:nvCxnSpPr>
          <p:cNvPr id="1593" name="Straight Arrow Connector 1592"/>
          <p:cNvCxnSpPr/>
          <p:nvPr/>
        </p:nvCxnSpPr>
        <p:spPr bwMode="auto">
          <a:xfrm>
            <a:off x="3344098" y="6130347"/>
            <a:ext cx="628586"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1594" name="Oval 1593"/>
          <p:cNvSpPr/>
          <p:nvPr/>
        </p:nvSpPr>
        <p:spPr bwMode="auto">
          <a:xfrm>
            <a:off x="1020317" y="6472257"/>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95" name="Rectangle 1594"/>
          <p:cNvSpPr/>
          <p:nvPr/>
        </p:nvSpPr>
        <p:spPr>
          <a:xfrm>
            <a:off x="562542" y="6186974"/>
            <a:ext cx="691702" cy="523220"/>
          </a:xfrm>
          <a:prstGeom prst="rect">
            <a:avLst/>
          </a:prstGeom>
        </p:spPr>
        <p:txBody>
          <a:bodyPr wrap="square">
            <a:spAutoFit/>
          </a:bodyPr>
          <a:lstStyle/>
          <a:p>
            <a:r>
              <a:rPr lang="en-US" sz="2800" i="1" dirty="0" smtClean="0">
                <a:latin typeface="Times New Roman"/>
                <a:cs typeface="Times New Roman"/>
              </a:rPr>
              <a:t>w</a:t>
            </a:r>
            <a:r>
              <a:rPr lang="en-US" sz="2800" baseline="-25000" dirty="0" smtClean="0">
                <a:latin typeface="Times New Roman"/>
                <a:cs typeface="Times New Roman"/>
              </a:rPr>
              <a:t>1</a:t>
            </a:r>
            <a:endParaRPr lang="en-US" sz="2800" dirty="0"/>
          </a:p>
        </p:txBody>
      </p:sp>
      <p:sp>
        <p:nvSpPr>
          <p:cNvPr id="1596" name="Rectangle 1595"/>
          <p:cNvSpPr/>
          <p:nvPr/>
        </p:nvSpPr>
        <p:spPr>
          <a:xfrm>
            <a:off x="704551" y="5400343"/>
            <a:ext cx="445891" cy="523220"/>
          </a:xfrm>
          <a:prstGeom prst="rect">
            <a:avLst/>
          </a:prstGeom>
        </p:spPr>
        <p:txBody>
          <a:bodyPr wrap="square">
            <a:spAutoFit/>
          </a:bodyPr>
          <a:lstStyle/>
          <a:p>
            <a:r>
              <a:rPr lang="en-US" sz="2800" i="1" dirty="0" smtClean="0">
                <a:latin typeface="Times New Roman"/>
                <a:cs typeface="Times New Roman"/>
              </a:rPr>
              <a:t>p</a:t>
            </a:r>
            <a:endParaRPr lang="en-US" sz="2800" dirty="0"/>
          </a:p>
        </p:txBody>
      </p:sp>
      <p:sp>
        <p:nvSpPr>
          <p:cNvPr id="1597" name="Rectangle 1596"/>
          <p:cNvSpPr/>
          <p:nvPr/>
        </p:nvSpPr>
        <p:spPr>
          <a:xfrm>
            <a:off x="3935872" y="6019276"/>
            <a:ext cx="691702" cy="523220"/>
          </a:xfrm>
          <a:prstGeom prst="rect">
            <a:avLst/>
          </a:prstGeom>
        </p:spPr>
        <p:txBody>
          <a:bodyPr wrap="square">
            <a:spAutoFit/>
          </a:bodyPr>
          <a:lstStyle/>
          <a:p>
            <a:r>
              <a:rPr lang="en-US" sz="2800" i="1" dirty="0" smtClean="0">
                <a:latin typeface="Times New Roman"/>
                <a:cs typeface="Times New Roman"/>
              </a:rPr>
              <a:t>w</a:t>
            </a:r>
            <a:r>
              <a:rPr lang="en-US" sz="2800" baseline="-25000" dirty="0" smtClean="0">
                <a:latin typeface="Times New Roman"/>
                <a:cs typeface="Times New Roman"/>
              </a:rPr>
              <a:t>0</a:t>
            </a:r>
            <a:endParaRPr lang="en-US" sz="2800" dirty="0"/>
          </a:p>
        </p:txBody>
      </p:sp>
      <p:sp>
        <p:nvSpPr>
          <p:cNvPr id="1598" name="Oval 1597"/>
          <p:cNvSpPr/>
          <p:nvPr/>
        </p:nvSpPr>
        <p:spPr bwMode="auto">
          <a:xfrm>
            <a:off x="3972684" y="607490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 name="Slide Number Placeholder 4"/>
          <p:cNvSpPr>
            <a:spLocks noGrp="1"/>
          </p:cNvSpPr>
          <p:nvPr>
            <p:ph type="sldNum" sz="quarter" idx="12"/>
          </p:nvPr>
        </p:nvSpPr>
        <p:spPr/>
        <p:txBody>
          <a:bodyPr/>
          <a:lstStyle/>
          <a:p>
            <a:fld id="{9ED7421F-71E7-F748-8E9F-5BC3CDBE49C2}" type="slidenum">
              <a:rPr lang="en-US" smtClean="0"/>
              <a:t>17</a:t>
            </a:fld>
            <a:endParaRPr lang="en-US"/>
          </a:p>
        </p:txBody>
      </p:sp>
      <p:grpSp>
        <p:nvGrpSpPr>
          <p:cNvPr id="1581" name="Group 1580"/>
          <p:cNvGrpSpPr/>
          <p:nvPr/>
        </p:nvGrpSpPr>
        <p:grpSpPr>
          <a:xfrm>
            <a:off x="2712684" y="3963597"/>
            <a:ext cx="3686224" cy="735818"/>
            <a:chOff x="2712684" y="3963597"/>
            <a:chExt cx="3686224" cy="735818"/>
          </a:xfrm>
        </p:grpSpPr>
        <p:sp>
          <p:nvSpPr>
            <p:cNvPr id="1583" name="Rounded Rectangle 1582"/>
            <p:cNvSpPr/>
            <p:nvPr/>
          </p:nvSpPr>
          <p:spPr>
            <a:xfrm>
              <a:off x="2712684" y="3963597"/>
              <a:ext cx="2040467" cy="51006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bg1"/>
                  </a:solidFill>
                  <a:latin typeface="Times New Roman"/>
                  <a:cs typeface="Times New Roman"/>
                </a:rPr>
                <a:t>correctness</a:t>
              </a:r>
              <a:endParaRPr lang="en-US" sz="2400" dirty="0">
                <a:solidFill>
                  <a:schemeClr val="bg1"/>
                </a:solidFill>
              </a:endParaRPr>
            </a:p>
          </p:txBody>
        </p:sp>
        <p:cxnSp>
          <p:nvCxnSpPr>
            <p:cNvPr id="1584" name="Straight Arrow Connector 1583"/>
            <p:cNvCxnSpPr/>
            <p:nvPr/>
          </p:nvCxnSpPr>
          <p:spPr>
            <a:xfrm>
              <a:off x="4753151" y="4218632"/>
              <a:ext cx="1645757" cy="4807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144344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a:xfrm>
            <a:off x="5216823" y="2029152"/>
            <a:ext cx="3537122" cy="4473608"/>
            <a:chOff x="5200948" y="2025977"/>
            <a:chExt cx="3537122" cy="4473608"/>
          </a:xfrm>
        </p:grpSpPr>
        <p:sp>
          <p:nvSpPr>
            <p:cNvPr id="59" name="Oval 58"/>
            <p:cNvSpPr/>
            <p:nvPr/>
          </p:nvSpPr>
          <p:spPr>
            <a:xfrm>
              <a:off x="520094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530757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5520841"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5734103"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5947365"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6160627"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637388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6587151"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6800413"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7013675"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7226937"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a:off x="744019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7653461"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7866723"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8079985"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8293247"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a:off x="850650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541421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562747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5840734"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6053996"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626725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648052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669378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6907044"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7120306"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733356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754683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776009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p:nvPr/>
          </p:nvSpPr>
          <p:spPr>
            <a:xfrm>
              <a:off x="7973354"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p:nvPr/>
          </p:nvSpPr>
          <p:spPr>
            <a:xfrm>
              <a:off x="8186616"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p:cNvSpPr/>
            <p:nvPr/>
          </p:nvSpPr>
          <p:spPr>
            <a:xfrm>
              <a:off x="839987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p:cNvSpPr/>
            <p:nvPr/>
          </p:nvSpPr>
          <p:spPr>
            <a:xfrm>
              <a:off x="861314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p:cNvSpPr/>
            <p:nvPr/>
          </p:nvSpPr>
          <p:spPr>
            <a:xfrm>
              <a:off x="871978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a:off x="520094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530757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5520841"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5734103"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5947365"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p:nvPr/>
          </p:nvSpPr>
          <p:spPr>
            <a:xfrm>
              <a:off x="6160627"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a:off x="637388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6587151"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p:nvPr/>
          </p:nvSpPr>
          <p:spPr>
            <a:xfrm>
              <a:off x="6800413"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Oval 145"/>
            <p:cNvSpPr/>
            <p:nvPr/>
          </p:nvSpPr>
          <p:spPr>
            <a:xfrm>
              <a:off x="7013675"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Oval 146"/>
            <p:cNvSpPr/>
            <p:nvPr/>
          </p:nvSpPr>
          <p:spPr>
            <a:xfrm>
              <a:off x="7226937"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p:cNvSpPr/>
            <p:nvPr/>
          </p:nvSpPr>
          <p:spPr>
            <a:xfrm>
              <a:off x="744019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Oval 148"/>
            <p:cNvSpPr/>
            <p:nvPr/>
          </p:nvSpPr>
          <p:spPr>
            <a:xfrm>
              <a:off x="7653461"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Oval 149"/>
            <p:cNvSpPr/>
            <p:nvPr/>
          </p:nvSpPr>
          <p:spPr>
            <a:xfrm>
              <a:off x="7866723"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a:off x="8079985"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p:nvPr/>
          </p:nvSpPr>
          <p:spPr>
            <a:xfrm>
              <a:off x="8293247"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p:nvPr/>
          </p:nvSpPr>
          <p:spPr>
            <a:xfrm>
              <a:off x="850650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Oval 153"/>
            <p:cNvSpPr/>
            <p:nvPr/>
          </p:nvSpPr>
          <p:spPr>
            <a:xfrm>
              <a:off x="541421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Oval 154"/>
            <p:cNvSpPr/>
            <p:nvPr/>
          </p:nvSpPr>
          <p:spPr>
            <a:xfrm>
              <a:off x="562747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a:off x="5840734"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Oval 156"/>
            <p:cNvSpPr/>
            <p:nvPr/>
          </p:nvSpPr>
          <p:spPr>
            <a:xfrm>
              <a:off x="6053996"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Oval 157"/>
            <p:cNvSpPr/>
            <p:nvPr/>
          </p:nvSpPr>
          <p:spPr>
            <a:xfrm>
              <a:off x="626725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Oval 158"/>
            <p:cNvSpPr/>
            <p:nvPr/>
          </p:nvSpPr>
          <p:spPr>
            <a:xfrm>
              <a:off x="648052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Oval 159"/>
            <p:cNvSpPr/>
            <p:nvPr/>
          </p:nvSpPr>
          <p:spPr>
            <a:xfrm>
              <a:off x="669378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Oval 160"/>
            <p:cNvSpPr/>
            <p:nvPr/>
          </p:nvSpPr>
          <p:spPr>
            <a:xfrm>
              <a:off x="6907044"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p:nvPr/>
          </p:nvSpPr>
          <p:spPr>
            <a:xfrm>
              <a:off x="7120306"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a:off x="733356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a:off x="754683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p:nvPr/>
          </p:nvSpPr>
          <p:spPr>
            <a:xfrm>
              <a:off x="776009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p:nvPr/>
          </p:nvSpPr>
          <p:spPr>
            <a:xfrm>
              <a:off x="7973354"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p:nvPr/>
          </p:nvSpPr>
          <p:spPr>
            <a:xfrm>
              <a:off x="8186616"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Oval 167"/>
            <p:cNvSpPr/>
            <p:nvPr/>
          </p:nvSpPr>
          <p:spPr>
            <a:xfrm>
              <a:off x="839987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Oval 168"/>
            <p:cNvSpPr/>
            <p:nvPr/>
          </p:nvSpPr>
          <p:spPr>
            <a:xfrm>
              <a:off x="861314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Oval 169"/>
            <p:cNvSpPr/>
            <p:nvPr/>
          </p:nvSpPr>
          <p:spPr>
            <a:xfrm>
              <a:off x="871978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p:nvPr/>
          </p:nvSpPr>
          <p:spPr>
            <a:xfrm>
              <a:off x="520094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Oval 171"/>
            <p:cNvSpPr/>
            <p:nvPr/>
          </p:nvSpPr>
          <p:spPr>
            <a:xfrm>
              <a:off x="530757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p:cNvSpPr/>
            <p:nvPr/>
          </p:nvSpPr>
          <p:spPr>
            <a:xfrm>
              <a:off x="5520841"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p:cNvSpPr/>
            <p:nvPr/>
          </p:nvSpPr>
          <p:spPr>
            <a:xfrm>
              <a:off x="5734103"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p:nvPr/>
          </p:nvSpPr>
          <p:spPr>
            <a:xfrm>
              <a:off x="5947365"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p:nvPr/>
          </p:nvSpPr>
          <p:spPr>
            <a:xfrm>
              <a:off x="6160627"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p:nvPr/>
          </p:nvSpPr>
          <p:spPr>
            <a:xfrm>
              <a:off x="637388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p:nvPr/>
          </p:nvSpPr>
          <p:spPr>
            <a:xfrm>
              <a:off x="6587151"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p:cNvSpPr/>
            <p:nvPr/>
          </p:nvSpPr>
          <p:spPr>
            <a:xfrm>
              <a:off x="6800413"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p:nvPr/>
          </p:nvSpPr>
          <p:spPr>
            <a:xfrm>
              <a:off x="7013675"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Oval 180"/>
            <p:cNvSpPr/>
            <p:nvPr/>
          </p:nvSpPr>
          <p:spPr>
            <a:xfrm>
              <a:off x="7226937"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p:cNvSpPr/>
            <p:nvPr/>
          </p:nvSpPr>
          <p:spPr>
            <a:xfrm>
              <a:off x="744019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Oval 182"/>
            <p:cNvSpPr/>
            <p:nvPr/>
          </p:nvSpPr>
          <p:spPr>
            <a:xfrm>
              <a:off x="7653461"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Oval 183"/>
            <p:cNvSpPr/>
            <p:nvPr/>
          </p:nvSpPr>
          <p:spPr>
            <a:xfrm>
              <a:off x="7866723"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Oval 184"/>
            <p:cNvSpPr/>
            <p:nvPr/>
          </p:nvSpPr>
          <p:spPr>
            <a:xfrm>
              <a:off x="8079985"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Oval 185"/>
            <p:cNvSpPr/>
            <p:nvPr/>
          </p:nvSpPr>
          <p:spPr>
            <a:xfrm>
              <a:off x="8293247"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Oval 186"/>
            <p:cNvSpPr/>
            <p:nvPr/>
          </p:nvSpPr>
          <p:spPr>
            <a:xfrm>
              <a:off x="850650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p:nvPr/>
          </p:nvSpPr>
          <p:spPr>
            <a:xfrm>
              <a:off x="541421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p:nvPr/>
          </p:nvSpPr>
          <p:spPr>
            <a:xfrm>
              <a:off x="562747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p:nvPr/>
          </p:nvSpPr>
          <p:spPr>
            <a:xfrm>
              <a:off x="5840734"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p:nvPr/>
          </p:nvSpPr>
          <p:spPr>
            <a:xfrm>
              <a:off x="6053996"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p:nvPr/>
          </p:nvSpPr>
          <p:spPr>
            <a:xfrm>
              <a:off x="626725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Oval 192"/>
            <p:cNvSpPr/>
            <p:nvPr/>
          </p:nvSpPr>
          <p:spPr>
            <a:xfrm>
              <a:off x="648052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Oval 193"/>
            <p:cNvSpPr/>
            <p:nvPr/>
          </p:nvSpPr>
          <p:spPr>
            <a:xfrm>
              <a:off x="669378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p:nvPr/>
          </p:nvSpPr>
          <p:spPr>
            <a:xfrm>
              <a:off x="6907044"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p:nvPr/>
          </p:nvSpPr>
          <p:spPr>
            <a:xfrm>
              <a:off x="7120306"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p:nvPr/>
          </p:nvSpPr>
          <p:spPr>
            <a:xfrm>
              <a:off x="733356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p:nvPr/>
          </p:nvSpPr>
          <p:spPr>
            <a:xfrm>
              <a:off x="754683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Oval 198"/>
            <p:cNvSpPr/>
            <p:nvPr/>
          </p:nvSpPr>
          <p:spPr>
            <a:xfrm>
              <a:off x="776009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p:nvPr/>
          </p:nvSpPr>
          <p:spPr>
            <a:xfrm>
              <a:off x="7973354"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p:cNvSpPr/>
            <p:nvPr/>
          </p:nvSpPr>
          <p:spPr>
            <a:xfrm>
              <a:off x="8186616"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p:cNvSpPr/>
            <p:nvPr/>
          </p:nvSpPr>
          <p:spPr>
            <a:xfrm>
              <a:off x="839987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Oval 202"/>
            <p:cNvSpPr/>
            <p:nvPr/>
          </p:nvSpPr>
          <p:spPr>
            <a:xfrm>
              <a:off x="861314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Oval 203"/>
            <p:cNvSpPr/>
            <p:nvPr/>
          </p:nvSpPr>
          <p:spPr>
            <a:xfrm>
              <a:off x="871978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Oval 204"/>
            <p:cNvSpPr/>
            <p:nvPr/>
          </p:nvSpPr>
          <p:spPr>
            <a:xfrm>
              <a:off x="520094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Oval 205"/>
            <p:cNvSpPr/>
            <p:nvPr/>
          </p:nvSpPr>
          <p:spPr>
            <a:xfrm>
              <a:off x="530757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Oval 206"/>
            <p:cNvSpPr/>
            <p:nvPr/>
          </p:nvSpPr>
          <p:spPr>
            <a:xfrm>
              <a:off x="5520841"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Oval 207"/>
            <p:cNvSpPr/>
            <p:nvPr/>
          </p:nvSpPr>
          <p:spPr>
            <a:xfrm>
              <a:off x="5734103"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Oval 208"/>
            <p:cNvSpPr/>
            <p:nvPr/>
          </p:nvSpPr>
          <p:spPr>
            <a:xfrm>
              <a:off x="5947365"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Oval 209"/>
            <p:cNvSpPr/>
            <p:nvPr/>
          </p:nvSpPr>
          <p:spPr>
            <a:xfrm>
              <a:off x="6160627"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Oval 210"/>
            <p:cNvSpPr/>
            <p:nvPr/>
          </p:nvSpPr>
          <p:spPr>
            <a:xfrm>
              <a:off x="637388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p:cNvSpPr/>
            <p:nvPr/>
          </p:nvSpPr>
          <p:spPr>
            <a:xfrm>
              <a:off x="6587151"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p:cNvSpPr/>
            <p:nvPr/>
          </p:nvSpPr>
          <p:spPr>
            <a:xfrm>
              <a:off x="6800413"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Oval 213"/>
            <p:cNvSpPr/>
            <p:nvPr/>
          </p:nvSpPr>
          <p:spPr>
            <a:xfrm>
              <a:off x="7013675"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Oval 214"/>
            <p:cNvSpPr/>
            <p:nvPr/>
          </p:nvSpPr>
          <p:spPr>
            <a:xfrm>
              <a:off x="7226937"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Oval 215"/>
            <p:cNvSpPr/>
            <p:nvPr/>
          </p:nvSpPr>
          <p:spPr>
            <a:xfrm>
              <a:off x="744019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Oval 216"/>
            <p:cNvSpPr/>
            <p:nvPr/>
          </p:nvSpPr>
          <p:spPr>
            <a:xfrm>
              <a:off x="7653461"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Oval 217"/>
            <p:cNvSpPr/>
            <p:nvPr/>
          </p:nvSpPr>
          <p:spPr>
            <a:xfrm>
              <a:off x="7866723"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Oval 218"/>
            <p:cNvSpPr/>
            <p:nvPr/>
          </p:nvSpPr>
          <p:spPr>
            <a:xfrm>
              <a:off x="8079985"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Oval 219"/>
            <p:cNvSpPr/>
            <p:nvPr/>
          </p:nvSpPr>
          <p:spPr>
            <a:xfrm>
              <a:off x="8293247"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Oval 220"/>
            <p:cNvSpPr/>
            <p:nvPr/>
          </p:nvSpPr>
          <p:spPr>
            <a:xfrm>
              <a:off x="850650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Oval 221"/>
            <p:cNvSpPr/>
            <p:nvPr/>
          </p:nvSpPr>
          <p:spPr>
            <a:xfrm>
              <a:off x="541421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Oval 222"/>
            <p:cNvSpPr/>
            <p:nvPr/>
          </p:nvSpPr>
          <p:spPr>
            <a:xfrm>
              <a:off x="562747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Oval 223"/>
            <p:cNvSpPr/>
            <p:nvPr/>
          </p:nvSpPr>
          <p:spPr>
            <a:xfrm>
              <a:off x="5840734"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Oval 224"/>
            <p:cNvSpPr/>
            <p:nvPr/>
          </p:nvSpPr>
          <p:spPr>
            <a:xfrm>
              <a:off x="6053996"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Oval 225"/>
            <p:cNvSpPr/>
            <p:nvPr/>
          </p:nvSpPr>
          <p:spPr>
            <a:xfrm>
              <a:off x="626725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Oval 226"/>
            <p:cNvSpPr/>
            <p:nvPr/>
          </p:nvSpPr>
          <p:spPr>
            <a:xfrm>
              <a:off x="648052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Oval 227"/>
            <p:cNvSpPr/>
            <p:nvPr/>
          </p:nvSpPr>
          <p:spPr>
            <a:xfrm>
              <a:off x="669378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Oval 228"/>
            <p:cNvSpPr/>
            <p:nvPr/>
          </p:nvSpPr>
          <p:spPr>
            <a:xfrm>
              <a:off x="6907044"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Oval 229"/>
            <p:cNvSpPr/>
            <p:nvPr/>
          </p:nvSpPr>
          <p:spPr>
            <a:xfrm>
              <a:off x="7120306"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Oval 230"/>
            <p:cNvSpPr/>
            <p:nvPr/>
          </p:nvSpPr>
          <p:spPr>
            <a:xfrm>
              <a:off x="733356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Oval 231"/>
            <p:cNvSpPr/>
            <p:nvPr/>
          </p:nvSpPr>
          <p:spPr>
            <a:xfrm>
              <a:off x="754683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Oval 232"/>
            <p:cNvSpPr/>
            <p:nvPr/>
          </p:nvSpPr>
          <p:spPr>
            <a:xfrm>
              <a:off x="776009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Oval 233"/>
            <p:cNvSpPr/>
            <p:nvPr/>
          </p:nvSpPr>
          <p:spPr>
            <a:xfrm>
              <a:off x="7973354"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Oval 234"/>
            <p:cNvSpPr/>
            <p:nvPr/>
          </p:nvSpPr>
          <p:spPr>
            <a:xfrm>
              <a:off x="8186616"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Oval 235"/>
            <p:cNvSpPr/>
            <p:nvPr/>
          </p:nvSpPr>
          <p:spPr>
            <a:xfrm>
              <a:off x="839987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Oval 236"/>
            <p:cNvSpPr/>
            <p:nvPr/>
          </p:nvSpPr>
          <p:spPr>
            <a:xfrm>
              <a:off x="861314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Oval 237"/>
            <p:cNvSpPr/>
            <p:nvPr/>
          </p:nvSpPr>
          <p:spPr>
            <a:xfrm>
              <a:off x="871978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Oval 238"/>
            <p:cNvSpPr/>
            <p:nvPr/>
          </p:nvSpPr>
          <p:spPr>
            <a:xfrm>
              <a:off x="520094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Oval 239"/>
            <p:cNvSpPr/>
            <p:nvPr/>
          </p:nvSpPr>
          <p:spPr>
            <a:xfrm>
              <a:off x="530757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Oval 240"/>
            <p:cNvSpPr/>
            <p:nvPr/>
          </p:nvSpPr>
          <p:spPr>
            <a:xfrm>
              <a:off x="5520841"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 name="Oval 241"/>
            <p:cNvSpPr/>
            <p:nvPr/>
          </p:nvSpPr>
          <p:spPr>
            <a:xfrm>
              <a:off x="5734103"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Oval 242"/>
            <p:cNvSpPr/>
            <p:nvPr/>
          </p:nvSpPr>
          <p:spPr>
            <a:xfrm>
              <a:off x="5947365"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 name="Oval 243"/>
            <p:cNvSpPr/>
            <p:nvPr/>
          </p:nvSpPr>
          <p:spPr>
            <a:xfrm>
              <a:off x="6160627"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Oval 244"/>
            <p:cNvSpPr/>
            <p:nvPr/>
          </p:nvSpPr>
          <p:spPr>
            <a:xfrm>
              <a:off x="637388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 name="Oval 245"/>
            <p:cNvSpPr/>
            <p:nvPr/>
          </p:nvSpPr>
          <p:spPr>
            <a:xfrm>
              <a:off x="6587151"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 name="Oval 246"/>
            <p:cNvSpPr/>
            <p:nvPr/>
          </p:nvSpPr>
          <p:spPr>
            <a:xfrm>
              <a:off x="6800413"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 name="Oval 247"/>
            <p:cNvSpPr/>
            <p:nvPr/>
          </p:nvSpPr>
          <p:spPr>
            <a:xfrm>
              <a:off x="7013675"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 name="Oval 248"/>
            <p:cNvSpPr/>
            <p:nvPr/>
          </p:nvSpPr>
          <p:spPr>
            <a:xfrm>
              <a:off x="7226937"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 name="Oval 249"/>
            <p:cNvSpPr/>
            <p:nvPr/>
          </p:nvSpPr>
          <p:spPr>
            <a:xfrm>
              <a:off x="744019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Oval 250"/>
            <p:cNvSpPr/>
            <p:nvPr/>
          </p:nvSpPr>
          <p:spPr>
            <a:xfrm>
              <a:off x="7653461"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 name="Oval 251"/>
            <p:cNvSpPr/>
            <p:nvPr/>
          </p:nvSpPr>
          <p:spPr>
            <a:xfrm>
              <a:off x="7866723"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Oval 252"/>
            <p:cNvSpPr/>
            <p:nvPr/>
          </p:nvSpPr>
          <p:spPr>
            <a:xfrm>
              <a:off x="8079985"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Oval 253"/>
            <p:cNvSpPr/>
            <p:nvPr/>
          </p:nvSpPr>
          <p:spPr>
            <a:xfrm>
              <a:off x="8293247"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Oval 254"/>
            <p:cNvSpPr/>
            <p:nvPr/>
          </p:nvSpPr>
          <p:spPr>
            <a:xfrm>
              <a:off x="850650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 name="Oval 255"/>
            <p:cNvSpPr/>
            <p:nvPr/>
          </p:nvSpPr>
          <p:spPr>
            <a:xfrm>
              <a:off x="541421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Oval 256"/>
            <p:cNvSpPr/>
            <p:nvPr/>
          </p:nvSpPr>
          <p:spPr>
            <a:xfrm>
              <a:off x="562747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Oval 257"/>
            <p:cNvSpPr/>
            <p:nvPr/>
          </p:nvSpPr>
          <p:spPr>
            <a:xfrm>
              <a:off x="5840734"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Oval 258"/>
            <p:cNvSpPr/>
            <p:nvPr/>
          </p:nvSpPr>
          <p:spPr>
            <a:xfrm>
              <a:off x="6053996"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Oval 259"/>
            <p:cNvSpPr/>
            <p:nvPr/>
          </p:nvSpPr>
          <p:spPr>
            <a:xfrm>
              <a:off x="626725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Oval 260"/>
            <p:cNvSpPr/>
            <p:nvPr/>
          </p:nvSpPr>
          <p:spPr>
            <a:xfrm>
              <a:off x="648052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Oval 261"/>
            <p:cNvSpPr/>
            <p:nvPr/>
          </p:nvSpPr>
          <p:spPr>
            <a:xfrm>
              <a:off x="669378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Oval 262"/>
            <p:cNvSpPr/>
            <p:nvPr/>
          </p:nvSpPr>
          <p:spPr>
            <a:xfrm>
              <a:off x="6907044"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Oval 263"/>
            <p:cNvSpPr/>
            <p:nvPr/>
          </p:nvSpPr>
          <p:spPr>
            <a:xfrm>
              <a:off x="7120306"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Oval 264"/>
            <p:cNvSpPr/>
            <p:nvPr/>
          </p:nvSpPr>
          <p:spPr>
            <a:xfrm>
              <a:off x="733356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Oval 265"/>
            <p:cNvSpPr/>
            <p:nvPr/>
          </p:nvSpPr>
          <p:spPr>
            <a:xfrm>
              <a:off x="754683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Oval 266"/>
            <p:cNvSpPr/>
            <p:nvPr/>
          </p:nvSpPr>
          <p:spPr>
            <a:xfrm>
              <a:off x="776009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Oval 267"/>
            <p:cNvSpPr/>
            <p:nvPr/>
          </p:nvSpPr>
          <p:spPr>
            <a:xfrm>
              <a:off x="7973354"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Oval 268"/>
            <p:cNvSpPr/>
            <p:nvPr/>
          </p:nvSpPr>
          <p:spPr>
            <a:xfrm>
              <a:off x="8186616"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Oval 269"/>
            <p:cNvSpPr/>
            <p:nvPr/>
          </p:nvSpPr>
          <p:spPr>
            <a:xfrm>
              <a:off x="839987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Oval 270"/>
            <p:cNvSpPr/>
            <p:nvPr/>
          </p:nvSpPr>
          <p:spPr>
            <a:xfrm>
              <a:off x="861314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 name="Oval 271"/>
            <p:cNvSpPr/>
            <p:nvPr/>
          </p:nvSpPr>
          <p:spPr>
            <a:xfrm>
              <a:off x="871978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 name="Oval 272"/>
            <p:cNvSpPr/>
            <p:nvPr/>
          </p:nvSpPr>
          <p:spPr>
            <a:xfrm>
              <a:off x="520094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Oval 273"/>
            <p:cNvSpPr/>
            <p:nvPr/>
          </p:nvSpPr>
          <p:spPr>
            <a:xfrm>
              <a:off x="530757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Oval 274"/>
            <p:cNvSpPr/>
            <p:nvPr/>
          </p:nvSpPr>
          <p:spPr>
            <a:xfrm>
              <a:off x="5520841"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Oval 275"/>
            <p:cNvSpPr/>
            <p:nvPr/>
          </p:nvSpPr>
          <p:spPr>
            <a:xfrm>
              <a:off x="5734103"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Oval 276"/>
            <p:cNvSpPr/>
            <p:nvPr/>
          </p:nvSpPr>
          <p:spPr>
            <a:xfrm>
              <a:off x="5947365"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Oval 277"/>
            <p:cNvSpPr/>
            <p:nvPr/>
          </p:nvSpPr>
          <p:spPr>
            <a:xfrm>
              <a:off x="6160627"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Oval 278"/>
            <p:cNvSpPr/>
            <p:nvPr/>
          </p:nvSpPr>
          <p:spPr>
            <a:xfrm>
              <a:off x="637388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Oval 279"/>
            <p:cNvSpPr/>
            <p:nvPr/>
          </p:nvSpPr>
          <p:spPr>
            <a:xfrm>
              <a:off x="6587151"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Oval 280"/>
            <p:cNvSpPr/>
            <p:nvPr/>
          </p:nvSpPr>
          <p:spPr>
            <a:xfrm>
              <a:off x="6800413"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 name="Oval 281"/>
            <p:cNvSpPr/>
            <p:nvPr/>
          </p:nvSpPr>
          <p:spPr>
            <a:xfrm>
              <a:off x="7013675"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 name="Oval 282"/>
            <p:cNvSpPr/>
            <p:nvPr/>
          </p:nvSpPr>
          <p:spPr>
            <a:xfrm>
              <a:off x="7226937"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 name="Oval 283"/>
            <p:cNvSpPr/>
            <p:nvPr/>
          </p:nvSpPr>
          <p:spPr>
            <a:xfrm>
              <a:off x="744019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 name="Oval 284"/>
            <p:cNvSpPr/>
            <p:nvPr/>
          </p:nvSpPr>
          <p:spPr>
            <a:xfrm>
              <a:off x="7653461"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Oval 285"/>
            <p:cNvSpPr/>
            <p:nvPr/>
          </p:nvSpPr>
          <p:spPr>
            <a:xfrm>
              <a:off x="7866723"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 name="Oval 286"/>
            <p:cNvSpPr/>
            <p:nvPr/>
          </p:nvSpPr>
          <p:spPr>
            <a:xfrm>
              <a:off x="8079985"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 name="Oval 287"/>
            <p:cNvSpPr/>
            <p:nvPr/>
          </p:nvSpPr>
          <p:spPr>
            <a:xfrm>
              <a:off x="8293247"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 name="Oval 288"/>
            <p:cNvSpPr/>
            <p:nvPr/>
          </p:nvSpPr>
          <p:spPr>
            <a:xfrm>
              <a:off x="850650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 name="Oval 289"/>
            <p:cNvSpPr/>
            <p:nvPr/>
          </p:nvSpPr>
          <p:spPr>
            <a:xfrm>
              <a:off x="541421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 name="Oval 290"/>
            <p:cNvSpPr/>
            <p:nvPr/>
          </p:nvSpPr>
          <p:spPr>
            <a:xfrm>
              <a:off x="562747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Oval 291"/>
            <p:cNvSpPr/>
            <p:nvPr/>
          </p:nvSpPr>
          <p:spPr>
            <a:xfrm>
              <a:off x="5840734"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 name="Oval 292"/>
            <p:cNvSpPr/>
            <p:nvPr/>
          </p:nvSpPr>
          <p:spPr>
            <a:xfrm>
              <a:off x="6053996"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 name="Oval 293"/>
            <p:cNvSpPr/>
            <p:nvPr/>
          </p:nvSpPr>
          <p:spPr>
            <a:xfrm>
              <a:off x="626725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5" name="Oval 294"/>
            <p:cNvSpPr/>
            <p:nvPr/>
          </p:nvSpPr>
          <p:spPr>
            <a:xfrm>
              <a:off x="648052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 name="Oval 295"/>
            <p:cNvSpPr/>
            <p:nvPr/>
          </p:nvSpPr>
          <p:spPr>
            <a:xfrm>
              <a:off x="669378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7" name="Oval 296"/>
            <p:cNvSpPr/>
            <p:nvPr/>
          </p:nvSpPr>
          <p:spPr>
            <a:xfrm>
              <a:off x="6907044"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8" name="Oval 297"/>
            <p:cNvSpPr/>
            <p:nvPr/>
          </p:nvSpPr>
          <p:spPr>
            <a:xfrm>
              <a:off x="7120306"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 name="Oval 298"/>
            <p:cNvSpPr/>
            <p:nvPr/>
          </p:nvSpPr>
          <p:spPr>
            <a:xfrm>
              <a:off x="733356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0" name="Oval 299"/>
            <p:cNvSpPr/>
            <p:nvPr/>
          </p:nvSpPr>
          <p:spPr>
            <a:xfrm>
              <a:off x="754683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1" name="Oval 300"/>
            <p:cNvSpPr/>
            <p:nvPr/>
          </p:nvSpPr>
          <p:spPr>
            <a:xfrm>
              <a:off x="776009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2" name="Oval 301"/>
            <p:cNvSpPr/>
            <p:nvPr/>
          </p:nvSpPr>
          <p:spPr>
            <a:xfrm>
              <a:off x="7973354"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3" name="Oval 302"/>
            <p:cNvSpPr/>
            <p:nvPr/>
          </p:nvSpPr>
          <p:spPr>
            <a:xfrm>
              <a:off x="8186616"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4" name="Oval 303"/>
            <p:cNvSpPr/>
            <p:nvPr/>
          </p:nvSpPr>
          <p:spPr>
            <a:xfrm>
              <a:off x="839987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5" name="Oval 304"/>
            <p:cNvSpPr/>
            <p:nvPr/>
          </p:nvSpPr>
          <p:spPr>
            <a:xfrm>
              <a:off x="861314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6" name="Oval 305"/>
            <p:cNvSpPr/>
            <p:nvPr/>
          </p:nvSpPr>
          <p:spPr>
            <a:xfrm>
              <a:off x="871978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Oval 306"/>
            <p:cNvSpPr/>
            <p:nvPr/>
          </p:nvSpPr>
          <p:spPr>
            <a:xfrm>
              <a:off x="520094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8" name="Oval 307"/>
            <p:cNvSpPr/>
            <p:nvPr/>
          </p:nvSpPr>
          <p:spPr>
            <a:xfrm>
              <a:off x="530757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9" name="Oval 308"/>
            <p:cNvSpPr/>
            <p:nvPr/>
          </p:nvSpPr>
          <p:spPr>
            <a:xfrm>
              <a:off x="5520841"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0" name="Oval 309"/>
            <p:cNvSpPr/>
            <p:nvPr/>
          </p:nvSpPr>
          <p:spPr>
            <a:xfrm>
              <a:off x="5734103"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1" name="Oval 310"/>
            <p:cNvSpPr/>
            <p:nvPr/>
          </p:nvSpPr>
          <p:spPr>
            <a:xfrm>
              <a:off x="5947365"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2" name="Oval 311"/>
            <p:cNvSpPr/>
            <p:nvPr/>
          </p:nvSpPr>
          <p:spPr>
            <a:xfrm>
              <a:off x="6160627"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3" name="Oval 312"/>
            <p:cNvSpPr/>
            <p:nvPr/>
          </p:nvSpPr>
          <p:spPr>
            <a:xfrm>
              <a:off x="637388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4" name="Oval 313"/>
            <p:cNvSpPr/>
            <p:nvPr/>
          </p:nvSpPr>
          <p:spPr>
            <a:xfrm>
              <a:off x="6587151"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5" name="Oval 314"/>
            <p:cNvSpPr/>
            <p:nvPr/>
          </p:nvSpPr>
          <p:spPr>
            <a:xfrm>
              <a:off x="6800413"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6" name="Oval 315"/>
            <p:cNvSpPr/>
            <p:nvPr/>
          </p:nvSpPr>
          <p:spPr>
            <a:xfrm>
              <a:off x="7013675"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 name="Oval 316"/>
            <p:cNvSpPr/>
            <p:nvPr/>
          </p:nvSpPr>
          <p:spPr>
            <a:xfrm>
              <a:off x="7226937"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8" name="Oval 317"/>
            <p:cNvSpPr/>
            <p:nvPr/>
          </p:nvSpPr>
          <p:spPr>
            <a:xfrm>
              <a:off x="744019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9" name="Oval 318"/>
            <p:cNvSpPr/>
            <p:nvPr/>
          </p:nvSpPr>
          <p:spPr>
            <a:xfrm>
              <a:off x="7653461"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0" name="Oval 319"/>
            <p:cNvSpPr/>
            <p:nvPr/>
          </p:nvSpPr>
          <p:spPr>
            <a:xfrm>
              <a:off x="7866723"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1" name="Oval 320"/>
            <p:cNvSpPr/>
            <p:nvPr/>
          </p:nvSpPr>
          <p:spPr>
            <a:xfrm>
              <a:off x="8079985"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2" name="Oval 321"/>
            <p:cNvSpPr/>
            <p:nvPr/>
          </p:nvSpPr>
          <p:spPr>
            <a:xfrm>
              <a:off x="8293247"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3" name="Oval 322"/>
            <p:cNvSpPr/>
            <p:nvPr/>
          </p:nvSpPr>
          <p:spPr>
            <a:xfrm>
              <a:off x="850650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4" name="Oval 323"/>
            <p:cNvSpPr/>
            <p:nvPr/>
          </p:nvSpPr>
          <p:spPr>
            <a:xfrm>
              <a:off x="541421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5" name="Oval 324"/>
            <p:cNvSpPr/>
            <p:nvPr/>
          </p:nvSpPr>
          <p:spPr>
            <a:xfrm>
              <a:off x="562747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6" name="Oval 325"/>
            <p:cNvSpPr/>
            <p:nvPr/>
          </p:nvSpPr>
          <p:spPr>
            <a:xfrm>
              <a:off x="5840734"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 name="Oval 326"/>
            <p:cNvSpPr/>
            <p:nvPr/>
          </p:nvSpPr>
          <p:spPr>
            <a:xfrm>
              <a:off x="6053996"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8" name="Oval 327"/>
            <p:cNvSpPr/>
            <p:nvPr/>
          </p:nvSpPr>
          <p:spPr>
            <a:xfrm>
              <a:off x="626725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9" name="Oval 328"/>
            <p:cNvSpPr/>
            <p:nvPr/>
          </p:nvSpPr>
          <p:spPr>
            <a:xfrm>
              <a:off x="648052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0" name="Oval 329"/>
            <p:cNvSpPr/>
            <p:nvPr/>
          </p:nvSpPr>
          <p:spPr>
            <a:xfrm>
              <a:off x="669378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1" name="Oval 330"/>
            <p:cNvSpPr/>
            <p:nvPr/>
          </p:nvSpPr>
          <p:spPr>
            <a:xfrm>
              <a:off x="6907044"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2" name="Oval 331"/>
            <p:cNvSpPr/>
            <p:nvPr/>
          </p:nvSpPr>
          <p:spPr>
            <a:xfrm>
              <a:off x="7120306"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3" name="Oval 332"/>
            <p:cNvSpPr/>
            <p:nvPr/>
          </p:nvSpPr>
          <p:spPr>
            <a:xfrm>
              <a:off x="733356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4" name="Oval 333"/>
            <p:cNvSpPr/>
            <p:nvPr/>
          </p:nvSpPr>
          <p:spPr>
            <a:xfrm>
              <a:off x="754683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5" name="Oval 334"/>
            <p:cNvSpPr/>
            <p:nvPr/>
          </p:nvSpPr>
          <p:spPr>
            <a:xfrm>
              <a:off x="776009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6" name="Oval 335"/>
            <p:cNvSpPr/>
            <p:nvPr/>
          </p:nvSpPr>
          <p:spPr>
            <a:xfrm>
              <a:off x="7973354"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7" name="Oval 336"/>
            <p:cNvSpPr/>
            <p:nvPr/>
          </p:nvSpPr>
          <p:spPr>
            <a:xfrm>
              <a:off x="8186616"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8" name="Oval 337"/>
            <p:cNvSpPr/>
            <p:nvPr/>
          </p:nvSpPr>
          <p:spPr>
            <a:xfrm>
              <a:off x="839987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9" name="Oval 338"/>
            <p:cNvSpPr/>
            <p:nvPr/>
          </p:nvSpPr>
          <p:spPr>
            <a:xfrm>
              <a:off x="861314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0" name="Oval 339"/>
            <p:cNvSpPr/>
            <p:nvPr/>
          </p:nvSpPr>
          <p:spPr>
            <a:xfrm>
              <a:off x="871978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1" name="Oval 340"/>
            <p:cNvSpPr/>
            <p:nvPr/>
          </p:nvSpPr>
          <p:spPr>
            <a:xfrm>
              <a:off x="520094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2" name="Oval 341"/>
            <p:cNvSpPr/>
            <p:nvPr/>
          </p:nvSpPr>
          <p:spPr>
            <a:xfrm>
              <a:off x="530757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3" name="Oval 342"/>
            <p:cNvSpPr/>
            <p:nvPr/>
          </p:nvSpPr>
          <p:spPr>
            <a:xfrm>
              <a:off x="5520841"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4" name="Oval 343"/>
            <p:cNvSpPr/>
            <p:nvPr/>
          </p:nvSpPr>
          <p:spPr>
            <a:xfrm>
              <a:off x="5734103"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5" name="Oval 344"/>
            <p:cNvSpPr/>
            <p:nvPr/>
          </p:nvSpPr>
          <p:spPr>
            <a:xfrm>
              <a:off x="5947365"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6" name="Oval 345"/>
            <p:cNvSpPr/>
            <p:nvPr/>
          </p:nvSpPr>
          <p:spPr>
            <a:xfrm>
              <a:off x="6160627"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7" name="Oval 346"/>
            <p:cNvSpPr/>
            <p:nvPr/>
          </p:nvSpPr>
          <p:spPr>
            <a:xfrm>
              <a:off x="637388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Oval 347"/>
            <p:cNvSpPr/>
            <p:nvPr/>
          </p:nvSpPr>
          <p:spPr>
            <a:xfrm>
              <a:off x="6587151"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9" name="Oval 348"/>
            <p:cNvSpPr/>
            <p:nvPr/>
          </p:nvSpPr>
          <p:spPr>
            <a:xfrm>
              <a:off x="6800413"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0" name="Oval 349"/>
            <p:cNvSpPr/>
            <p:nvPr/>
          </p:nvSpPr>
          <p:spPr>
            <a:xfrm>
              <a:off x="7013675"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1" name="Oval 350"/>
            <p:cNvSpPr/>
            <p:nvPr/>
          </p:nvSpPr>
          <p:spPr>
            <a:xfrm>
              <a:off x="7226937"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2" name="Oval 351"/>
            <p:cNvSpPr/>
            <p:nvPr/>
          </p:nvSpPr>
          <p:spPr>
            <a:xfrm>
              <a:off x="744019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3" name="Oval 352"/>
            <p:cNvSpPr/>
            <p:nvPr/>
          </p:nvSpPr>
          <p:spPr>
            <a:xfrm>
              <a:off x="7653461"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4" name="Oval 353"/>
            <p:cNvSpPr/>
            <p:nvPr/>
          </p:nvSpPr>
          <p:spPr>
            <a:xfrm>
              <a:off x="7866723"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5" name="Oval 354"/>
            <p:cNvSpPr/>
            <p:nvPr/>
          </p:nvSpPr>
          <p:spPr>
            <a:xfrm>
              <a:off x="8079985"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Oval 355"/>
            <p:cNvSpPr/>
            <p:nvPr/>
          </p:nvSpPr>
          <p:spPr>
            <a:xfrm>
              <a:off x="8293247"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7" name="Oval 356"/>
            <p:cNvSpPr/>
            <p:nvPr/>
          </p:nvSpPr>
          <p:spPr>
            <a:xfrm>
              <a:off x="850650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8" name="Oval 357"/>
            <p:cNvSpPr/>
            <p:nvPr/>
          </p:nvSpPr>
          <p:spPr>
            <a:xfrm>
              <a:off x="541421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9" name="Oval 358"/>
            <p:cNvSpPr/>
            <p:nvPr/>
          </p:nvSpPr>
          <p:spPr>
            <a:xfrm>
              <a:off x="562747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0" name="Oval 359"/>
            <p:cNvSpPr/>
            <p:nvPr/>
          </p:nvSpPr>
          <p:spPr>
            <a:xfrm>
              <a:off x="5840734"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1" name="Oval 360"/>
            <p:cNvSpPr/>
            <p:nvPr/>
          </p:nvSpPr>
          <p:spPr>
            <a:xfrm>
              <a:off x="6053996"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2" name="Oval 361"/>
            <p:cNvSpPr/>
            <p:nvPr/>
          </p:nvSpPr>
          <p:spPr>
            <a:xfrm>
              <a:off x="626725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3" name="Oval 362"/>
            <p:cNvSpPr/>
            <p:nvPr/>
          </p:nvSpPr>
          <p:spPr>
            <a:xfrm>
              <a:off x="648052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4" name="Oval 363"/>
            <p:cNvSpPr/>
            <p:nvPr/>
          </p:nvSpPr>
          <p:spPr>
            <a:xfrm>
              <a:off x="669378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5" name="Oval 364"/>
            <p:cNvSpPr/>
            <p:nvPr/>
          </p:nvSpPr>
          <p:spPr>
            <a:xfrm>
              <a:off x="6907044"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6" name="Oval 365"/>
            <p:cNvSpPr/>
            <p:nvPr/>
          </p:nvSpPr>
          <p:spPr>
            <a:xfrm>
              <a:off x="7120306"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7" name="Oval 366"/>
            <p:cNvSpPr/>
            <p:nvPr/>
          </p:nvSpPr>
          <p:spPr>
            <a:xfrm>
              <a:off x="733356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8" name="Oval 367"/>
            <p:cNvSpPr/>
            <p:nvPr/>
          </p:nvSpPr>
          <p:spPr>
            <a:xfrm>
              <a:off x="754683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9" name="Oval 368"/>
            <p:cNvSpPr/>
            <p:nvPr/>
          </p:nvSpPr>
          <p:spPr>
            <a:xfrm>
              <a:off x="776009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Oval 369"/>
            <p:cNvSpPr/>
            <p:nvPr/>
          </p:nvSpPr>
          <p:spPr>
            <a:xfrm>
              <a:off x="7973354"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1" name="Oval 370"/>
            <p:cNvSpPr/>
            <p:nvPr/>
          </p:nvSpPr>
          <p:spPr>
            <a:xfrm>
              <a:off x="8186616"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2" name="Oval 371"/>
            <p:cNvSpPr/>
            <p:nvPr/>
          </p:nvSpPr>
          <p:spPr>
            <a:xfrm>
              <a:off x="839987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3" name="Oval 372"/>
            <p:cNvSpPr/>
            <p:nvPr/>
          </p:nvSpPr>
          <p:spPr>
            <a:xfrm>
              <a:off x="861314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4" name="Oval 373"/>
            <p:cNvSpPr/>
            <p:nvPr/>
          </p:nvSpPr>
          <p:spPr>
            <a:xfrm>
              <a:off x="871978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5" name="Oval 374"/>
            <p:cNvSpPr/>
            <p:nvPr/>
          </p:nvSpPr>
          <p:spPr>
            <a:xfrm>
              <a:off x="520094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6" name="Oval 375"/>
            <p:cNvSpPr/>
            <p:nvPr/>
          </p:nvSpPr>
          <p:spPr>
            <a:xfrm>
              <a:off x="530757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7" name="Oval 376"/>
            <p:cNvSpPr/>
            <p:nvPr/>
          </p:nvSpPr>
          <p:spPr>
            <a:xfrm>
              <a:off x="5520841"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8" name="Oval 377"/>
            <p:cNvSpPr/>
            <p:nvPr/>
          </p:nvSpPr>
          <p:spPr>
            <a:xfrm>
              <a:off x="5734103"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9" name="Oval 378"/>
            <p:cNvSpPr/>
            <p:nvPr/>
          </p:nvSpPr>
          <p:spPr>
            <a:xfrm>
              <a:off x="5947365"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0" name="Oval 379"/>
            <p:cNvSpPr/>
            <p:nvPr/>
          </p:nvSpPr>
          <p:spPr>
            <a:xfrm>
              <a:off x="6160627"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1" name="Oval 380"/>
            <p:cNvSpPr/>
            <p:nvPr/>
          </p:nvSpPr>
          <p:spPr>
            <a:xfrm>
              <a:off x="637388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2" name="Oval 381"/>
            <p:cNvSpPr/>
            <p:nvPr/>
          </p:nvSpPr>
          <p:spPr>
            <a:xfrm>
              <a:off x="6587151"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3" name="Oval 382"/>
            <p:cNvSpPr/>
            <p:nvPr/>
          </p:nvSpPr>
          <p:spPr>
            <a:xfrm>
              <a:off x="6800413"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4" name="Oval 383"/>
            <p:cNvSpPr/>
            <p:nvPr/>
          </p:nvSpPr>
          <p:spPr>
            <a:xfrm>
              <a:off x="7013675"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5" name="Oval 384"/>
            <p:cNvSpPr/>
            <p:nvPr/>
          </p:nvSpPr>
          <p:spPr>
            <a:xfrm>
              <a:off x="7226937"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6" name="Oval 385"/>
            <p:cNvSpPr/>
            <p:nvPr/>
          </p:nvSpPr>
          <p:spPr>
            <a:xfrm>
              <a:off x="744019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7" name="Oval 386"/>
            <p:cNvSpPr/>
            <p:nvPr/>
          </p:nvSpPr>
          <p:spPr>
            <a:xfrm>
              <a:off x="7653461"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8" name="Oval 387"/>
            <p:cNvSpPr/>
            <p:nvPr/>
          </p:nvSpPr>
          <p:spPr>
            <a:xfrm>
              <a:off x="7866723"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9" name="Oval 388"/>
            <p:cNvSpPr/>
            <p:nvPr/>
          </p:nvSpPr>
          <p:spPr>
            <a:xfrm>
              <a:off x="8079985"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0" name="Oval 389"/>
            <p:cNvSpPr/>
            <p:nvPr/>
          </p:nvSpPr>
          <p:spPr>
            <a:xfrm>
              <a:off x="8293247"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1" name="Oval 390"/>
            <p:cNvSpPr/>
            <p:nvPr/>
          </p:nvSpPr>
          <p:spPr>
            <a:xfrm>
              <a:off x="850650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2" name="Oval 391"/>
            <p:cNvSpPr/>
            <p:nvPr/>
          </p:nvSpPr>
          <p:spPr>
            <a:xfrm>
              <a:off x="541421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3" name="Oval 392"/>
            <p:cNvSpPr/>
            <p:nvPr/>
          </p:nvSpPr>
          <p:spPr>
            <a:xfrm>
              <a:off x="562747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4" name="Oval 393"/>
            <p:cNvSpPr/>
            <p:nvPr/>
          </p:nvSpPr>
          <p:spPr>
            <a:xfrm>
              <a:off x="5840734"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5" name="Oval 394"/>
            <p:cNvSpPr/>
            <p:nvPr/>
          </p:nvSpPr>
          <p:spPr>
            <a:xfrm>
              <a:off x="6053996"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6" name="Oval 395"/>
            <p:cNvSpPr/>
            <p:nvPr/>
          </p:nvSpPr>
          <p:spPr>
            <a:xfrm>
              <a:off x="626725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7" name="Oval 396"/>
            <p:cNvSpPr/>
            <p:nvPr/>
          </p:nvSpPr>
          <p:spPr>
            <a:xfrm>
              <a:off x="648052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8" name="Oval 397"/>
            <p:cNvSpPr/>
            <p:nvPr/>
          </p:nvSpPr>
          <p:spPr>
            <a:xfrm>
              <a:off x="669378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9" name="Oval 398"/>
            <p:cNvSpPr/>
            <p:nvPr/>
          </p:nvSpPr>
          <p:spPr>
            <a:xfrm>
              <a:off x="6907044"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0" name="Oval 399"/>
            <p:cNvSpPr/>
            <p:nvPr/>
          </p:nvSpPr>
          <p:spPr>
            <a:xfrm>
              <a:off x="7120306"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1" name="Oval 400"/>
            <p:cNvSpPr/>
            <p:nvPr/>
          </p:nvSpPr>
          <p:spPr>
            <a:xfrm>
              <a:off x="733356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2" name="Oval 401"/>
            <p:cNvSpPr/>
            <p:nvPr/>
          </p:nvSpPr>
          <p:spPr>
            <a:xfrm>
              <a:off x="754683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3" name="Oval 402"/>
            <p:cNvSpPr/>
            <p:nvPr/>
          </p:nvSpPr>
          <p:spPr>
            <a:xfrm>
              <a:off x="776009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4" name="Oval 403"/>
            <p:cNvSpPr/>
            <p:nvPr/>
          </p:nvSpPr>
          <p:spPr>
            <a:xfrm>
              <a:off x="7973354"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5" name="Oval 404"/>
            <p:cNvSpPr/>
            <p:nvPr/>
          </p:nvSpPr>
          <p:spPr>
            <a:xfrm>
              <a:off x="8186616"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6" name="Oval 405"/>
            <p:cNvSpPr/>
            <p:nvPr/>
          </p:nvSpPr>
          <p:spPr>
            <a:xfrm>
              <a:off x="839987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7" name="Oval 406"/>
            <p:cNvSpPr/>
            <p:nvPr/>
          </p:nvSpPr>
          <p:spPr>
            <a:xfrm>
              <a:off x="861314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8" name="Oval 407"/>
            <p:cNvSpPr/>
            <p:nvPr/>
          </p:nvSpPr>
          <p:spPr>
            <a:xfrm>
              <a:off x="871978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9" name="Oval 408"/>
            <p:cNvSpPr/>
            <p:nvPr/>
          </p:nvSpPr>
          <p:spPr>
            <a:xfrm>
              <a:off x="520094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0" name="Oval 409"/>
            <p:cNvSpPr/>
            <p:nvPr/>
          </p:nvSpPr>
          <p:spPr>
            <a:xfrm>
              <a:off x="530757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1" name="Oval 410"/>
            <p:cNvSpPr/>
            <p:nvPr/>
          </p:nvSpPr>
          <p:spPr>
            <a:xfrm>
              <a:off x="5520841"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2" name="Oval 411"/>
            <p:cNvSpPr/>
            <p:nvPr/>
          </p:nvSpPr>
          <p:spPr>
            <a:xfrm>
              <a:off x="5734103"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3" name="Oval 412"/>
            <p:cNvSpPr/>
            <p:nvPr/>
          </p:nvSpPr>
          <p:spPr>
            <a:xfrm>
              <a:off x="5947365"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4" name="Oval 413"/>
            <p:cNvSpPr/>
            <p:nvPr/>
          </p:nvSpPr>
          <p:spPr>
            <a:xfrm>
              <a:off x="6160627"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5" name="Oval 414"/>
            <p:cNvSpPr/>
            <p:nvPr/>
          </p:nvSpPr>
          <p:spPr>
            <a:xfrm>
              <a:off x="637388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6" name="Oval 415"/>
            <p:cNvSpPr/>
            <p:nvPr/>
          </p:nvSpPr>
          <p:spPr>
            <a:xfrm>
              <a:off x="6587151"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7" name="Oval 416"/>
            <p:cNvSpPr/>
            <p:nvPr/>
          </p:nvSpPr>
          <p:spPr>
            <a:xfrm>
              <a:off x="6800413"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8" name="Oval 417"/>
            <p:cNvSpPr/>
            <p:nvPr/>
          </p:nvSpPr>
          <p:spPr>
            <a:xfrm>
              <a:off x="7013675"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9" name="Oval 418"/>
            <p:cNvSpPr/>
            <p:nvPr/>
          </p:nvSpPr>
          <p:spPr>
            <a:xfrm>
              <a:off x="7226937"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0" name="Oval 419"/>
            <p:cNvSpPr/>
            <p:nvPr/>
          </p:nvSpPr>
          <p:spPr>
            <a:xfrm>
              <a:off x="744019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1" name="Oval 420"/>
            <p:cNvSpPr/>
            <p:nvPr/>
          </p:nvSpPr>
          <p:spPr>
            <a:xfrm>
              <a:off x="7653461"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2" name="Oval 421"/>
            <p:cNvSpPr/>
            <p:nvPr/>
          </p:nvSpPr>
          <p:spPr>
            <a:xfrm>
              <a:off x="7866723"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3" name="Oval 422"/>
            <p:cNvSpPr/>
            <p:nvPr/>
          </p:nvSpPr>
          <p:spPr>
            <a:xfrm>
              <a:off x="8079985"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4" name="Oval 423"/>
            <p:cNvSpPr/>
            <p:nvPr/>
          </p:nvSpPr>
          <p:spPr>
            <a:xfrm>
              <a:off x="8293247"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5" name="Oval 424"/>
            <p:cNvSpPr/>
            <p:nvPr/>
          </p:nvSpPr>
          <p:spPr>
            <a:xfrm>
              <a:off x="850650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6" name="Oval 425"/>
            <p:cNvSpPr/>
            <p:nvPr/>
          </p:nvSpPr>
          <p:spPr>
            <a:xfrm>
              <a:off x="541421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7" name="Oval 426"/>
            <p:cNvSpPr/>
            <p:nvPr/>
          </p:nvSpPr>
          <p:spPr>
            <a:xfrm>
              <a:off x="562747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8" name="Oval 427"/>
            <p:cNvSpPr/>
            <p:nvPr/>
          </p:nvSpPr>
          <p:spPr>
            <a:xfrm>
              <a:off x="5840734"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9" name="Oval 428"/>
            <p:cNvSpPr/>
            <p:nvPr/>
          </p:nvSpPr>
          <p:spPr>
            <a:xfrm>
              <a:off x="6053996"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0" name="Oval 429"/>
            <p:cNvSpPr/>
            <p:nvPr/>
          </p:nvSpPr>
          <p:spPr>
            <a:xfrm>
              <a:off x="626725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1" name="Oval 430"/>
            <p:cNvSpPr/>
            <p:nvPr/>
          </p:nvSpPr>
          <p:spPr>
            <a:xfrm>
              <a:off x="648052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2" name="Oval 431"/>
            <p:cNvSpPr/>
            <p:nvPr/>
          </p:nvSpPr>
          <p:spPr>
            <a:xfrm>
              <a:off x="669378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3" name="Oval 432"/>
            <p:cNvSpPr/>
            <p:nvPr/>
          </p:nvSpPr>
          <p:spPr>
            <a:xfrm>
              <a:off x="6907044"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4" name="Oval 433"/>
            <p:cNvSpPr/>
            <p:nvPr/>
          </p:nvSpPr>
          <p:spPr>
            <a:xfrm>
              <a:off x="7120306"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5" name="Oval 434"/>
            <p:cNvSpPr/>
            <p:nvPr/>
          </p:nvSpPr>
          <p:spPr>
            <a:xfrm>
              <a:off x="733356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6" name="Oval 435"/>
            <p:cNvSpPr/>
            <p:nvPr/>
          </p:nvSpPr>
          <p:spPr>
            <a:xfrm>
              <a:off x="754683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7" name="Oval 436"/>
            <p:cNvSpPr/>
            <p:nvPr/>
          </p:nvSpPr>
          <p:spPr>
            <a:xfrm>
              <a:off x="776009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8" name="Oval 437"/>
            <p:cNvSpPr/>
            <p:nvPr/>
          </p:nvSpPr>
          <p:spPr>
            <a:xfrm>
              <a:off x="7973354"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9" name="Oval 438"/>
            <p:cNvSpPr/>
            <p:nvPr/>
          </p:nvSpPr>
          <p:spPr>
            <a:xfrm>
              <a:off x="8186616"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0" name="Oval 439"/>
            <p:cNvSpPr/>
            <p:nvPr/>
          </p:nvSpPr>
          <p:spPr>
            <a:xfrm>
              <a:off x="839987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1" name="Oval 440"/>
            <p:cNvSpPr/>
            <p:nvPr/>
          </p:nvSpPr>
          <p:spPr>
            <a:xfrm>
              <a:off x="861314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2" name="Oval 441"/>
            <p:cNvSpPr/>
            <p:nvPr/>
          </p:nvSpPr>
          <p:spPr>
            <a:xfrm>
              <a:off x="871978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3" name="Oval 442"/>
            <p:cNvSpPr/>
            <p:nvPr/>
          </p:nvSpPr>
          <p:spPr>
            <a:xfrm>
              <a:off x="520094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4" name="Oval 443"/>
            <p:cNvSpPr/>
            <p:nvPr/>
          </p:nvSpPr>
          <p:spPr>
            <a:xfrm>
              <a:off x="530757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5" name="Oval 444"/>
            <p:cNvSpPr/>
            <p:nvPr/>
          </p:nvSpPr>
          <p:spPr>
            <a:xfrm>
              <a:off x="5520841"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6" name="Oval 445"/>
            <p:cNvSpPr/>
            <p:nvPr/>
          </p:nvSpPr>
          <p:spPr>
            <a:xfrm>
              <a:off x="5734103"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7" name="Oval 446"/>
            <p:cNvSpPr/>
            <p:nvPr/>
          </p:nvSpPr>
          <p:spPr>
            <a:xfrm>
              <a:off x="5947365"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8" name="Oval 447"/>
            <p:cNvSpPr/>
            <p:nvPr/>
          </p:nvSpPr>
          <p:spPr>
            <a:xfrm>
              <a:off x="6160627"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9" name="Oval 448"/>
            <p:cNvSpPr/>
            <p:nvPr/>
          </p:nvSpPr>
          <p:spPr>
            <a:xfrm>
              <a:off x="637388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0" name="Oval 449"/>
            <p:cNvSpPr/>
            <p:nvPr/>
          </p:nvSpPr>
          <p:spPr>
            <a:xfrm>
              <a:off x="6587151"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1" name="Oval 450"/>
            <p:cNvSpPr/>
            <p:nvPr/>
          </p:nvSpPr>
          <p:spPr>
            <a:xfrm>
              <a:off x="6800413"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2" name="Oval 451"/>
            <p:cNvSpPr/>
            <p:nvPr/>
          </p:nvSpPr>
          <p:spPr>
            <a:xfrm>
              <a:off x="7013675"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3" name="Oval 452"/>
            <p:cNvSpPr/>
            <p:nvPr/>
          </p:nvSpPr>
          <p:spPr>
            <a:xfrm>
              <a:off x="7226937"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4" name="Oval 453"/>
            <p:cNvSpPr/>
            <p:nvPr/>
          </p:nvSpPr>
          <p:spPr>
            <a:xfrm>
              <a:off x="744019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5" name="Oval 454"/>
            <p:cNvSpPr/>
            <p:nvPr/>
          </p:nvSpPr>
          <p:spPr>
            <a:xfrm>
              <a:off x="7653461"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6" name="Oval 455"/>
            <p:cNvSpPr/>
            <p:nvPr/>
          </p:nvSpPr>
          <p:spPr>
            <a:xfrm>
              <a:off x="7866723"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7" name="Oval 456"/>
            <p:cNvSpPr/>
            <p:nvPr/>
          </p:nvSpPr>
          <p:spPr>
            <a:xfrm>
              <a:off x="8079985"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8" name="Oval 457"/>
            <p:cNvSpPr/>
            <p:nvPr/>
          </p:nvSpPr>
          <p:spPr>
            <a:xfrm>
              <a:off x="8293247"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9" name="Oval 458"/>
            <p:cNvSpPr/>
            <p:nvPr/>
          </p:nvSpPr>
          <p:spPr>
            <a:xfrm>
              <a:off x="850650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0" name="Oval 459"/>
            <p:cNvSpPr/>
            <p:nvPr/>
          </p:nvSpPr>
          <p:spPr>
            <a:xfrm>
              <a:off x="541421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1" name="Oval 460"/>
            <p:cNvSpPr/>
            <p:nvPr/>
          </p:nvSpPr>
          <p:spPr>
            <a:xfrm>
              <a:off x="562747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2" name="Oval 461"/>
            <p:cNvSpPr/>
            <p:nvPr/>
          </p:nvSpPr>
          <p:spPr>
            <a:xfrm>
              <a:off x="5840734"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3" name="Oval 462"/>
            <p:cNvSpPr/>
            <p:nvPr/>
          </p:nvSpPr>
          <p:spPr>
            <a:xfrm>
              <a:off x="6053996"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4" name="Oval 463"/>
            <p:cNvSpPr/>
            <p:nvPr/>
          </p:nvSpPr>
          <p:spPr>
            <a:xfrm>
              <a:off x="626725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5" name="Oval 464"/>
            <p:cNvSpPr/>
            <p:nvPr/>
          </p:nvSpPr>
          <p:spPr>
            <a:xfrm>
              <a:off x="648052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6" name="Oval 465"/>
            <p:cNvSpPr/>
            <p:nvPr/>
          </p:nvSpPr>
          <p:spPr>
            <a:xfrm>
              <a:off x="669378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7" name="Oval 466"/>
            <p:cNvSpPr/>
            <p:nvPr/>
          </p:nvSpPr>
          <p:spPr>
            <a:xfrm>
              <a:off x="6907044"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8" name="Oval 467"/>
            <p:cNvSpPr/>
            <p:nvPr/>
          </p:nvSpPr>
          <p:spPr>
            <a:xfrm>
              <a:off x="7120306"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9" name="Oval 468"/>
            <p:cNvSpPr/>
            <p:nvPr/>
          </p:nvSpPr>
          <p:spPr>
            <a:xfrm>
              <a:off x="733356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0" name="Oval 469"/>
            <p:cNvSpPr/>
            <p:nvPr/>
          </p:nvSpPr>
          <p:spPr>
            <a:xfrm>
              <a:off x="754683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1" name="Oval 470"/>
            <p:cNvSpPr/>
            <p:nvPr/>
          </p:nvSpPr>
          <p:spPr>
            <a:xfrm>
              <a:off x="776009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2" name="Oval 471"/>
            <p:cNvSpPr/>
            <p:nvPr/>
          </p:nvSpPr>
          <p:spPr>
            <a:xfrm>
              <a:off x="7973354"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3" name="Oval 472"/>
            <p:cNvSpPr/>
            <p:nvPr/>
          </p:nvSpPr>
          <p:spPr>
            <a:xfrm>
              <a:off x="8186616"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4" name="Oval 473"/>
            <p:cNvSpPr/>
            <p:nvPr/>
          </p:nvSpPr>
          <p:spPr>
            <a:xfrm>
              <a:off x="839987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5" name="Oval 474"/>
            <p:cNvSpPr/>
            <p:nvPr/>
          </p:nvSpPr>
          <p:spPr>
            <a:xfrm>
              <a:off x="861314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6" name="Oval 475"/>
            <p:cNvSpPr/>
            <p:nvPr/>
          </p:nvSpPr>
          <p:spPr>
            <a:xfrm>
              <a:off x="871978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7" name="Oval 476"/>
            <p:cNvSpPr/>
            <p:nvPr/>
          </p:nvSpPr>
          <p:spPr>
            <a:xfrm>
              <a:off x="520094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8" name="Oval 477"/>
            <p:cNvSpPr/>
            <p:nvPr/>
          </p:nvSpPr>
          <p:spPr>
            <a:xfrm>
              <a:off x="530757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9" name="Oval 478"/>
            <p:cNvSpPr/>
            <p:nvPr/>
          </p:nvSpPr>
          <p:spPr>
            <a:xfrm>
              <a:off x="5520841"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0" name="Oval 479"/>
            <p:cNvSpPr/>
            <p:nvPr/>
          </p:nvSpPr>
          <p:spPr>
            <a:xfrm>
              <a:off x="5734103"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1" name="Oval 480"/>
            <p:cNvSpPr/>
            <p:nvPr/>
          </p:nvSpPr>
          <p:spPr>
            <a:xfrm>
              <a:off x="5947365"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2" name="Oval 481"/>
            <p:cNvSpPr/>
            <p:nvPr/>
          </p:nvSpPr>
          <p:spPr>
            <a:xfrm>
              <a:off x="6160627"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3" name="Oval 482"/>
            <p:cNvSpPr/>
            <p:nvPr/>
          </p:nvSpPr>
          <p:spPr>
            <a:xfrm>
              <a:off x="637388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4" name="Oval 483"/>
            <p:cNvSpPr/>
            <p:nvPr/>
          </p:nvSpPr>
          <p:spPr>
            <a:xfrm>
              <a:off x="6587151"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5" name="Oval 484"/>
            <p:cNvSpPr/>
            <p:nvPr/>
          </p:nvSpPr>
          <p:spPr>
            <a:xfrm>
              <a:off x="6800413"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6" name="Oval 485"/>
            <p:cNvSpPr/>
            <p:nvPr/>
          </p:nvSpPr>
          <p:spPr>
            <a:xfrm>
              <a:off x="7013675"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7" name="Oval 486"/>
            <p:cNvSpPr/>
            <p:nvPr/>
          </p:nvSpPr>
          <p:spPr>
            <a:xfrm>
              <a:off x="7226937"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8" name="Oval 487"/>
            <p:cNvSpPr/>
            <p:nvPr/>
          </p:nvSpPr>
          <p:spPr>
            <a:xfrm>
              <a:off x="744019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9" name="Oval 488"/>
            <p:cNvSpPr/>
            <p:nvPr/>
          </p:nvSpPr>
          <p:spPr>
            <a:xfrm>
              <a:off x="7653461"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0" name="Oval 489"/>
            <p:cNvSpPr/>
            <p:nvPr/>
          </p:nvSpPr>
          <p:spPr>
            <a:xfrm>
              <a:off x="7866723"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1" name="Oval 490"/>
            <p:cNvSpPr/>
            <p:nvPr/>
          </p:nvSpPr>
          <p:spPr>
            <a:xfrm>
              <a:off x="8079985"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2" name="Oval 491"/>
            <p:cNvSpPr/>
            <p:nvPr/>
          </p:nvSpPr>
          <p:spPr>
            <a:xfrm>
              <a:off x="8293247"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3" name="Oval 492"/>
            <p:cNvSpPr/>
            <p:nvPr/>
          </p:nvSpPr>
          <p:spPr>
            <a:xfrm>
              <a:off x="850650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4" name="Oval 493"/>
            <p:cNvSpPr/>
            <p:nvPr/>
          </p:nvSpPr>
          <p:spPr>
            <a:xfrm>
              <a:off x="541421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5" name="Oval 494"/>
            <p:cNvSpPr/>
            <p:nvPr/>
          </p:nvSpPr>
          <p:spPr>
            <a:xfrm>
              <a:off x="562747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6" name="Oval 495"/>
            <p:cNvSpPr/>
            <p:nvPr/>
          </p:nvSpPr>
          <p:spPr>
            <a:xfrm>
              <a:off x="5840734"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7" name="Oval 496"/>
            <p:cNvSpPr/>
            <p:nvPr/>
          </p:nvSpPr>
          <p:spPr>
            <a:xfrm>
              <a:off x="6053996"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8" name="Oval 497"/>
            <p:cNvSpPr/>
            <p:nvPr/>
          </p:nvSpPr>
          <p:spPr>
            <a:xfrm>
              <a:off x="626725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9" name="Oval 498"/>
            <p:cNvSpPr/>
            <p:nvPr/>
          </p:nvSpPr>
          <p:spPr>
            <a:xfrm>
              <a:off x="648052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0" name="Oval 499"/>
            <p:cNvSpPr/>
            <p:nvPr/>
          </p:nvSpPr>
          <p:spPr>
            <a:xfrm>
              <a:off x="669378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1" name="Oval 500"/>
            <p:cNvSpPr/>
            <p:nvPr/>
          </p:nvSpPr>
          <p:spPr>
            <a:xfrm>
              <a:off x="6907044"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2" name="Oval 501"/>
            <p:cNvSpPr/>
            <p:nvPr/>
          </p:nvSpPr>
          <p:spPr>
            <a:xfrm>
              <a:off x="7120306"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3" name="Oval 502"/>
            <p:cNvSpPr/>
            <p:nvPr/>
          </p:nvSpPr>
          <p:spPr>
            <a:xfrm>
              <a:off x="733356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4" name="Oval 503"/>
            <p:cNvSpPr/>
            <p:nvPr/>
          </p:nvSpPr>
          <p:spPr>
            <a:xfrm>
              <a:off x="754683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5" name="Oval 504"/>
            <p:cNvSpPr/>
            <p:nvPr/>
          </p:nvSpPr>
          <p:spPr>
            <a:xfrm>
              <a:off x="776009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6" name="Oval 505"/>
            <p:cNvSpPr/>
            <p:nvPr/>
          </p:nvSpPr>
          <p:spPr>
            <a:xfrm>
              <a:off x="7973354"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7" name="Oval 506"/>
            <p:cNvSpPr/>
            <p:nvPr/>
          </p:nvSpPr>
          <p:spPr>
            <a:xfrm>
              <a:off x="8186616"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8" name="Oval 507"/>
            <p:cNvSpPr/>
            <p:nvPr/>
          </p:nvSpPr>
          <p:spPr>
            <a:xfrm>
              <a:off x="839987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9" name="Oval 508"/>
            <p:cNvSpPr/>
            <p:nvPr/>
          </p:nvSpPr>
          <p:spPr>
            <a:xfrm>
              <a:off x="861314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0" name="Oval 509"/>
            <p:cNvSpPr/>
            <p:nvPr/>
          </p:nvSpPr>
          <p:spPr>
            <a:xfrm>
              <a:off x="871978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1" name="Oval 510"/>
            <p:cNvSpPr/>
            <p:nvPr/>
          </p:nvSpPr>
          <p:spPr>
            <a:xfrm>
              <a:off x="520094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2" name="Oval 511"/>
            <p:cNvSpPr/>
            <p:nvPr/>
          </p:nvSpPr>
          <p:spPr>
            <a:xfrm>
              <a:off x="530757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3" name="Oval 512"/>
            <p:cNvSpPr/>
            <p:nvPr/>
          </p:nvSpPr>
          <p:spPr>
            <a:xfrm>
              <a:off x="5520841"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4" name="Oval 513"/>
            <p:cNvSpPr/>
            <p:nvPr/>
          </p:nvSpPr>
          <p:spPr>
            <a:xfrm>
              <a:off x="5734103"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5" name="Oval 514"/>
            <p:cNvSpPr/>
            <p:nvPr/>
          </p:nvSpPr>
          <p:spPr>
            <a:xfrm>
              <a:off x="5947365"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6" name="Oval 515"/>
            <p:cNvSpPr/>
            <p:nvPr/>
          </p:nvSpPr>
          <p:spPr>
            <a:xfrm>
              <a:off x="6160627"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7" name="Oval 516"/>
            <p:cNvSpPr/>
            <p:nvPr/>
          </p:nvSpPr>
          <p:spPr>
            <a:xfrm>
              <a:off x="637388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8" name="Oval 517"/>
            <p:cNvSpPr/>
            <p:nvPr/>
          </p:nvSpPr>
          <p:spPr>
            <a:xfrm>
              <a:off x="6587151"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9" name="Oval 518"/>
            <p:cNvSpPr/>
            <p:nvPr/>
          </p:nvSpPr>
          <p:spPr>
            <a:xfrm>
              <a:off x="6800413"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0" name="Oval 519"/>
            <p:cNvSpPr/>
            <p:nvPr/>
          </p:nvSpPr>
          <p:spPr>
            <a:xfrm>
              <a:off x="7013675"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1" name="Oval 520"/>
            <p:cNvSpPr/>
            <p:nvPr/>
          </p:nvSpPr>
          <p:spPr>
            <a:xfrm>
              <a:off x="7226937"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2" name="Oval 521"/>
            <p:cNvSpPr/>
            <p:nvPr/>
          </p:nvSpPr>
          <p:spPr>
            <a:xfrm>
              <a:off x="744019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3" name="Oval 522"/>
            <p:cNvSpPr/>
            <p:nvPr/>
          </p:nvSpPr>
          <p:spPr>
            <a:xfrm>
              <a:off x="7653461"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4" name="Oval 523"/>
            <p:cNvSpPr/>
            <p:nvPr/>
          </p:nvSpPr>
          <p:spPr>
            <a:xfrm>
              <a:off x="7866723"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5" name="Oval 524"/>
            <p:cNvSpPr/>
            <p:nvPr/>
          </p:nvSpPr>
          <p:spPr>
            <a:xfrm>
              <a:off x="8079985"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6" name="Oval 525"/>
            <p:cNvSpPr/>
            <p:nvPr/>
          </p:nvSpPr>
          <p:spPr>
            <a:xfrm>
              <a:off x="8293247"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7" name="Oval 526"/>
            <p:cNvSpPr/>
            <p:nvPr/>
          </p:nvSpPr>
          <p:spPr>
            <a:xfrm>
              <a:off x="850650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8" name="Oval 527"/>
            <p:cNvSpPr/>
            <p:nvPr/>
          </p:nvSpPr>
          <p:spPr>
            <a:xfrm>
              <a:off x="541421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9" name="Oval 528"/>
            <p:cNvSpPr/>
            <p:nvPr/>
          </p:nvSpPr>
          <p:spPr>
            <a:xfrm>
              <a:off x="562747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0" name="Oval 529"/>
            <p:cNvSpPr/>
            <p:nvPr/>
          </p:nvSpPr>
          <p:spPr>
            <a:xfrm>
              <a:off x="5840734"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1" name="Oval 530"/>
            <p:cNvSpPr/>
            <p:nvPr/>
          </p:nvSpPr>
          <p:spPr>
            <a:xfrm>
              <a:off x="6053996"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2" name="Oval 531"/>
            <p:cNvSpPr/>
            <p:nvPr/>
          </p:nvSpPr>
          <p:spPr>
            <a:xfrm>
              <a:off x="626725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3" name="Oval 532"/>
            <p:cNvSpPr/>
            <p:nvPr/>
          </p:nvSpPr>
          <p:spPr>
            <a:xfrm>
              <a:off x="648052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4" name="Oval 533"/>
            <p:cNvSpPr/>
            <p:nvPr/>
          </p:nvSpPr>
          <p:spPr>
            <a:xfrm>
              <a:off x="669378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5" name="Oval 534"/>
            <p:cNvSpPr/>
            <p:nvPr/>
          </p:nvSpPr>
          <p:spPr>
            <a:xfrm>
              <a:off x="6907044"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6" name="Oval 535"/>
            <p:cNvSpPr/>
            <p:nvPr/>
          </p:nvSpPr>
          <p:spPr>
            <a:xfrm>
              <a:off x="7120306"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7" name="Oval 536"/>
            <p:cNvSpPr/>
            <p:nvPr/>
          </p:nvSpPr>
          <p:spPr>
            <a:xfrm>
              <a:off x="733356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8" name="Oval 537"/>
            <p:cNvSpPr/>
            <p:nvPr/>
          </p:nvSpPr>
          <p:spPr>
            <a:xfrm>
              <a:off x="754683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9" name="Oval 538"/>
            <p:cNvSpPr/>
            <p:nvPr/>
          </p:nvSpPr>
          <p:spPr>
            <a:xfrm>
              <a:off x="776009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0" name="Oval 539"/>
            <p:cNvSpPr/>
            <p:nvPr/>
          </p:nvSpPr>
          <p:spPr>
            <a:xfrm>
              <a:off x="7973354"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1" name="Oval 540"/>
            <p:cNvSpPr/>
            <p:nvPr/>
          </p:nvSpPr>
          <p:spPr>
            <a:xfrm>
              <a:off x="8186616"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2" name="Oval 541"/>
            <p:cNvSpPr/>
            <p:nvPr/>
          </p:nvSpPr>
          <p:spPr>
            <a:xfrm>
              <a:off x="839987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3" name="Oval 542"/>
            <p:cNvSpPr/>
            <p:nvPr/>
          </p:nvSpPr>
          <p:spPr>
            <a:xfrm>
              <a:off x="861314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4" name="Oval 543"/>
            <p:cNvSpPr/>
            <p:nvPr/>
          </p:nvSpPr>
          <p:spPr>
            <a:xfrm>
              <a:off x="871978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5" name="Oval 544"/>
            <p:cNvSpPr/>
            <p:nvPr/>
          </p:nvSpPr>
          <p:spPr>
            <a:xfrm>
              <a:off x="520094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6" name="Oval 545"/>
            <p:cNvSpPr/>
            <p:nvPr/>
          </p:nvSpPr>
          <p:spPr>
            <a:xfrm>
              <a:off x="530757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7" name="Oval 546"/>
            <p:cNvSpPr/>
            <p:nvPr/>
          </p:nvSpPr>
          <p:spPr>
            <a:xfrm>
              <a:off x="5520841"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8" name="Oval 547"/>
            <p:cNvSpPr/>
            <p:nvPr/>
          </p:nvSpPr>
          <p:spPr>
            <a:xfrm>
              <a:off x="5734103"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9" name="Oval 548"/>
            <p:cNvSpPr/>
            <p:nvPr/>
          </p:nvSpPr>
          <p:spPr>
            <a:xfrm>
              <a:off x="5947365"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0" name="Oval 549"/>
            <p:cNvSpPr/>
            <p:nvPr/>
          </p:nvSpPr>
          <p:spPr>
            <a:xfrm>
              <a:off x="6160627"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1" name="Oval 550"/>
            <p:cNvSpPr/>
            <p:nvPr/>
          </p:nvSpPr>
          <p:spPr>
            <a:xfrm>
              <a:off x="637388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2" name="Oval 551"/>
            <p:cNvSpPr/>
            <p:nvPr/>
          </p:nvSpPr>
          <p:spPr>
            <a:xfrm>
              <a:off x="6587151"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3" name="Oval 552"/>
            <p:cNvSpPr/>
            <p:nvPr/>
          </p:nvSpPr>
          <p:spPr>
            <a:xfrm>
              <a:off x="6800413"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4" name="Oval 553"/>
            <p:cNvSpPr/>
            <p:nvPr/>
          </p:nvSpPr>
          <p:spPr>
            <a:xfrm>
              <a:off x="7013675"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5" name="Oval 554"/>
            <p:cNvSpPr/>
            <p:nvPr/>
          </p:nvSpPr>
          <p:spPr>
            <a:xfrm>
              <a:off x="7226937"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6" name="Oval 555"/>
            <p:cNvSpPr/>
            <p:nvPr/>
          </p:nvSpPr>
          <p:spPr>
            <a:xfrm>
              <a:off x="744019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7" name="Oval 556"/>
            <p:cNvSpPr/>
            <p:nvPr/>
          </p:nvSpPr>
          <p:spPr>
            <a:xfrm>
              <a:off x="7653461"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8" name="Oval 557"/>
            <p:cNvSpPr/>
            <p:nvPr/>
          </p:nvSpPr>
          <p:spPr>
            <a:xfrm>
              <a:off x="7866723"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9" name="Oval 558"/>
            <p:cNvSpPr/>
            <p:nvPr/>
          </p:nvSpPr>
          <p:spPr>
            <a:xfrm>
              <a:off x="8079985"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0" name="Oval 559"/>
            <p:cNvSpPr/>
            <p:nvPr/>
          </p:nvSpPr>
          <p:spPr>
            <a:xfrm>
              <a:off x="8293247"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1" name="Oval 560"/>
            <p:cNvSpPr/>
            <p:nvPr/>
          </p:nvSpPr>
          <p:spPr>
            <a:xfrm>
              <a:off x="850650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2" name="Oval 561"/>
            <p:cNvSpPr/>
            <p:nvPr/>
          </p:nvSpPr>
          <p:spPr>
            <a:xfrm>
              <a:off x="541421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3" name="Oval 562"/>
            <p:cNvSpPr/>
            <p:nvPr/>
          </p:nvSpPr>
          <p:spPr>
            <a:xfrm>
              <a:off x="562747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4" name="Oval 563"/>
            <p:cNvSpPr/>
            <p:nvPr/>
          </p:nvSpPr>
          <p:spPr>
            <a:xfrm>
              <a:off x="5840734"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5" name="Oval 564"/>
            <p:cNvSpPr/>
            <p:nvPr/>
          </p:nvSpPr>
          <p:spPr>
            <a:xfrm>
              <a:off x="6053996"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6" name="Oval 565"/>
            <p:cNvSpPr/>
            <p:nvPr/>
          </p:nvSpPr>
          <p:spPr>
            <a:xfrm>
              <a:off x="626725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7" name="Oval 566"/>
            <p:cNvSpPr/>
            <p:nvPr/>
          </p:nvSpPr>
          <p:spPr>
            <a:xfrm>
              <a:off x="648052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8" name="Oval 567"/>
            <p:cNvSpPr/>
            <p:nvPr/>
          </p:nvSpPr>
          <p:spPr>
            <a:xfrm>
              <a:off x="669378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9" name="Oval 568"/>
            <p:cNvSpPr/>
            <p:nvPr/>
          </p:nvSpPr>
          <p:spPr>
            <a:xfrm>
              <a:off x="6907044"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0" name="Oval 569"/>
            <p:cNvSpPr/>
            <p:nvPr/>
          </p:nvSpPr>
          <p:spPr>
            <a:xfrm>
              <a:off x="7120306"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1" name="Oval 570"/>
            <p:cNvSpPr/>
            <p:nvPr/>
          </p:nvSpPr>
          <p:spPr>
            <a:xfrm>
              <a:off x="733356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2" name="Oval 571"/>
            <p:cNvSpPr/>
            <p:nvPr/>
          </p:nvSpPr>
          <p:spPr>
            <a:xfrm>
              <a:off x="754683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3" name="Oval 572"/>
            <p:cNvSpPr/>
            <p:nvPr/>
          </p:nvSpPr>
          <p:spPr>
            <a:xfrm>
              <a:off x="776009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4" name="Oval 573"/>
            <p:cNvSpPr/>
            <p:nvPr/>
          </p:nvSpPr>
          <p:spPr>
            <a:xfrm>
              <a:off x="7973354"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5" name="Oval 574"/>
            <p:cNvSpPr/>
            <p:nvPr/>
          </p:nvSpPr>
          <p:spPr>
            <a:xfrm>
              <a:off x="8186616"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6" name="Oval 575"/>
            <p:cNvSpPr/>
            <p:nvPr/>
          </p:nvSpPr>
          <p:spPr>
            <a:xfrm>
              <a:off x="839987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7" name="Oval 576"/>
            <p:cNvSpPr/>
            <p:nvPr/>
          </p:nvSpPr>
          <p:spPr>
            <a:xfrm>
              <a:off x="861314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8" name="Oval 577"/>
            <p:cNvSpPr/>
            <p:nvPr/>
          </p:nvSpPr>
          <p:spPr>
            <a:xfrm>
              <a:off x="871978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9" name="Oval 578"/>
            <p:cNvSpPr/>
            <p:nvPr/>
          </p:nvSpPr>
          <p:spPr>
            <a:xfrm>
              <a:off x="520094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0" name="Oval 579"/>
            <p:cNvSpPr/>
            <p:nvPr/>
          </p:nvSpPr>
          <p:spPr>
            <a:xfrm>
              <a:off x="530757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1" name="Oval 580"/>
            <p:cNvSpPr/>
            <p:nvPr/>
          </p:nvSpPr>
          <p:spPr>
            <a:xfrm>
              <a:off x="5520841"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2" name="Oval 581"/>
            <p:cNvSpPr/>
            <p:nvPr/>
          </p:nvSpPr>
          <p:spPr>
            <a:xfrm>
              <a:off x="5734103"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3" name="Oval 582"/>
            <p:cNvSpPr/>
            <p:nvPr/>
          </p:nvSpPr>
          <p:spPr>
            <a:xfrm>
              <a:off x="5947365"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4" name="Oval 583"/>
            <p:cNvSpPr/>
            <p:nvPr/>
          </p:nvSpPr>
          <p:spPr>
            <a:xfrm>
              <a:off x="6160627"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5" name="Oval 584"/>
            <p:cNvSpPr/>
            <p:nvPr/>
          </p:nvSpPr>
          <p:spPr>
            <a:xfrm>
              <a:off x="637388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6" name="Oval 585"/>
            <p:cNvSpPr/>
            <p:nvPr/>
          </p:nvSpPr>
          <p:spPr>
            <a:xfrm>
              <a:off x="6587151"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7" name="Oval 586"/>
            <p:cNvSpPr/>
            <p:nvPr/>
          </p:nvSpPr>
          <p:spPr>
            <a:xfrm>
              <a:off x="6800413"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8" name="Oval 587"/>
            <p:cNvSpPr/>
            <p:nvPr/>
          </p:nvSpPr>
          <p:spPr>
            <a:xfrm>
              <a:off x="7013675"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9" name="Oval 588"/>
            <p:cNvSpPr/>
            <p:nvPr/>
          </p:nvSpPr>
          <p:spPr>
            <a:xfrm>
              <a:off x="7226937"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0" name="Oval 589"/>
            <p:cNvSpPr/>
            <p:nvPr/>
          </p:nvSpPr>
          <p:spPr>
            <a:xfrm>
              <a:off x="744019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1" name="Oval 590"/>
            <p:cNvSpPr/>
            <p:nvPr/>
          </p:nvSpPr>
          <p:spPr>
            <a:xfrm>
              <a:off x="7653461"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2" name="Oval 591"/>
            <p:cNvSpPr/>
            <p:nvPr/>
          </p:nvSpPr>
          <p:spPr>
            <a:xfrm>
              <a:off x="7866723"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3" name="Oval 592"/>
            <p:cNvSpPr/>
            <p:nvPr/>
          </p:nvSpPr>
          <p:spPr>
            <a:xfrm>
              <a:off x="8079985"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4" name="Oval 593"/>
            <p:cNvSpPr/>
            <p:nvPr/>
          </p:nvSpPr>
          <p:spPr>
            <a:xfrm>
              <a:off x="8293247"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5" name="Oval 594"/>
            <p:cNvSpPr/>
            <p:nvPr/>
          </p:nvSpPr>
          <p:spPr>
            <a:xfrm>
              <a:off x="850650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6" name="Oval 595"/>
            <p:cNvSpPr/>
            <p:nvPr/>
          </p:nvSpPr>
          <p:spPr>
            <a:xfrm>
              <a:off x="541421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7" name="Oval 596"/>
            <p:cNvSpPr/>
            <p:nvPr/>
          </p:nvSpPr>
          <p:spPr>
            <a:xfrm>
              <a:off x="562747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8" name="Oval 597"/>
            <p:cNvSpPr/>
            <p:nvPr/>
          </p:nvSpPr>
          <p:spPr>
            <a:xfrm>
              <a:off x="5840734"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9" name="Oval 598"/>
            <p:cNvSpPr/>
            <p:nvPr/>
          </p:nvSpPr>
          <p:spPr>
            <a:xfrm>
              <a:off x="6053996"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0" name="Oval 599"/>
            <p:cNvSpPr/>
            <p:nvPr/>
          </p:nvSpPr>
          <p:spPr>
            <a:xfrm>
              <a:off x="626725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1" name="Oval 600"/>
            <p:cNvSpPr/>
            <p:nvPr/>
          </p:nvSpPr>
          <p:spPr>
            <a:xfrm>
              <a:off x="648052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2" name="Oval 601"/>
            <p:cNvSpPr/>
            <p:nvPr/>
          </p:nvSpPr>
          <p:spPr>
            <a:xfrm>
              <a:off x="669378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3" name="Oval 602"/>
            <p:cNvSpPr/>
            <p:nvPr/>
          </p:nvSpPr>
          <p:spPr>
            <a:xfrm>
              <a:off x="6907044"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4" name="Oval 603"/>
            <p:cNvSpPr/>
            <p:nvPr/>
          </p:nvSpPr>
          <p:spPr>
            <a:xfrm>
              <a:off x="7120306"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5" name="Oval 604"/>
            <p:cNvSpPr/>
            <p:nvPr/>
          </p:nvSpPr>
          <p:spPr>
            <a:xfrm>
              <a:off x="733356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6" name="Oval 605"/>
            <p:cNvSpPr/>
            <p:nvPr/>
          </p:nvSpPr>
          <p:spPr>
            <a:xfrm>
              <a:off x="754683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7" name="Oval 606"/>
            <p:cNvSpPr/>
            <p:nvPr/>
          </p:nvSpPr>
          <p:spPr>
            <a:xfrm>
              <a:off x="776009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8" name="Oval 607"/>
            <p:cNvSpPr/>
            <p:nvPr/>
          </p:nvSpPr>
          <p:spPr>
            <a:xfrm>
              <a:off x="7973354"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9" name="Oval 608"/>
            <p:cNvSpPr/>
            <p:nvPr/>
          </p:nvSpPr>
          <p:spPr>
            <a:xfrm>
              <a:off x="8186616"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0" name="Oval 609"/>
            <p:cNvSpPr/>
            <p:nvPr/>
          </p:nvSpPr>
          <p:spPr>
            <a:xfrm>
              <a:off x="839987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 name="Oval 610"/>
            <p:cNvSpPr/>
            <p:nvPr/>
          </p:nvSpPr>
          <p:spPr>
            <a:xfrm>
              <a:off x="861314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2" name="Oval 611"/>
            <p:cNvSpPr/>
            <p:nvPr/>
          </p:nvSpPr>
          <p:spPr>
            <a:xfrm>
              <a:off x="871978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3" name="Oval 612"/>
            <p:cNvSpPr/>
            <p:nvPr/>
          </p:nvSpPr>
          <p:spPr>
            <a:xfrm>
              <a:off x="520094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4" name="Oval 613"/>
            <p:cNvSpPr/>
            <p:nvPr/>
          </p:nvSpPr>
          <p:spPr>
            <a:xfrm>
              <a:off x="530757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5" name="Oval 614"/>
            <p:cNvSpPr/>
            <p:nvPr/>
          </p:nvSpPr>
          <p:spPr>
            <a:xfrm>
              <a:off x="5520841"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6" name="Oval 615"/>
            <p:cNvSpPr/>
            <p:nvPr/>
          </p:nvSpPr>
          <p:spPr>
            <a:xfrm>
              <a:off x="5734103"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7" name="Oval 616"/>
            <p:cNvSpPr/>
            <p:nvPr/>
          </p:nvSpPr>
          <p:spPr>
            <a:xfrm>
              <a:off x="5947365"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8" name="Oval 617"/>
            <p:cNvSpPr/>
            <p:nvPr/>
          </p:nvSpPr>
          <p:spPr>
            <a:xfrm>
              <a:off x="6160627"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9" name="Oval 618"/>
            <p:cNvSpPr/>
            <p:nvPr/>
          </p:nvSpPr>
          <p:spPr>
            <a:xfrm>
              <a:off x="637388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0" name="Oval 619"/>
            <p:cNvSpPr/>
            <p:nvPr/>
          </p:nvSpPr>
          <p:spPr>
            <a:xfrm>
              <a:off x="6587151"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1" name="Oval 620"/>
            <p:cNvSpPr/>
            <p:nvPr/>
          </p:nvSpPr>
          <p:spPr>
            <a:xfrm>
              <a:off x="6800413"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2" name="Oval 621"/>
            <p:cNvSpPr/>
            <p:nvPr/>
          </p:nvSpPr>
          <p:spPr>
            <a:xfrm>
              <a:off x="7013675"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3" name="Oval 622"/>
            <p:cNvSpPr/>
            <p:nvPr/>
          </p:nvSpPr>
          <p:spPr>
            <a:xfrm>
              <a:off x="7226937"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4" name="Oval 623"/>
            <p:cNvSpPr/>
            <p:nvPr/>
          </p:nvSpPr>
          <p:spPr>
            <a:xfrm>
              <a:off x="744019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5" name="Oval 624"/>
            <p:cNvSpPr/>
            <p:nvPr/>
          </p:nvSpPr>
          <p:spPr>
            <a:xfrm>
              <a:off x="7653461"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6" name="Oval 625"/>
            <p:cNvSpPr/>
            <p:nvPr/>
          </p:nvSpPr>
          <p:spPr>
            <a:xfrm>
              <a:off x="7866723"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7" name="Oval 626"/>
            <p:cNvSpPr/>
            <p:nvPr/>
          </p:nvSpPr>
          <p:spPr>
            <a:xfrm>
              <a:off x="8079985"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8" name="Oval 627"/>
            <p:cNvSpPr/>
            <p:nvPr/>
          </p:nvSpPr>
          <p:spPr>
            <a:xfrm>
              <a:off x="8293247"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9" name="Oval 628"/>
            <p:cNvSpPr/>
            <p:nvPr/>
          </p:nvSpPr>
          <p:spPr>
            <a:xfrm>
              <a:off x="850650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0" name="Oval 629"/>
            <p:cNvSpPr/>
            <p:nvPr/>
          </p:nvSpPr>
          <p:spPr>
            <a:xfrm>
              <a:off x="541421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1" name="Oval 630"/>
            <p:cNvSpPr/>
            <p:nvPr/>
          </p:nvSpPr>
          <p:spPr>
            <a:xfrm>
              <a:off x="562747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2" name="Oval 631"/>
            <p:cNvSpPr/>
            <p:nvPr/>
          </p:nvSpPr>
          <p:spPr>
            <a:xfrm>
              <a:off x="5840734"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3" name="Oval 632"/>
            <p:cNvSpPr/>
            <p:nvPr/>
          </p:nvSpPr>
          <p:spPr>
            <a:xfrm>
              <a:off x="6053996"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4" name="Oval 633"/>
            <p:cNvSpPr/>
            <p:nvPr/>
          </p:nvSpPr>
          <p:spPr>
            <a:xfrm>
              <a:off x="626725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5" name="Oval 634"/>
            <p:cNvSpPr/>
            <p:nvPr/>
          </p:nvSpPr>
          <p:spPr>
            <a:xfrm>
              <a:off x="648052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6" name="Oval 635"/>
            <p:cNvSpPr/>
            <p:nvPr/>
          </p:nvSpPr>
          <p:spPr>
            <a:xfrm>
              <a:off x="669378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7" name="Oval 636"/>
            <p:cNvSpPr/>
            <p:nvPr/>
          </p:nvSpPr>
          <p:spPr>
            <a:xfrm>
              <a:off x="6907044"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8" name="Oval 637"/>
            <p:cNvSpPr/>
            <p:nvPr/>
          </p:nvSpPr>
          <p:spPr>
            <a:xfrm>
              <a:off x="7120306"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9" name="Oval 638"/>
            <p:cNvSpPr/>
            <p:nvPr/>
          </p:nvSpPr>
          <p:spPr>
            <a:xfrm>
              <a:off x="733356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0" name="Oval 639"/>
            <p:cNvSpPr/>
            <p:nvPr/>
          </p:nvSpPr>
          <p:spPr>
            <a:xfrm>
              <a:off x="754683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1" name="Oval 640"/>
            <p:cNvSpPr/>
            <p:nvPr/>
          </p:nvSpPr>
          <p:spPr>
            <a:xfrm>
              <a:off x="776009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2" name="Oval 641"/>
            <p:cNvSpPr/>
            <p:nvPr/>
          </p:nvSpPr>
          <p:spPr>
            <a:xfrm>
              <a:off x="7973354"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3" name="Oval 642"/>
            <p:cNvSpPr/>
            <p:nvPr/>
          </p:nvSpPr>
          <p:spPr>
            <a:xfrm>
              <a:off x="8186616"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4" name="Oval 643"/>
            <p:cNvSpPr/>
            <p:nvPr/>
          </p:nvSpPr>
          <p:spPr>
            <a:xfrm>
              <a:off x="839987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5" name="Oval 644"/>
            <p:cNvSpPr/>
            <p:nvPr/>
          </p:nvSpPr>
          <p:spPr>
            <a:xfrm>
              <a:off x="861314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6" name="Oval 645"/>
            <p:cNvSpPr/>
            <p:nvPr/>
          </p:nvSpPr>
          <p:spPr>
            <a:xfrm>
              <a:off x="871978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7" name="Oval 646"/>
            <p:cNvSpPr/>
            <p:nvPr/>
          </p:nvSpPr>
          <p:spPr>
            <a:xfrm>
              <a:off x="520094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8" name="Oval 647"/>
            <p:cNvSpPr/>
            <p:nvPr/>
          </p:nvSpPr>
          <p:spPr>
            <a:xfrm>
              <a:off x="530757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9" name="Oval 648"/>
            <p:cNvSpPr/>
            <p:nvPr/>
          </p:nvSpPr>
          <p:spPr>
            <a:xfrm>
              <a:off x="5520841"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0" name="Oval 649"/>
            <p:cNvSpPr/>
            <p:nvPr/>
          </p:nvSpPr>
          <p:spPr>
            <a:xfrm>
              <a:off x="5734103"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1" name="Oval 650"/>
            <p:cNvSpPr/>
            <p:nvPr/>
          </p:nvSpPr>
          <p:spPr>
            <a:xfrm>
              <a:off x="5947365"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2" name="Oval 651"/>
            <p:cNvSpPr/>
            <p:nvPr/>
          </p:nvSpPr>
          <p:spPr>
            <a:xfrm>
              <a:off x="6160627"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3" name="Oval 652"/>
            <p:cNvSpPr/>
            <p:nvPr/>
          </p:nvSpPr>
          <p:spPr>
            <a:xfrm>
              <a:off x="637388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4" name="Oval 653"/>
            <p:cNvSpPr/>
            <p:nvPr/>
          </p:nvSpPr>
          <p:spPr>
            <a:xfrm>
              <a:off x="6587151"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5" name="Oval 654"/>
            <p:cNvSpPr/>
            <p:nvPr/>
          </p:nvSpPr>
          <p:spPr>
            <a:xfrm>
              <a:off x="6800413"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6" name="Oval 655"/>
            <p:cNvSpPr/>
            <p:nvPr/>
          </p:nvSpPr>
          <p:spPr>
            <a:xfrm>
              <a:off x="7013675"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7" name="Oval 656"/>
            <p:cNvSpPr/>
            <p:nvPr/>
          </p:nvSpPr>
          <p:spPr>
            <a:xfrm>
              <a:off x="7226937"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8" name="Oval 657"/>
            <p:cNvSpPr/>
            <p:nvPr/>
          </p:nvSpPr>
          <p:spPr>
            <a:xfrm>
              <a:off x="744019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9" name="Oval 658"/>
            <p:cNvSpPr/>
            <p:nvPr/>
          </p:nvSpPr>
          <p:spPr>
            <a:xfrm>
              <a:off x="7653461"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0" name="Oval 659"/>
            <p:cNvSpPr/>
            <p:nvPr/>
          </p:nvSpPr>
          <p:spPr>
            <a:xfrm>
              <a:off x="7866723"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1" name="Oval 660"/>
            <p:cNvSpPr/>
            <p:nvPr/>
          </p:nvSpPr>
          <p:spPr>
            <a:xfrm>
              <a:off x="8079985"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2" name="Oval 661"/>
            <p:cNvSpPr/>
            <p:nvPr/>
          </p:nvSpPr>
          <p:spPr>
            <a:xfrm>
              <a:off x="8293247"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3" name="Oval 662"/>
            <p:cNvSpPr/>
            <p:nvPr/>
          </p:nvSpPr>
          <p:spPr>
            <a:xfrm>
              <a:off x="850650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4" name="Oval 663"/>
            <p:cNvSpPr/>
            <p:nvPr/>
          </p:nvSpPr>
          <p:spPr>
            <a:xfrm>
              <a:off x="541421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5" name="Oval 664"/>
            <p:cNvSpPr/>
            <p:nvPr/>
          </p:nvSpPr>
          <p:spPr>
            <a:xfrm>
              <a:off x="562747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6" name="Oval 665"/>
            <p:cNvSpPr/>
            <p:nvPr/>
          </p:nvSpPr>
          <p:spPr>
            <a:xfrm>
              <a:off x="5840734"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7" name="Oval 666"/>
            <p:cNvSpPr/>
            <p:nvPr/>
          </p:nvSpPr>
          <p:spPr>
            <a:xfrm>
              <a:off x="6053996"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8" name="Oval 667"/>
            <p:cNvSpPr/>
            <p:nvPr/>
          </p:nvSpPr>
          <p:spPr>
            <a:xfrm>
              <a:off x="626725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9" name="Oval 668"/>
            <p:cNvSpPr/>
            <p:nvPr/>
          </p:nvSpPr>
          <p:spPr>
            <a:xfrm>
              <a:off x="648052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0" name="Oval 669"/>
            <p:cNvSpPr/>
            <p:nvPr/>
          </p:nvSpPr>
          <p:spPr>
            <a:xfrm>
              <a:off x="669378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1" name="Oval 670"/>
            <p:cNvSpPr/>
            <p:nvPr/>
          </p:nvSpPr>
          <p:spPr>
            <a:xfrm>
              <a:off x="6907044"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2" name="Oval 671"/>
            <p:cNvSpPr/>
            <p:nvPr/>
          </p:nvSpPr>
          <p:spPr>
            <a:xfrm>
              <a:off x="7120306"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3" name="Oval 672"/>
            <p:cNvSpPr/>
            <p:nvPr/>
          </p:nvSpPr>
          <p:spPr>
            <a:xfrm>
              <a:off x="733356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4" name="Oval 673"/>
            <p:cNvSpPr/>
            <p:nvPr/>
          </p:nvSpPr>
          <p:spPr>
            <a:xfrm>
              <a:off x="754683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5" name="Oval 674"/>
            <p:cNvSpPr/>
            <p:nvPr/>
          </p:nvSpPr>
          <p:spPr>
            <a:xfrm>
              <a:off x="776009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6" name="Oval 675"/>
            <p:cNvSpPr/>
            <p:nvPr/>
          </p:nvSpPr>
          <p:spPr>
            <a:xfrm>
              <a:off x="7973354"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7" name="Oval 676"/>
            <p:cNvSpPr/>
            <p:nvPr/>
          </p:nvSpPr>
          <p:spPr>
            <a:xfrm>
              <a:off x="8186616"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8" name="Oval 677"/>
            <p:cNvSpPr/>
            <p:nvPr/>
          </p:nvSpPr>
          <p:spPr>
            <a:xfrm>
              <a:off x="839987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9" name="Oval 678"/>
            <p:cNvSpPr/>
            <p:nvPr/>
          </p:nvSpPr>
          <p:spPr>
            <a:xfrm>
              <a:off x="861314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0" name="Oval 679"/>
            <p:cNvSpPr/>
            <p:nvPr/>
          </p:nvSpPr>
          <p:spPr>
            <a:xfrm>
              <a:off x="871978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1" name="Oval 680"/>
            <p:cNvSpPr/>
            <p:nvPr/>
          </p:nvSpPr>
          <p:spPr>
            <a:xfrm>
              <a:off x="520094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2" name="Oval 681"/>
            <p:cNvSpPr/>
            <p:nvPr/>
          </p:nvSpPr>
          <p:spPr>
            <a:xfrm>
              <a:off x="530757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3" name="Oval 682"/>
            <p:cNvSpPr/>
            <p:nvPr/>
          </p:nvSpPr>
          <p:spPr>
            <a:xfrm>
              <a:off x="5520841"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4" name="Oval 683"/>
            <p:cNvSpPr/>
            <p:nvPr/>
          </p:nvSpPr>
          <p:spPr>
            <a:xfrm>
              <a:off x="5734103"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5" name="Oval 684"/>
            <p:cNvSpPr/>
            <p:nvPr/>
          </p:nvSpPr>
          <p:spPr>
            <a:xfrm>
              <a:off x="5947365"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6" name="Oval 685"/>
            <p:cNvSpPr/>
            <p:nvPr/>
          </p:nvSpPr>
          <p:spPr>
            <a:xfrm>
              <a:off x="6160627"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7" name="Oval 686"/>
            <p:cNvSpPr/>
            <p:nvPr/>
          </p:nvSpPr>
          <p:spPr>
            <a:xfrm>
              <a:off x="637388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8" name="Oval 687"/>
            <p:cNvSpPr/>
            <p:nvPr/>
          </p:nvSpPr>
          <p:spPr>
            <a:xfrm>
              <a:off x="6587151"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9" name="Oval 688"/>
            <p:cNvSpPr/>
            <p:nvPr/>
          </p:nvSpPr>
          <p:spPr>
            <a:xfrm>
              <a:off x="6800413"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0" name="Oval 689"/>
            <p:cNvSpPr/>
            <p:nvPr/>
          </p:nvSpPr>
          <p:spPr>
            <a:xfrm>
              <a:off x="7013675"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1" name="Oval 690"/>
            <p:cNvSpPr/>
            <p:nvPr/>
          </p:nvSpPr>
          <p:spPr>
            <a:xfrm>
              <a:off x="7226937"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2" name="Oval 691"/>
            <p:cNvSpPr/>
            <p:nvPr/>
          </p:nvSpPr>
          <p:spPr>
            <a:xfrm>
              <a:off x="744019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3" name="Oval 692"/>
            <p:cNvSpPr/>
            <p:nvPr/>
          </p:nvSpPr>
          <p:spPr>
            <a:xfrm>
              <a:off x="7653461"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4" name="Oval 693"/>
            <p:cNvSpPr/>
            <p:nvPr/>
          </p:nvSpPr>
          <p:spPr>
            <a:xfrm>
              <a:off x="7866723"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5" name="Oval 694"/>
            <p:cNvSpPr/>
            <p:nvPr/>
          </p:nvSpPr>
          <p:spPr>
            <a:xfrm>
              <a:off x="8079985"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6" name="Oval 695"/>
            <p:cNvSpPr/>
            <p:nvPr/>
          </p:nvSpPr>
          <p:spPr>
            <a:xfrm>
              <a:off x="8293247"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7" name="Oval 696"/>
            <p:cNvSpPr/>
            <p:nvPr/>
          </p:nvSpPr>
          <p:spPr>
            <a:xfrm>
              <a:off x="850650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8" name="Oval 697"/>
            <p:cNvSpPr/>
            <p:nvPr/>
          </p:nvSpPr>
          <p:spPr>
            <a:xfrm>
              <a:off x="541421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9" name="Oval 698"/>
            <p:cNvSpPr/>
            <p:nvPr/>
          </p:nvSpPr>
          <p:spPr>
            <a:xfrm>
              <a:off x="562747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0" name="Oval 699"/>
            <p:cNvSpPr/>
            <p:nvPr/>
          </p:nvSpPr>
          <p:spPr>
            <a:xfrm>
              <a:off x="5840734"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1" name="Oval 700"/>
            <p:cNvSpPr/>
            <p:nvPr/>
          </p:nvSpPr>
          <p:spPr>
            <a:xfrm>
              <a:off x="6053996"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2" name="Oval 701"/>
            <p:cNvSpPr/>
            <p:nvPr/>
          </p:nvSpPr>
          <p:spPr>
            <a:xfrm>
              <a:off x="626725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3" name="Oval 702"/>
            <p:cNvSpPr/>
            <p:nvPr/>
          </p:nvSpPr>
          <p:spPr>
            <a:xfrm>
              <a:off x="648052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4" name="Oval 703"/>
            <p:cNvSpPr/>
            <p:nvPr/>
          </p:nvSpPr>
          <p:spPr>
            <a:xfrm>
              <a:off x="669378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5" name="Oval 704"/>
            <p:cNvSpPr/>
            <p:nvPr/>
          </p:nvSpPr>
          <p:spPr>
            <a:xfrm>
              <a:off x="6907044"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6" name="Oval 705"/>
            <p:cNvSpPr/>
            <p:nvPr/>
          </p:nvSpPr>
          <p:spPr>
            <a:xfrm>
              <a:off x="7120306"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7" name="Oval 706"/>
            <p:cNvSpPr/>
            <p:nvPr/>
          </p:nvSpPr>
          <p:spPr>
            <a:xfrm>
              <a:off x="733356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8" name="Oval 707"/>
            <p:cNvSpPr/>
            <p:nvPr/>
          </p:nvSpPr>
          <p:spPr>
            <a:xfrm>
              <a:off x="754683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9" name="Oval 708"/>
            <p:cNvSpPr/>
            <p:nvPr/>
          </p:nvSpPr>
          <p:spPr>
            <a:xfrm>
              <a:off x="776009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0" name="Oval 709"/>
            <p:cNvSpPr/>
            <p:nvPr/>
          </p:nvSpPr>
          <p:spPr>
            <a:xfrm>
              <a:off x="7973354"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1" name="Oval 710"/>
            <p:cNvSpPr/>
            <p:nvPr/>
          </p:nvSpPr>
          <p:spPr>
            <a:xfrm>
              <a:off x="8186616"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2" name="Oval 711"/>
            <p:cNvSpPr/>
            <p:nvPr/>
          </p:nvSpPr>
          <p:spPr>
            <a:xfrm>
              <a:off x="839987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3" name="Oval 712"/>
            <p:cNvSpPr/>
            <p:nvPr/>
          </p:nvSpPr>
          <p:spPr>
            <a:xfrm>
              <a:off x="861314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4" name="Oval 713"/>
            <p:cNvSpPr/>
            <p:nvPr/>
          </p:nvSpPr>
          <p:spPr>
            <a:xfrm>
              <a:off x="871978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5" name="Oval 714"/>
            <p:cNvSpPr/>
            <p:nvPr/>
          </p:nvSpPr>
          <p:spPr>
            <a:xfrm>
              <a:off x="520094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6" name="Oval 715"/>
            <p:cNvSpPr/>
            <p:nvPr/>
          </p:nvSpPr>
          <p:spPr>
            <a:xfrm>
              <a:off x="530757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7" name="Oval 716"/>
            <p:cNvSpPr/>
            <p:nvPr/>
          </p:nvSpPr>
          <p:spPr>
            <a:xfrm>
              <a:off x="5520841"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8" name="Oval 717"/>
            <p:cNvSpPr/>
            <p:nvPr/>
          </p:nvSpPr>
          <p:spPr>
            <a:xfrm>
              <a:off x="5734103"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9" name="Oval 718"/>
            <p:cNvSpPr/>
            <p:nvPr/>
          </p:nvSpPr>
          <p:spPr>
            <a:xfrm>
              <a:off x="5947365"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0" name="Oval 719"/>
            <p:cNvSpPr/>
            <p:nvPr/>
          </p:nvSpPr>
          <p:spPr>
            <a:xfrm>
              <a:off x="6160627"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1" name="Oval 720"/>
            <p:cNvSpPr/>
            <p:nvPr/>
          </p:nvSpPr>
          <p:spPr>
            <a:xfrm>
              <a:off x="637388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2" name="Oval 721"/>
            <p:cNvSpPr/>
            <p:nvPr/>
          </p:nvSpPr>
          <p:spPr>
            <a:xfrm>
              <a:off x="6587151"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3" name="Oval 722"/>
            <p:cNvSpPr/>
            <p:nvPr/>
          </p:nvSpPr>
          <p:spPr>
            <a:xfrm>
              <a:off x="6800413"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4" name="Oval 723"/>
            <p:cNvSpPr/>
            <p:nvPr/>
          </p:nvSpPr>
          <p:spPr>
            <a:xfrm>
              <a:off x="7013675"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5" name="Oval 724"/>
            <p:cNvSpPr/>
            <p:nvPr/>
          </p:nvSpPr>
          <p:spPr>
            <a:xfrm>
              <a:off x="7226937"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6" name="Oval 725"/>
            <p:cNvSpPr/>
            <p:nvPr/>
          </p:nvSpPr>
          <p:spPr>
            <a:xfrm>
              <a:off x="744019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7" name="Oval 726"/>
            <p:cNvSpPr/>
            <p:nvPr/>
          </p:nvSpPr>
          <p:spPr>
            <a:xfrm>
              <a:off x="7653461"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8" name="Oval 727"/>
            <p:cNvSpPr/>
            <p:nvPr/>
          </p:nvSpPr>
          <p:spPr>
            <a:xfrm>
              <a:off x="7866723"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9" name="Oval 728"/>
            <p:cNvSpPr/>
            <p:nvPr/>
          </p:nvSpPr>
          <p:spPr>
            <a:xfrm>
              <a:off x="8079985"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0" name="Oval 729"/>
            <p:cNvSpPr/>
            <p:nvPr/>
          </p:nvSpPr>
          <p:spPr>
            <a:xfrm>
              <a:off x="8293247"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1" name="Oval 730"/>
            <p:cNvSpPr/>
            <p:nvPr/>
          </p:nvSpPr>
          <p:spPr>
            <a:xfrm>
              <a:off x="850650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2" name="Oval 731"/>
            <p:cNvSpPr/>
            <p:nvPr/>
          </p:nvSpPr>
          <p:spPr>
            <a:xfrm>
              <a:off x="541421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3" name="Oval 732"/>
            <p:cNvSpPr/>
            <p:nvPr/>
          </p:nvSpPr>
          <p:spPr>
            <a:xfrm>
              <a:off x="562747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4" name="Oval 733"/>
            <p:cNvSpPr/>
            <p:nvPr/>
          </p:nvSpPr>
          <p:spPr>
            <a:xfrm>
              <a:off x="5840734"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5" name="Oval 734"/>
            <p:cNvSpPr/>
            <p:nvPr/>
          </p:nvSpPr>
          <p:spPr>
            <a:xfrm>
              <a:off x="6053996"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6" name="Oval 735"/>
            <p:cNvSpPr/>
            <p:nvPr/>
          </p:nvSpPr>
          <p:spPr>
            <a:xfrm>
              <a:off x="626725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7" name="Oval 736"/>
            <p:cNvSpPr/>
            <p:nvPr/>
          </p:nvSpPr>
          <p:spPr>
            <a:xfrm>
              <a:off x="648052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8" name="Oval 737"/>
            <p:cNvSpPr/>
            <p:nvPr/>
          </p:nvSpPr>
          <p:spPr>
            <a:xfrm>
              <a:off x="669378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9" name="Oval 738"/>
            <p:cNvSpPr/>
            <p:nvPr/>
          </p:nvSpPr>
          <p:spPr>
            <a:xfrm>
              <a:off x="6907044"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0" name="Oval 739"/>
            <p:cNvSpPr/>
            <p:nvPr/>
          </p:nvSpPr>
          <p:spPr>
            <a:xfrm>
              <a:off x="7120306"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1" name="Oval 740"/>
            <p:cNvSpPr/>
            <p:nvPr/>
          </p:nvSpPr>
          <p:spPr>
            <a:xfrm>
              <a:off x="733356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2" name="Oval 741"/>
            <p:cNvSpPr/>
            <p:nvPr/>
          </p:nvSpPr>
          <p:spPr>
            <a:xfrm>
              <a:off x="754683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3" name="Oval 742"/>
            <p:cNvSpPr/>
            <p:nvPr/>
          </p:nvSpPr>
          <p:spPr>
            <a:xfrm>
              <a:off x="776009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4" name="Oval 743"/>
            <p:cNvSpPr/>
            <p:nvPr/>
          </p:nvSpPr>
          <p:spPr>
            <a:xfrm>
              <a:off x="7973354"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5" name="Oval 744"/>
            <p:cNvSpPr/>
            <p:nvPr/>
          </p:nvSpPr>
          <p:spPr>
            <a:xfrm>
              <a:off x="8186616"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6" name="Oval 745"/>
            <p:cNvSpPr/>
            <p:nvPr/>
          </p:nvSpPr>
          <p:spPr>
            <a:xfrm>
              <a:off x="839987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7" name="Oval 746"/>
            <p:cNvSpPr/>
            <p:nvPr/>
          </p:nvSpPr>
          <p:spPr>
            <a:xfrm>
              <a:off x="861314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8" name="Oval 747"/>
            <p:cNvSpPr/>
            <p:nvPr/>
          </p:nvSpPr>
          <p:spPr>
            <a:xfrm>
              <a:off x="871978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9" name="Oval 748"/>
            <p:cNvSpPr/>
            <p:nvPr/>
          </p:nvSpPr>
          <p:spPr>
            <a:xfrm>
              <a:off x="520094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0" name="Oval 749"/>
            <p:cNvSpPr/>
            <p:nvPr/>
          </p:nvSpPr>
          <p:spPr>
            <a:xfrm>
              <a:off x="530757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1" name="Oval 750"/>
            <p:cNvSpPr/>
            <p:nvPr/>
          </p:nvSpPr>
          <p:spPr>
            <a:xfrm>
              <a:off x="5520841"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2" name="Oval 751"/>
            <p:cNvSpPr/>
            <p:nvPr/>
          </p:nvSpPr>
          <p:spPr>
            <a:xfrm>
              <a:off x="5734103"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3" name="Oval 752"/>
            <p:cNvSpPr/>
            <p:nvPr/>
          </p:nvSpPr>
          <p:spPr>
            <a:xfrm>
              <a:off x="5947365"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4" name="Oval 753"/>
            <p:cNvSpPr/>
            <p:nvPr/>
          </p:nvSpPr>
          <p:spPr>
            <a:xfrm>
              <a:off x="6160627"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5" name="Oval 754"/>
            <p:cNvSpPr/>
            <p:nvPr/>
          </p:nvSpPr>
          <p:spPr>
            <a:xfrm>
              <a:off x="637388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6" name="Oval 755"/>
            <p:cNvSpPr/>
            <p:nvPr/>
          </p:nvSpPr>
          <p:spPr>
            <a:xfrm>
              <a:off x="6587151"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7" name="Oval 756"/>
            <p:cNvSpPr/>
            <p:nvPr/>
          </p:nvSpPr>
          <p:spPr>
            <a:xfrm>
              <a:off x="6800413"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8" name="Oval 757"/>
            <p:cNvSpPr/>
            <p:nvPr/>
          </p:nvSpPr>
          <p:spPr>
            <a:xfrm>
              <a:off x="7013675"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9" name="Oval 758"/>
            <p:cNvSpPr/>
            <p:nvPr/>
          </p:nvSpPr>
          <p:spPr>
            <a:xfrm>
              <a:off x="7226937"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0" name="Oval 759"/>
            <p:cNvSpPr/>
            <p:nvPr/>
          </p:nvSpPr>
          <p:spPr>
            <a:xfrm>
              <a:off x="744019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1" name="Oval 760"/>
            <p:cNvSpPr/>
            <p:nvPr/>
          </p:nvSpPr>
          <p:spPr>
            <a:xfrm>
              <a:off x="7653461"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2" name="Oval 761"/>
            <p:cNvSpPr/>
            <p:nvPr/>
          </p:nvSpPr>
          <p:spPr>
            <a:xfrm>
              <a:off x="7866723"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3" name="Oval 762"/>
            <p:cNvSpPr/>
            <p:nvPr/>
          </p:nvSpPr>
          <p:spPr>
            <a:xfrm>
              <a:off x="8079985"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4" name="Oval 763"/>
            <p:cNvSpPr/>
            <p:nvPr/>
          </p:nvSpPr>
          <p:spPr>
            <a:xfrm>
              <a:off x="8293247"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5" name="Oval 764"/>
            <p:cNvSpPr/>
            <p:nvPr/>
          </p:nvSpPr>
          <p:spPr>
            <a:xfrm>
              <a:off x="850650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6" name="Oval 765"/>
            <p:cNvSpPr/>
            <p:nvPr/>
          </p:nvSpPr>
          <p:spPr>
            <a:xfrm>
              <a:off x="541421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7" name="Oval 766"/>
            <p:cNvSpPr/>
            <p:nvPr/>
          </p:nvSpPr>
          <p:spPr>
            <a:xfrm>
              <a:off x="562747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8" name="Oval 767"/>
            <p:cNvSpPr/>
            <p:nvPr/>
          </p:nvSpPr>
          <p:spPr>
            <a:xfrm>
              <a:off x="5840734"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9" name="Oval 768"/>
            <p:cNvSpPr/>
            <p:nvPr/>
          </p:nvSpPr>
          <p:spPr>
            <a:xfrm>
              <a:off x="6053996"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0" name="Oval 769"/>
            <p:cNvSpPr/>
            <p:nvPr/>
          </p:nvSpPr>
          <p:spPr>
            <a:xfrm>
              <a:off x="626725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1" name="Oval 770"/>
            <p:cNvSpPr/>
            <p:nvPr/>
          </p:nvSpPr>
          <p:spPr>
            <a:xfrm>
              <a:off x="648052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2" name="Oval 771"/>
            <p:cNvSpPr/>
            <p:nvPr/>
          </p:nvSpPr>
          <p:spPr>
            <a:xfrm>
              <a:off x="669378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3" name="Oval 772"/>
            <p:cNvSpPr/>
            <p:nvPr/>
          </p:nvSpPr>
          <p:spPr>
            <a:xfrm>
              <a:off x="6907044"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4" name="Oval 773"/>
            <p:cNvSpPr/>
            <p:nvPr/>
          </p:nvSpPr>
          <p:spPr>
            <a:xfrm>
              <a:off x="7120306"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5" name="Oval 774"/>
            <p:cNvSpPr/>
            <p:nvPr/>
          </p:nvSpPr>
          <p:spPr>
            <a:xfrm>
              <a:off x="733356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6" name="Oval 775"/>
            <p:cNvSpPr/>
            <p:nvPr/>
          </p:nvSpPr>
          <p:spPr>
            <a:xfrm>
              <a:off x="754683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7" name="Oval 776"/>
            <p:cNvSpPr/>
            <p:nvPr/>
          </p:nvSpPr>
          <p:spPr>
            <a:xfrm>
              <a:off x="776009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8" name="Oval 777"/>
            <p:cNvSpPr/>
            <p:nvPr/>
          </p:nvSpPr>
          <p:spPr>
            <a:xfrm>
              <a:off x="7973354"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9" name="Oval 778"/>
            <p:cNvSpPr/>
            <p:nvPr/>
          </p:nvSpPr>
          <p:spPr>
            <a:xfrm>
              <a:off x="8186616"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0" name="Oval 779"/>
            <p:cNvSpPr/>
            <p:nvPr/>
          </p:nvSpPr>
          <p:spPr>
            <a:xfrm>
              <a:off x="839987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1" name="Oval 780"/>
            <p:cNvSpPr/>
            <p:nvPr/>
          </p:nvSpPr>
          <p:spPr>
            <a:xfrm>
              <a:off x="861314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2" name="Oval 781"/>
            <p:cNvSpPr/>
            <p:nvPr/>
          </p:nvSpPr>
          <p:spPr>
            <a:xfrm>
              <a:off x="871978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3" name="Oval 782"/>
            <p:cNvSpPr/>
            <p:nvPr/>
          </p:nvSpPr>
          <p:spPr>
            <a:xfrm>
              <a:off x="520094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4" name="Oval 783"/>
            <p:cNvSpPr/>
            <p:nvPr/>
          </p:nvSpPr>
          <p:spPr>
            <a:xfrm>
              <a:off x="530757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5" name="Oval 784"/>
            <p:cNvSpPr/>
            <p:nvPr/>
          </p:nvSpPr>
          <p:spPr>
            <a:xfrm>
              <a:off x="5520841"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6" name="Oval 785"/>
            <p:cNvSpPr/>
            <p:nvPr/>
          </p:nvSpPr>
          <p:spPr>
            <a:xfrm>
              <a:off x="5734103"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7" name="Oval 786"/>
            <p:cNvSpPr/>
            <p:nvPr/>
          </p:nvSpPr>
          <p:spPr>
            <a:xfrm>
              <a:off x="5947365"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8" name="Oval 787"/>
            <p:cNvSpPr/>
            <p:nvPr/>
          </p:nvSpPr>
          <p:spPr>
            <a:xfrm>
              <a:off x="6160627"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9" name="Oval 788"/>
            <p:cNvSpPr/>
            <p:nvPr/>
          </p:nvSpPr>
          <p:spPr>
            <a:xfrm>
              <a:off x="637388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0" name="Oval 789"/>
            <p:cNvSpPr/>
            <p:nvPr/>
          </p:nvSpPr>
          <p:spPr>
            <a:xfrm>
              <a:off x="6587151"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1" name="Oval 790"/>
            <p:cNvSpPr/>
            <p:nvPr/>
          </p:nvSpPr>
          <p:spPr>
            <a:xfrm>
              <a:off x="6800413"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2" name="Oval 791"/>
            <p:cNvSpPr/>
            <p:nvPr/>
          </p:nvSpPr>
          <p:spPr>
            <a:xfrm>
              <a:off x="7013675"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3" name="Oval 792"/>
            <p:cNvSpPr/>
            <p:nvPr/>
          </p:nvSpPr>
          <p:spPr>
            <a:xfrm>
              <a:off x="7226937"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4" name="Oval 793"/>
            <p:cNvSpPr/>
            <p:nvPr/>
          </p:nvSpPr>
          <p:spPr>
            <a:xfrm>
              <a:off x="744019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5" name="Oval 794"/>
            <p:cNvSpPr/>
            <p:nvPr/>
          </p:nvSpPr>
          <p:spPr>
            <a:xfrm>
              <a:off x="7653461"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6" name="Oval 795"/>
            <p:cNvSpPr/>
            <p:nvPr/>
          </p:nvSpPr>
          <p:spPr>
            <a:xfrm>
              <a:off x="7866723"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7" name="Oval 796"/>
            <p:cNvSpPr/>
            <p:nvPr/>
          </p:nvSpPr>
          <p:spPr>
            <a:xfrm>
              <a:off x="8079985"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8" name="Oval 797"/>
            <p:cNvSpPr/>
            <p:nvPr/>
          </p:nvSpPr>
          <p:spPr>
            <a:xfrm>
              <a:off x="8293247"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9" name="Oval 798"/>
            <p:cNvSpPr/>
            <p:nvPr/>
          </p:nvSpPr>
          <p:spPr>
            <a:xfrm>
              <a:off x="850650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0" name="Oval 799"/>
            <p:cNvSpPr/>
            <p:nvPr/>
          </p:nvSpPr>
          <p:spPr>
            <a:xfrm>
              <a:off x="541421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1" name="Oval 800"/>
            <p:cNvSpPr/>
            <p:nvPr/>
          </p:nvSpPr>
          <p:spPr>
            <a:xfrm>
              <a:off x="562747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2" name="Oval 801"/>
            <p:cNvSpPr/>
            <p:nvPr/>
          </p:nvSpPr>
          <p:spPr>
            <a:xfrm>
              <a:off x="5840734"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3" name="Oval 802"/>
            <p:cNvSpPr/>
            <p:nvPr/>
          </p:nvSpPr>
          <p:spPr>
            <a:xfrm>
              <a:off x="6053996"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4" name="Oval 803"/>
            <p:cNvSpPr/>
            <p:nvPr/>
          </p:nvSpPr>
          <p:spPr>
            <a:xfrm>
              <a:off x="626725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5" name="Oval 804"/>
            <p:cNvSpPr/>
            <p:nvPr/>
          </p:nvSpPr>
          <p:spPr>
            <a:xfrm>
              <a:off x="648052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6" name="Oval 805"/>
            <p:cNvSpPr/>
            <p:nvPr/>
          </p:nvSpPr>
          <p:spPr>
            <a:xfrm>
              <a:off x="669378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7" name="Oval 806"/>
            <p:cNvSpPr/>
            <p:nvPr/>
          </p:nvSpPr>
          <p:spPr>
            <a:xfrm>
              <a:off x="6907044"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8" name="Oval 807"/>
            <p:cNvSpPr/>
            <p:nvPr/>
          </p:nvSpPr>
          <p:spPr>
            <a:xfrm>
              <a:off x="7120306"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9" name="Oval 808"/>
            <p:cNvSpPr/>
            <p:nvPr/>
          </p:nvSpPr>
          <p:spPr>
            <a:xfrm>
              <a:off x="733356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0" name="Oval 809"/>
            <p:cNvSpPr/>
            <p:nvPr/>
          </p:nvSpPr>
          <p:spPr>
            <a:xfrm>
              <a:off x="754683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1" name="Oval 810"/>
            <p:cNvSpPr/>
            <p:nvPr/>
          </p:nvSpPr>
          <p:spPr>
            <a:xfrm>
              <a:off x="776009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2" name="Oval 811"/>
            <p:cNvSpPr/>
            <p:nvPr/>
          </p:nvSpPr>
          <p:spPr>
            <a:xfrm>
              <a:off x="7973354"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3" name="Oval 812"/>
            <p:cNvSpPr/>
            <p:nvPr/>
          </p:nvSpPr>
          <p:spPr>
            <a:xfrm>
              <a:off x="8186616"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4" name="Oval 813"/>
            <p:cNvSpPr/>
            <p:nvPr/>
          </p:nvSpPr>
          <p:spPr>
            <a:xfrm>
              <a:off x="839987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5" name="Oval 814"/>
            <p:cNvSpPr/>
            <p:nvPr/>
          </p:nvSpPr>
          <p:spPr>
            <a:xfrm>
              <a:off x="861314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6" name="Oval 815"/>
            <p:cNvSpPr/>
            <p:nvPr/>
          </p:nvSpPr>
          <p:spPr>
            <a:xfrm>
              <a:off x="871978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7" name="Oval 816"/>
            <p:cNvSpPr/>
            <p:nvPr/>
          </p:nvSpPr>
          <p:spPr>
            <a:xfrm>
              <a:off x="520094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8" name="Oval 817"/>
            <p:cNvSpPr/>
            <p:nvPr/>
          </p:nvSpPr>
          <p:spPr>
            <a:xfrm>
              <a:off x="530757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9" name="Oval 818"/>
            <p:cNvSpPr/>
            <p:nvPr/>
          </p:nvSpPr>
          <p:spPr>
            <a:xfrm>
              <a:off x="5520841"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0" name="Oval 819"/>
            <p:cNvSpPr/>
            <p:nvPr/>
          </p:nvSpPr>
          <p:spPr>
            <a:xfrm>
              <a:off x="5734103"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1" name="Oval 820"/>
            <p:cNvSpPr/>
            <p:nvPr/>
          </p:nvSpPr>
          <p:spPr>
            <a:xfrm>
              <a:off x="5947365"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2" name="Oval 821"/>
            <p:cNvSpPr/>
            <p:nvPr/>
          </p:nvSpPr>
          <p:spPr>
            <a:xfrm>
              <a:off x="6160627"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3" name="Oval 822"/>
            <p:cNvSpPr/>
            <p:nvPr/>
          </p:nvSpPr>
          <p:spPr>
            <a:xfrm>
              <a:off x="637388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4" name="Oval 823"/>
            <p:cNvSpPr/>
            <p:nvPr/>
          </p:nvSpPr>
          <p:spPr>
            <a:xfrm>
              <a:off x="6587151"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5" name="Oval 824"/>
            <p:cNvSpPr/>
            <p:nvPr/>
          </p:nvSpPr>
          <p:spPr>
            <a:xfrm>
              <a:off x="6800413"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6" name="Oval 825"/>
            <p:cNvSpPr/>
            <p:nvPr/>
          </p:nvSpPr>
          <p:spPr>
            <a:xfrm>
              <a:off x="7013675"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7" name="Oval 826"/>
            <p:cNvSpPr/>
            <p:nvPr/>
          </p:nvSpPr>
          <p:spPr>
            <a:xfrm>
              <a:off x="7226937"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8" name="Oval 827"/>
            <p:cNvSpPr/>
            <p:nvPr/>
          </p:nvSpPr>
          <p:spPr>
            <a:xfrm>
              <a:off x="744019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9" name="Oval 828"/>
            <p:cNvSpPr/>
            <p:nvPr/>
          </p:nvSpPr>
          <p:spPr>
            <a:xfrm>
              <a:off x="7653461"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0" name="Oval 829"/>
            <p:cNvSpPr/>
            <p:nvPr/>
          </p:nvSpPr>
          <p:spPr>
            <a:xfrm>
              <a:off x="7866723"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1" name="Oval 830"/>
            <p:cNvSpPr/>
            <p:nvPr/>
          </p:nvSpPr>
          <p:spPr>
            <a:xfrm>
              <a:off x="8079985"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2" name="Oval 831"/>
            <p:cNvSpPr/>
            <p:nvPr/>
          </p:nvSpPr>
          <p:spPr>
            <a:xfrm>
              <a:off x="8293247"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3" name="Oval 832"/>
            <p:cNvSpPr/>
            <p:nvPr/>
          </p:nvSpPr>
          <p:spPr>
            <a:xfrm>
              <a:off x="850650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4" name="Oval 833"/>
            <p:cNvSpPr/>
            <p:nvPr/>
          </p:nvSpPr>
          <p:spPr>
            <a:xfrm>
              <a:off x="541421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5" name="Oval 834"/>
            <p:cNvSpPr/>
            <p:nvPr/>
          </p:nvSpPr>
          <p:spPr>
            <a:xfrm>
              <a:off x="562747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6" name="Oval 835"/>
            <p:cNvSpPr/>
            <p:nvPr/>
          </p:nvSpPr>
          <p:spPr>
            <a:xfrm>
              <a:off x="5840734"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7" name="Oval 836"/>
            <p:cNvSpPr/>
            <p:nvPr/>
          </p:nvSpPr>
          <p:spPr>
            <a:xfrm>
              <a:off x="6053996"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8" name="Oval 837"/>
            <p:cNvSpPr/>
            <p:nvPr/>
          </p:nvSpPr>
          <p:spPr>
            <a:xfrm>
              <a:off x="626725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9" name="Oval 838"/>
            <p:cNvSpPr/>
            <p:nvPr/>
          </p:nvSpPr>
          <p:spPr>
            <a:xfrm>
              <a:off x="648052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0" name="Oval 839"/>
            <p:cNvSpPr/>
            <p:nvPr/>
          </p:nvSpPr>
          <p:spPr>
            <a:xfrm>
              <a:off x="669378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1" name="Oval 840"/>
            <p:cNvSpPr/>
            <p:nvPr/>
          </p:nvSpPr>
          <p:spPr>
            <a:xfrm>
              <a:off x="6907044"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2" name="Oval 841"/>
            <p:cNvSpPr/>
            <p:nvPr/>
          </p:nvSpPr>
          <p:spPr>
            <a:xfrm>
              <a:off x="7120306"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3" name="Oval 842"/>
            <p:cNvSpPr/>
            <p:nvPr/>
          </p:nvSpPr>
          <p:spPr>
            <a:xfrm>
              <a:off x="733356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4" name="Oval 843"/>
            <p:cNvSpPr/>
            <p:nvPr/>
          </p:nvSpPr>
          <p:spPr>
            <a:xfrm>
              <a:off x="754683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5" name="Oval 844"/>
            <p:cNvSpPr/>
            <p:nvPr/>
          </p:nvSpPr>
          <p:spPr>
            <a:xfrm>
              <a:off x="776009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6" name="Oval 845"/>
            <p:cNvSpPr/>
            <p:nvPr/>
          </p:nvSpPr>
          <p:spPr>
            <a:xfrm>
              <a:off x="7973354"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7" name="Oval 846"/>
            <p:cNvSpPr/>
            <p:nvPr/>
          </p:nvSpPr>
          <p:spPr>
            <a:xfrm>
              <a:off x="8186616"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8" name="Oval 847"/>
            <p:cNvSpPr/>
            <p:nvPr/>
          </p:nvSpPr>
          <p:spPr>
            <a:xfrm>
              <a:off x="839987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9" name="Oval 848"/>
            <p:cNvSpPr/>
            <p:nvPr/>
          </p:nvSpPr>
          <p:spPr>
            <a:xfrm>
              <a:off x="861314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0" name="Oval 849"/>
            <p:cNvSpPr/>
            <p:nvPr/>
          </p:nvSpPr>
          <p:spPr>
            <a:xfrm>
              <a:off x="871978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1" name="Oval 850"/>
            <p:cNvSpPr/>
            <p:nvPr/>
          </p:nvSpPr>
          <p:spPr>
            <a:xfrm>
              <a:off x="520094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2" name="Oval 851"/>
            <p:cNvSpPr/>
            <p:nvPr/>
          </p:nvSpPr>
          <p:spPr>
            <a:xfrm>
              <a:off x="530757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3" name="Oval 852"/>
            <p:cNvSpPr/>
            <p:nvPr/>
          </p:nvSpPr>
          <p:spPr>
            <a:xfrm>
              <a:off x="5520841"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4" name="Oval 853"/>
            <p:cNvSpPr/>
            <p:nvPr/>
          </p:nvSpPr>
          <p:spPr>
            <a:xfrm>
              <a:off x="5734103"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5" name="Oval 854"/>
            <p:cNvSpPr/>
            <p:nvPr/>
          </p:nvSpPr>
          <p:spPr>
            <a:xfrm>
              <a:off x="5947365"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6" name="Oval 855"/>
            <p:cNvSpPr/>
            <p:nvPr/>
          </p:nvSpPr>
          <p:spPr>
            <a:xfrm>
              <a:off x="6160627"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7" name="Oval 856"/>
            <p:cNvSpPr/>
            <p:nvPr/>
          </p:nvSpPr>
          <p:spPr>
            <a:xfrm>
              <a:off x="637388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8" name="Oval 857"/>
            <p:cNvSpPr/>
            <p:nvPr/>
          </p:nvSpPr>
          <p:spPr>
            <a:xfrm>
              <a:off x="6587151"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9" name="Oval 858"/>
            <p:cNvSpPr/>
            <p:nvPr/>
          </p:nvSpPr>
          <p:spPr>
            <a:xfrm>
              <a:off x="6800413"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0" name="Oval 859"/>
            <p:cNvSpPr/>
            <p:nvPr/>
          </p:nvSpPr>
          <p:spPr>
            <a:xfrm>
              <a:off x="7013675"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1" name="Oval 860"/>
            <p:cNvSpPr/>
            <p:nvPr/>
          </p:nvSpPr>
          <p:spPr>
            <a:xfrm>
              <a:off x="7226937"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2" name="Oval 861"/>
            <p:cNvSpPr/>
            <p:nvPr/>
          </p:nvSpPr>
          <p:spPr>
            <a:xfrm>
              <a:off x="744019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3" name="Oval 862"/>
            <p:cNvSpPr/>
            <p:nvPr/>
          </p:nvSpPr>
          <p:spPr>
            <a:xfrm>
              <a:off x="7653461"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4" name="Oval 863"/>
            <p:cNvSpPr/>
            <p:nvPr/>
          </p:nvSpPr>
          <p:spPr>
            <a:xfrm>
              <a:off x="7866723"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5" name="Oval 864"/>
            <p:cNvSpPr/>
            <p:nvPr/>
          </p:nvSpPr>
          <p:spPr>
            <a:xfrm>
              <a:off x="8079985"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6" name="Oval 865"/>
            <p:cNvSpPr/>
            <p:nvPr/>
          </p:nvSpPr>
          <p:spPr>
            <a:xfrm>
              <a:off x="8293247"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7" name="Oval 866"/>
            <p:cNvSpPr/>
            <p:nvPr/>
          </p:nvSpPr>
          <p:spPr>
            <a:xfrm>
              <a:off x="850650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8" name="Oval 867"/>
            <p:cNvSpPr/>
            <p:nvPr/>
          </p:nvSpPr>
          <p:spPr>
            <a:xfrm>
              <a:off x="541421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9" name="Oval 868"/>
            <p:cNvSpPr/>
            <p:nvPr/>
          </p:nvSpPr>
          <p:spPr>
            <a:xfrm>
              <a:off x="562747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0" name="Oval 869"/>
            <p:cNvSpPr/>
            <p:nvPr/>
          </p:nvSpPr>
          <p:spPr>
            <a:xfrm>
              <a:off x="5840734"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1" name="Oval 870"/>
            <p:cNvSpPr/>
            <p:nvPr/>
          </p:nvSpPr>
          <p:spPr>
            <a:xfrm>
              <a:off x="6053996"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2" name="Oval 871"/>
            <p:cNvSpPr/>
            <p:nvPr/>
          </p:nvSpPr>
          <p:spPr>
            <a:xfrm>
              <a:off x="626725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3" name="Oval 872"/>
            <p:cNvSpPr/>
            <p:nvPr/>
          </p:nvSpPr>
          <p:spPr>
            <a:xfrm>
              <a:off x="648052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4" name="Oval 873"/>
            <p:cNvSpPr/>
            <p:nvPr/>
          </p:nvSpPr>
          <p:spPr>
            <a:xfrm>
              <a:off x="669378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5" name="Oval 874"/>
            <p:cNvSpPr/>
            <p:nvPr/>
          </p:nvSpPr>
          <p:spPr>
            <a:xfrm>
              <a:off x="6907044"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6" name="Oval 875"/>
            <p:cNvSpPr/>
            <p:nvPr/>
          </p:nvSpPr>
          <p:spPr>
            <a:xfrm>
              <a:off x="7120306"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7" name="Oval 876"/>
            <p:cNvSpPr/>
            <p:nvPr/>
          </p:nvSpPr>
          <p:spPr>
            <a:xfrm>
              <a:off x="733356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8" name="Oval 877"/>
            <p:cNvSpPr/>
            <p:nvPr/>
          </p:nvSpPr>
          <p:spPr>
            <a:xfrm>
              <a:off x="754683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9" name="Oval 878"/>
            <p:cNvSpPr/>
            <p:nvPr/>
          </p:nvSpPr>
          <p:spPr>
            <a:xfrm>
              <a:off x="776009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0" name="Oval 879"/>
            <p:cNvSpPr/>
            <p:nvPr/>
          </p:nvSpPr>
          <p:spPr>
            <a:xfrm>
              <a:off x="7973354"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1" name="Oval 880"/>
            <p:cNvSpPr/>
            <p:nvPr/>
          </p:nvSpPr>
          <p:spPr>
            <a:xfrm>
              <a:off x="8186616"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2" name="Oval 881"/>
            <p:cNvSpPr/>
            <p:nvPr/>
          </p:nvSpPr>
          <p:spPr>
            <a:xfrm>
              <a:off x="839987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3" name="Oval 882"/>
            <p:cNvSpPr/>
            <p:nvPr/>
          </p:nvSpPr>
          <p:spPr>
            <a:xfrm>
              <a:off x="861314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4" name="Oval 883"/>
            <p:cNvSpPr/>
            <p:nvPr/>
          </p:nvSpPr>
          <p:spPr>
            <a:xfrm>
              <a:off x="871978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5" name="Oval 884"/>
            <p:cNvSpPr/>
            <p:nvPr/>
          </p:nvSpPr>
          <p:spPr>
            <a:xfrm>
              <a:off x="520094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6" name="Oval 885"/>
            <p:cNvSpPr/>
            <p:nvPr/>
          </p:nvSpPr>
          <p:spPr>
            <a:xfrm>
              <a:off x="530757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7" name="Oval 886"/>
            <p:cNvSpPr/>
            <p:nvPr/>
          </p:nvSpPr>
          <p:spPr>
            <a:xfrm>
              <a:off x="5520841"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8" name="Oval 887"/>
            <p:cNvSpPr/>
            <p:nvPr/>
          </p:nvSpPr>
          <p:spPr>
            <a:xfrm>
              <a:off x="5734103"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9" name="Oval 888"/>
            <p:cNvSpPr/>
            <p:nvPr/>
          </p:nvSpPr>
          <p:spPr>
            <a:xfrm>
              <a:off x="5947365"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0" name="Oval 889"/>
            <p:cNvSpPr/>
            <p:nvPr/>
          </p:nvSpPr>
          <p:spPr>
            <a:xfrm>
              <a:off x="6160627"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1" name="Oval 890"/>
            <p:cNvSpPr/>
            <p:nvPr/>
          </p:nvSpPr>
          <p:spPr>
            <a:xfrm>
              <a:off x="637388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2" name="Oval 891"/>
            <p:cNvSpPr/>
            <p:nvPr/>
          </p:nvSpPr>
          <p:spPr>
            <a:xfrm>
              <a:off x="6587151"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3" name="Oval 892"/>
            <p:cNvSpPr/>
            <p:nvPr/>
          </p:nvSpPr>
          <p:spPr>
            <a:xfrm>
              <a:off x="6800413"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4" name="Oval 893"/>
            <p:cNvSpPr/>
            <p:nvPr/>
          </p:nvSpPr>
          <p:spPr>
            <a:xfrm>
              <a:off x="7013675"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5" name="Oval 894"/>
            <p:cNvSpPr/>
            <p:nvPr/>
          </p:nvSpPr>
          <p:spPr>
            <a:xfrm>
              <a:off x="7226937"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6" name="Oval 895"/>
            <p:cNvSpPr/>
            <p:nvPr/>
          </p:nvSpPr>
          <p:spPr>
            <a:xfrm>
              <a:off x="744019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7" name="Oval 896"/>
            <p:cNvSpPr/>
            <p:nvPr/>
          </p:nvSpPr>
          <p:spPr>
            <a:xfrm>
              <a:off x="7653461"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8" name="Oval 897"/>
            <p:cNvSpPr/>
            <p:nvPr/>
          </p:nvSpPr>
          <p:spPr>
            <a:xfrm>
              <a:off x="7866723"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9" name="Oval 898"/>
            <p:cNvSpPr/>
            <p:nvPr/>
          </p:nvSpPr>
          <p:spPr>
            <a:xfrm>
              <a:off x="8079985"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0" name="Oval 899"/>
            <p:cNvSpPr/>
            <p:nvPr/>
          </p:nvSpPr>
          <p:spPr>
            <a:xfrm>
              <a:off x="8293247"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1" name="Oval 900"/>
            <p:cNvSpPr/>
            <p:nvPr/>
          </p:nvSpPr>
          <p:spPr>
            <a:xfrm>
              <a:off x="850650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2" name="Oval 901"/>
            <p:cNvSpPr/>
            <p:nvPr/>
          </p:nvSpPr>
          <p:spPr>
            <a:xfrm>
              <a:off x="541421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3" name="Oval 902"/>
            <p:cNvSpPr/>
            <p:nvPr/>
          </p:nvSpPr>
          <p:spPr>
            <a:xfrm>
              <a:off x="562747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4" name="Oval 903"/>
            <p:cNvSpPr/>
            <p:nvPr/>
          </p:nvSpPr>
          <p:spPr>
            <a:xfrm>
              <a:off x="5840734"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5" name="Oval 904"/>
            <p:cNvSpPr/>
            <p:nvPr/>
          </p:nvSpPr>
          <p:spPr>
            <a:xfrm>
              <a:off x="6053996"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6" name="Oval 905"/>
            <p:cNvSpPr/>
            <p:nvPr/>
          </p:nvSpPr>
          <p:spPr>
            <a:xfrm>
              <a:off x="626725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7" name="Oval 906"/>
            <p:cNvSpPr/>
            <p:nvPr/>
          </p:nvSpPr>
          <p:spPr>
            <a:xfrm>
              <a:off x="648052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8" name="Oval 907"/>
            <p:cNvSpPr/>
            <p:nvPr/>
          </p:nvSpPr>
          <p:spPr>
            <a:xfrm>
              <a:off x="669378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9" name="Oval 908"/>
            <p:cNvSpPr/>
            <p:nvPr/>
          </p:nvSpPr>
          <p:spPr>
            <a:xfrm>
              <a:off x="6907044"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0" name="Oval 909"/>
            <p:cNvSpPr/>
            <p:nvPr/>
          </p:nvSpPr>
          <p:spPr>
            <a:xfrm>
              <a:off x="7120306"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1" name="Oval 910"/>
            <p:cNvSpPr/>
            <p:nvPr/>
          </p:nvSpPr>
          <p:spPr>
            <a:xfrm>
              <a:off x="733356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2" name="Oval 911"/>
            <p:cNvSpPr/>
            <p:nvPr/>
          </p:nvSpPr>
          <p:spPr>
            <a:xfrm>
              <a:off x="754683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3" name="Oval 912"/>
            <p:cNvSpPr/>
            <p:nvPr/>
          </p:nvSpPr>
          <p:spPr>
            <a:xfrm>
              <a:off x="776009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4" name="Oval 913"/>
            <p:cNvSpPr/>
            <p:nvPr/>
          </p:nvSpPr>
          <p:spPr>
            <a:xfrm>
              <a:off x="7973354"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5" name="Oval 914"/>
            <p:cNvSpPr/>
            <p:nvPr/>
          </p:nvSpPr>
          <p:spPr>
            <a:xfrm>
              <a:off x="8186616"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6" name="Oval 915"/>
            <p:cNvSpPr/>
            <p:nvPr/>
          </p:nvSpPr>
          <p:spPr>
            <a:xfrm>
              <a:off x="839987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7" name="Oval 916"/>
            <p:cNvSpPr/>
            <p:nvPr/>
          </p:nvSpPr>
          <p:spPr>
            <a:xfrm>
              <a:off x="861314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8" name="Oval 917"/>
            <p:cNvSpPr/>
            <p:nvPr/>
          </p:nvSpPr>
          <p:spPr>
            <a:xfrm>
              <a:off x="871978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9" name="Oval 918"/>
            <p:cNvSpPr/>
            <p:nvPr/>
          </p:nvSpPr>
          <p:spPr>
            <a:xfrm>
              <a:off x="520094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0" name="Oval 919"/>
            <p:cNvSpPr/>
            <p:nvPr/>
          </p:nvSpPr>
          <p:spPr>
            <a:xfrm>
              <a:off x="530757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1" name="Oval 920"/>
            <p:cNvSpPr/>
            <p:nvPr/>
          </p:nvSpPr>
          <p:spPr>
            <a:xfrm>
              <a:off x="5520841"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2" name="Oval 921"/>
            <p:cNvSpPr/>
            <p:nvPr/>
          </p:nvSpPr>
          <p:spPr>
            <a:xfrm>
              <a:off x="5734103"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3" name="Oval 922"/>
            <p:cNvSpPr/>
            <p:nvPr/>
          </p:nvSpPr>
          <p:spPr>
            <a:xfrm>
              <a:off x="5947365"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4" name="Oval 923"/>
            <p:cNvSpPr/>
            <p:nvPr/>
          </p:nvSpPr>
          <p:spPr>
            <a:xfrm>
              <a:off x="6160627"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5" name="Oval 924"/>
            <p:cNvSpPr/>
            <p:nvPr/>
          </p:nvSpPr>
          <p:spPr>
            <a:xfrm>
              <a:off x="637388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6" name="Oval 925"/>
            <p:cNvSpPr/>
            <p:nvPr/>
          </p:nvSpPr>
          <p:spPr>
            <a:xfrm>
              <a:off x="6587151"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7" name="Oval 926"/>
            <p:cNvSpPr/>
            <p:nvPr/>
          </p:nvSpPr>
          <p:spPr>
            <a:xfrm>
              <a:off x="6800413"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8" name="Oval 927"/>
            <p:cNvSpPr/>
            <p:nvPr/>
          </p:nvSpPr>
          <p:spPr>
            <a:xfrm>
              <a:off x="7013675"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9" name="Oval 928"/>
            <p:cNvSpPr/>
            <p:nvPr/>
          </p:nvSpPr>
          <p:spPr>
            <a:xfrm>
              <a:off x="7226937"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0" name="Oval 929"/>
            <p:cNvSpPr/>
            <p:nvPr/>
          </p:nvSpPr>
          <p:spPr>
            <a:xfrm>
              <a:off x="744019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1" name="Oval 930"/>
            <p:cNvSpPr/>
            <p:nvPr/>
          </p:nvSpPr>
          <p:spPr>
            <a:xfrm>
              <a:off x="7653461"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2" name="Oval 931"/>
            <p:cNvSpPr/>
            <p:nvPr/>
          </p:nvSpPr>
          <p:spPr>
            <a:xfrm>
              <a:off x="7866723"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3" name="Oval 932"/>
            <p:cNvSpPr/>
            <p:nvPr/>
          </p:nvSpPr>
          <p:spPr>
            <a:xfrm>
              <a:off x="8079985"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4" name="Oval 933"/>
            <p:cNvSpPr/>
            <p:nvPr/>
          </p:nvSpPr>
          <p:spPr>
            <a:xfrm>
              <a:off x="8293247"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5" name="Oval 934"/>
            <p:cNvSpPr/>
            <p:nvPr/>
          </p:nvSpPr>
          <p:spPr>
            <a:xfrm>
              <a:off x="850650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6" name="Oval 935"/>
            <p:cNvSpPr/>
            <p:nvPr/>
          </p:nvSpPr>
          <p:spPr>
            <a:xfrm>
              <a:off x="541421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7" name="Oval 936"/>
            <p:cNvSpPr/>
            <p:nvPr/>
          </p:nvSpPr>
          <p:spPr>
            <a:xfrm>
              <a:off x="562747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8" name="Oval 937"/>
            <p:cNvSpPr/>
            <p:nvPr/>
          </p:nvSpPr>
          <p:spPr>
            <a:xfrm>
              <a:off x="5840734"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9" name="Oval 938"/>
            <p:cNvSpPr/>
            <p:nvPr/>
          </p:nvSpPr>
          <p:spPr>
            <a:xfrm>
              <a:off x="6053996"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0" name="Oval 939"/>
            <p:cNvSpPr/>
            <p:nvPr/>
          </p:nvSpPr>
          <p:spPr>
            <a:xfrm>
              <a:off x="626725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1" name="Oval 940"/>
            <p:cNvSpPr/>
            <p:nvPr/>
          </p:nvSpPr>
          <p:spPr>
            <a:xfrm>
              <a:off x="648052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2" name="Oval 941"/>
            <p:cNvSpPr/>
            <p:nvPr/>
          </p:nvSpPr>
          <p:spPr>
            <a:xfrm>
              <a:off x="669378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3" name="Oval 942"/>
            <p:cNvSpPr/>
            <p:nvPr/>
          </p:nvSpPr>
          <p:spPr>
            <a:xfrm>
              <a:off x="6907044"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4" name="Oval 943"/>
            <p:cNvSpPr/>
            <p:nvPr/>
          </p:nvSpPr>
          <p:spPr>
            <a:xfrm>
              <a:off x="7120306"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5" name="Oval 944"/>
            <p:cNvSpPr/>
            <p:nvPr/>
          </p:nvSpPr>
          <p:spPr>
            <a:xfrm>
              <a:off x="733356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6" name="Oval 945"/>
            <p:cNvSpPr/>
            <p:nvPr/>
          </p:nvSpPr>
          <p:spPr>
            <a:xfrm>
              <a:off x="754683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7" name="Oval 946"/>
            <p:cNvSpPr/>
            <p:nvPr/>
          </p:nvSpPr>
          <p:spPr>
            <a:xfrm>
              <a:off x="776009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8" name="Oval 947"/>
            <p:cNvSpPr/>
            <p:nvPr/>
          </p:nvSpPr>
          <p:spPr>
            <a:xfrm>
              <a:off x="7973354"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9" name="Oval 948"/>
            <p:cNvSpPr/>
            <p:nvPr/>
          </p:nvSpPr>
          <p:spPr>
            <a:xfrm>
              <a:off x="8186616"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0" name="Oval 949"/>
            <p:cNvSpPr/>
            <p:nvPr/>
          </p:nvSpPr>
          <p:spPr>
            <a:xfrm>
              <a:off x="839987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1" name="Oval 950"/>
            <p:cNvSpPr/>
            <p:nvPr/>
          </p:nvSpPr>
          <p:spPr>
            <a:xfrm>
              <a:off x="861314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2" name="Oval 951"/>
            <p:cNvSpPr/>
            <p:nvPr/>
          </p:nvSpPr>
          <p:spPr>
            <a:xfrm>
              <a:off x="871978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3" name="Oval 952"/>
            <p:cNvSpPr/>
            <p:nvPr/>
          </p:nvSpPr>
          <p:spPr>
            <a:xfrm>
              <a:off x="520094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4" name="Oval 953"/>
            <p:cNvSpPr/>
            <p:nvPr/>
          </p:nvSpPr>
          <p:spPr>
            <a:xfrm>
              <a:off x="530757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5" name="Oval 954"/>
            <p:cNvSpPr/>
            <p:nvPr/>
          </p:nvSpPr>
          <p:spPr>
            <a:xfrm>
              <a:off x="5520841"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6" name="Oval 955"/>
            <p:cNvSpPr/>
            <p:nvPr/>
          </p:nvSpPr>
          <p:spPr>
            <a:xfrm>
              <a:off x="5734103"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7" name="Oval 956"/>
            <p:cNvSpPr/>
            <p:nvPr/>
          </p:nvSpPr>
          <p:spPr>
            <a:xfrm>
              <a:off x="5947365"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8" name="Oval 957"/>
            <p:cNvSpPr/>
            <p:nvPr/>
          </p:nvSpPr>
          <p:spPr>
            <a:xfrm>
              <a:off x="6160627"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9" name="Oval 958"/>
            <p:cNvSpPr/>
            <p:nvPr/>
          </p:nvSpPr>
          <p:spPr>
            <a:xfrm>
              <a:off x="637388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0" name="Oval 959"/>
            <p:cNvSpPr/>
            <p:nvPr/>
          </p:nvSpPr>
          <p:spPr>
            <a:xfrm>
              <a:off x="6587151"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1" name="Oval 960"/>
            <p:cNvSpPr/>
            <p:nvPr/>
          </p:nvSpPr>
          <p:spPr>
            <a:xfrm>
              <a:off x="6800413"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2" name="Oval 961"/>
            <p:cNvSpPr/>
            <p:nvPr/>
          </p:nvSpPr>
          <p:spPr>
            <a:xfrm>
              <a:off x="7013675"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3" name="Oval 962"/>
            <p:cNvSpPr/>
            <p:nvPr/>
          </p:nvSpPr>
          <p:spPr>
            <a:xfrm>
              <a:off x="7226937"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4" name="Oval 963"/>
            <p:cNvSpPr/>
            <p:nvPr/>
          </p:nvSpPr>
          <p:spPr>
            <a:xfrm>
              <a:off x="744019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5" name="Oval 964"/>
            <p:cNvSpPr/>
            <p:nvPr/>
          </p:nvSpPr>
          <p:spPr>
            <a:xfrm>
              <a:off x="7653461"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6" name="Oval 965"/>
            <p:cNvSpPr/>
            <p:nvPr/>
          </p:nvSpPr>
          <p:spPr>
            <a:xfrm>
              <a:off x="7866723"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7" name="Oval 966"/>
            <p:cNvSpPr/>
            <p:nvPr/>
          </p:nvSpPr>
          <p:spPr>
            <a:xfrm>
              <a:off x="8079985"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8" name="Oval 967"/>
            <p:cNvSpPr/>
            <p:nvPr/>
          </p:nvSpPr>
          <p:spPr>
            <a:xfrm>
              <a:off x="8293247"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9" name="Oval 968"/>
            <p:cNvSpPr/>
            <p:nvPr/>
          </p:nvSpPr>
          <p:spPr>
            <a:xfrm>
              <a:off x="850650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0" name="Oval 969"/>
            <p:cNvSpPr/>
            <p:nvPr/>
          </p:nvSpPr>
          <p:spPr>
            <a:xfrm>
              <a:off x="541421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1" name="Oval 970"/>
            <p:cNvSpPr/>
            <p:nvPr/>
          </p:nvSpPr>
          <p:spPr>
            <a:xfrm>
              <a:off x="562747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2" name="Oval 971"/>
            <p:cNvSpPr/>
            <p:nvPr/>
          </p:nvSpPr>
          <p:spPr>
            <a:xfrm>
              <a:off x="5840734"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3" name="Oval 972"/>
            <p:cNvSpPr/>
            <p:nvPr/>
          </p:nvSpPr>
          <p:spPr>
            <a:xfrm>
              <a:off x="6053996"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4" name="Oval 973"/>
            <p:cNvSpPr/>
            <p:nvPr/>
          </p:nvSpPr>
          <p:spPr>
            <a:xfrm>
              <a:off x="626725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5" name="Oval 974"/>
            <p:cNvSpPr/>
            <p:nvPr/>
          </p:nvSpPr>
          <p:spPr>
            <a:xfrm>
              <a:off x="648052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6" name="Oval 975"/>
            <p:cNvSpPr/>
            <p:nvPr/>
          </p:nvSpPr>
          <p:spPr>
            <a:xfrm>
              <a:off x="669378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7" name="Oval 976"/>
            <p:cNvSpPr/>
            <p:nvPr/>
          </p:nvSpPr>
          <p:spPr>
            <a:xfrm>
              <a:off x="6907044"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8" name="Oval 977"/>
            <p:cNvSpPr/>
            <p:nvPr/>
          </p:nvSpPr>
          <p:spPr>
            <a:xfrm>
              <a:off x="7120306"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9" name="Oval 978"/>
            <p:cNvSpPr/>
            <p:nvPr/>
          </p:nvSpPr>
          <p:spPr>
            <a:xfrm>
              <a:off x="733356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0" name="Oval 979"/>
            <p:cNvSpPr/>
            <p:nvPr/>
          </p:nvSpPr>
          <p:spPr>
            <a:xfrm>
              <a:off x="754683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1" name="Oval 980"/>
            <p:cNvSpPr/>
            <p:nvPr/>
          </p:nvSpPr>
          <p:spPr>
            <a:xfrm>
              <a:off x="776009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2" name="Oval 981"/>
            <p:cNvSpPr/>
            <p:nvPr/>
          </p:nvSpPr>
          <p:spPr>
            <a:xfrm>
              <a:off x="7973354"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3" name="Oval 982"/>
            <p:cNvSpPr/>
            <p:nvPr/>
          </p:nvSpPr>
          <p:spPr>
            <a:xfrm>
              <a:off x="8186616"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4" name="Oval 983"/>
            <p:cNvSpPr/>
            <p:nvPr/>
          </p:nvSpPr>
          <p:spPr>
            <a:xfrm>
              <a:off x="839987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5" name="Oval 984"/>
            <p:cNvSpPr/>
            <p:nvPr/>
          </p:nvSpPr>
          <p:spPr>
            <a:xfrm>
              <a:off x="861314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6" name="Oval 985"/>
            <p:cNvSpPr/>
            <p:nvPr/>
          </p:nvSpPr>
          <p:spPr>
            <a:xfrm>
              <a:off x="871978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7" name="Oval 986"/>
            <p:cNvSpPr/>
            <p:nvPr/>
          </p:nvSpPr>
          <p:spPr>
            <a:xfrm>
              <a:off x="520094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8" name="Oval 987"/>
            <p:cNvSpPr/>
            <p:nvPr/>
          </p:nvSpPr>
          <p:spPr>
            <a:xfrm>
              <a:off x="530757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9" name="Oval 988"/>
            <p:cNvSpPr/>
            <p:nvPr/>
          </p:nvSpPr>
          <p:spPr>
            <a:xfrm>
              <a:off x="5520841"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0" name="Oval 989"/>
            <p:cNvSpPr/>
            <p:nvPr/>
          </p:nvSpPr>
          <p:spPr>
            <a:xfrm>
              <a:off x="5734103"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1" name="Oval 990"/>
            <p:cNvSpPr/>
            <p:nvPr/>
          </p:nvSpPr>
          <p:spPr>
            <a:xfrm>
              <a:off x="5947365"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2" name="Oval 991"/>
            <p:cNvSpPr/>
            <p:nvPr/>
          </p:nvSpPr>
          <p:spPr>
            <a:xfrm>
              <a:off x="6160627"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3" name="Oval 992"/>
            <p:cNvSpPr/>
            <p:nvPr/>
          </p:nvSpPr>
          <p:spPr>
            <a:xfrm>
              <a:off x="637388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4" name="Oval 993"/>
            <p:cNvSpPr/>
            <p:nvPr/>
          </p:nvSpPr>
          <p:spPr>
            <a:xfrm>
              <a:off x="6587151"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5" name="Oval 994"/>
            <p:cNvSpPr/>
            <p:nvPr/>
          </p:nvSpPr>
          <p:spPr>
            <a:xfrm>
              <a:off x="6800413"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6" name="Oval 995"/>
            <p:cNvSpPr/>
            <p:nvPr/>
          </p:nvSpPr>
          <p:spPr>
            <a:xfrm>
              <a:off x="7013675"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7" name="Oval 996"/>
            <p:cNvSpPr/>
            <p:nvPr/>
          </p:nvSpPr>
          <p:spPr>
            <a:xfrm>
              <a:off x="7226937"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8" name="Oval 997"/>
            <p:cNvSpPr/>
            <p:nvPr/>
          </p:nvSpPr>
          <p:spPr>
            <a:xfrm>
              <a:off x="744019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9" name="Oval 998"/>
            <p:cNvSpPr/>
            <p:nvPr/>
          </p:nvSpPr>
          <p:spPr>
            <a:xfrm>
              <a:off x="7653461"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0" name="Oval 999"/>
            <p:cNvSpPr/>
            <p:nvPr/>
          </p:nvSpPr>
          <p:spPr>
            <a:xfrm>
              <a:off x="7866723"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1" name="Oval 1000"/>
            <p:cNvSpPr/>
            <p:nvPr/>
          </p:nvSpPr>
          <p:spPr>
            <a:xfrm>
              <a:off x="8079985"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2" name="Oval 1001"/>
            <p:cNvSpPr/>
            <p:nvPr/>
          </p:nvSpPr>
          <p:spPr>
            <a:xfrm>
              <a:off x="8293247"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3" name="Oval 1002"/>
            <p:cNvSpPr/>
            <p:nvPr/>
          </p:nvSpPr>
          <p:spPr>
            <a:xfrm>
              <a:off x="850650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4" name="Oval 1003"/>
            <p:cNvSpPr/>
            <p:nvPr/>
          </p:nvSpPr>
          <p:spPr>
            <a:xfrm>
              <a:off x="541421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5" name="Oval 1004"/>
            <p:cNvSpPr/>
            <p:nvPr/>
          </p:nvSpPr>
          <p:spPr>
            <a:xfrm>
              <a:off x="562747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6" name="Oval 1005"/>
            <p:cNvSpPr/>
            <p:nvPr/>
          </p:nvSpPr>
          <p:spPr>
            <a:xfrm>
              <a:off x="5840734"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7" name="Oval 1006"/>
            <p:cNvSpPr/>
            <p:nvPr/>
          </p:nvSpPr>
          <p:spPr>
            <a:xfrm>
              <a:off x="6053996"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8" name="Oval 1007"/>
            <p:cNvSpPr/>
            <p:nvPr/>
          </p:nvSpPr>
          <p:spPr>
            <a:xfrm>
              <a:off x="626725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9" name="Oval 1008"/>
            <p:cNvSpPr/>
            <p:nvPr/>
          </p:nvSpPr>
          <p:spPr>
            <a:xfrm>
              <a:off x="648052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0" name="Oval 1009"/>
            <p:cNvSpPr/>
            <p:nvPr/>
          </p:nvSpPr>
          <p:spPr>
            <a:xfrm>
              <a:off x="669378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1" name="Oval 1010"/>
            <p:cNvSpPr/>
            <p:nvPr/>
          </p:nvSpPr>
          <p:spPr>
            <a:xfrm>
              <a:off x="6907044"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2" name="Oval 1011"/>
            <p:cNvSpPr/>
            <p:nvPr/>
          </p:nvSpPr>
          <p:spPr>
            <a:xfrm>
              <a:off x="7120306"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3" name="Oval 1012"/>
            <p:cNvSpPr/>
            <p:nvPr/>
          </p:nvSpPr>
          <p:spPr>
            <a:xfrm>
              <a:off x="733356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4" name="Oval 1013"/>
            <p:cNvSpPr/>
            <p:nvPr/>
          </p:nvSpPr>
          <p:spPr>
            <a:xfrm>
              <a:off x="754683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5" name="Oval 1014"/>
            <p:cNvSpPr/>
            <p:nvPr/>
          </p:nvSpPr>
          <p:spPr>
            <a:xfrm>
              <a:off x="776009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6" name="Oval 1015"/>
            <p:cNvSpPr/>
            <p:nvPr/>
          </p:nvSpPr>
          <p:spPr>
            <a:xfrm>
              <a:off x="7973354"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7" name="Oval 1016"/>
            <p:cNvSpPr/>
            <p:nvPr/>
          </p:nvSpPr>
          <p:spPr>
            <a:xfrm>
              <a:off x="8186616"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8" name="Oval 1017"/>
            <p:cNvSpPr/>
            <p:nvPr/>
          </p:nvSpPr>
          <p:spPr>
            <a:xfrm>
              <a:off x="839987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9" name="Oval 1018"/>
            <p:cNvSpPr/>
            <p:nvPr/>
          </p:nvSpPr>
          <p:spPr>
            <a:xfrm>
              <a:off x="861314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0" name="Oval 1019"/>
            <p:cNvSpPr/>
            <p:nvPr/>
          </p:nvSpPr>
          <p:spPr>
            <a:xfrm>
              <a:off x="871978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1" name="Oval 1020"/>
            <p:cNvSpPr/>
            <p:nvPr/>
          </p:nvSpPr>
          <p:spPr>
            <a:xfrm>
              <a:off x="520094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2" name="Oval 1021"/>
            <p:cNvSpPr/>
            <p:nvPr/>
          </p:nvSpPr>
          <p:spPr>
            <a:xfrm>
              <a:off x="530757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3" name="Oval 1022"/>
            <p:cNvSpPr/>
            <p:nvPr/>
          </p:nvSpPr>
          <p:spPr>
            <a:xfrm>
              <a:off x="5520841"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4" name="Oval 1023"/>
            <p:cNvSpPr/>
            <p:nvPr/>
          </p:nvSpPr>
          <p:spPr>
            <a:xfrm>
              <a:off x="5734103"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5" name="Oval 1024"/>
            <p:cNvSpPr/>
            <p:nvPr/>
          </p:nvSpPr>
          <p:spPr>
            <a:xfrm>
              <a:off x="5947365"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6" name="Oval 1025"/>
            <p:cNvSpPr/>
            <p:nvPr/>
          </p:nvSpPr>
          <p:spPr>
            <a:xfrm>
              <a:off x="6160627"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7" name="Oval 1026"/>
            <p:cNvSpPr/>
            <p:nvPr/>
          </p:nvSpPr>
          <p:spPr>
            <a:xfrm>
              <a:off x="637388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8" name="Oval 1027"/>
            <p:cNvSpPr/>
            <p:nvPr/>
          </p:nvSpPr>
          <p:spPr>
            <a:xfrm>
              <a:off x="6587151"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9" name="Oval 1028"/>
            <p:cNvSpPr/>
            <p:nvPr/>
          </p:nvSpPr>
          <p:spPr>
            <a:xfrm>
              <a:off x="6800413"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0" name="Oval 1029"/>
            <p:cNvSpPr/>
            <p:nvPr/>
          </p:nvSpPr>
          <p:spPr>
            <a:xfrm>
              <a:off x="7013675"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1" name="Oval 1030"/>
            <p:cNvSpPr/>
            <p:nvPr/>
          </p:nvSpPr>
          <p:spPr>
            <a:xfrm>
              <a:off x="7226937"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2" name="Oval 1031"/>
            <p:cNvSpPr/>
            <p:nvPr/>
          </p:nvSpPr>
          <p:spPr>
            <a:xfrm>
              <a:off x="744019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3" name="Oval 1032"/>
            <p:cNvSpPr/>
            <p:nvPr/>
          </p:nvSpPr>
          <p:spPr>
            <a:xfrm>
              <a:off x="7653461"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4" name="Oval 1033"/>
            <p:cNvSpPr/>
            <p:nvPr/>
          </p:nvSpPr>
          <p:spPr>
            <a:xfrm>
              <a:off x="7866723"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5" name="Oval 1034"/>
            <p:cNvSpPr/>
            <p:nvPr/>
          </p:nvSpPr>
          <p:spPr>
            <a:xfrm>
              <a:off x="8079985"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6" name="Oval 1035"/>
            <p:cNvSpPr/>
            <p:nvPr/>
          </p:nvSpPr>
          <p:spPr>
            <a:xfrm>
              <a:off x="8293247"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7" name="Oval 1036"/>
            <p:cNvSpPr/>
            <p:nvPr/>
          </p:nvSpPr>
          <p:spPr>
            <a:xfrm>
              <a:off x="850650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8" name="Oval 1037"/>
            <p:cNvSpPr/>
            <p:nvPr/>
          </p:nvSpPr>
          <p:spPr>
            <a:xfrm>
              <a:off x="541421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9" name="Oval 1038"/>
            <p:cNvSpPr/>
            <p:nvPr/>
          </p:nvSpPr>
          <p:spPr>
            <a:xfrm>
              <a:off x="562747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0" name="Oval 1039"/>
            <p:cNvSpPr/>
            <p:nvPr/>
          </p:nvSpPr>
          <p:spPr>
            <a:xfrm>
              <a:off x="5840734"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1" name="Oval 1040"/>
            <p:cNvSpPr/>
            <p:nvPr/>
          </p:nvSpPr>
          <p:spPr>
            <a:xfrm>
              <a:off x="6053996"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2" name="Oval 1041"/>
            <p:cNvSpPr/>
            <p:nvPr/>
          </p:nvSpPr>
          <p:spPr>
            <a:xfrm>
              <a:off x="626725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3" name="Oval 1042"/>
            <p:cNvSpPr/>
            <p:nvPr/>
          </p:nvSpPr>
          <p:spPr>
            <a:xfrm>
              <a:off x="648052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4" name="Oval 1043"/>
            <p:cNvSpPr/>
            <p:nvPr/>
          </p:nvSpPr>
          <p:spPr>
            <a:xfrm>
              <a:off x="669378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5" name="Oval 1044"/>
            <p:cNvSpPr/>
            <p:nvPr/>
          </p:nvSpPr>
          <p:spPr>
            <a:xfrm>
              <a:off x="6907044"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6" name="Oval 1045"/>
            <p:cNvSpPr/>
            <p:nvPr/>
          </p:nvSpPr>
          <p:spPr>
            <a:xfrm>
              <a:off x="7120306"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7" name="Oval 1046"/>
            <p:cNvSpPr/>
            <p:nvPr/>
          </p:nvSpPr>
          <p:spPr>
            <a:xfrm>
              <a:off x="733356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8" name="Oval 1047"/>
            <p:cNvSpPr/>
            <p:nvPr/>
          </p:nvSpPr>
          <p:spPr>
            <a:xfrm>
              <a:off x="754683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9" name="Oval 1048"/>
            <p:cNvSpPr/>
            <p:nvPr/>
          </p:nvSpPr>
          <p:spPr>
            <a:xfrm>
              <a:off x="776009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0" name="Oval 1049"/>
            <p:cNvSpPr/>
            <p:nvPr/>
          </p:nvSpPr>
          <p:spPr>
            <a:xfrm>
              <a:off x="7973354"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1" name="Oval 1050"/>
            <p:cNvSpPr/>
            <p:nvPr/>
          </p:nvSpPr>
          <p:spPr>
            <a:xfrm>
              <a:off x="8186616"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2" name="Oval 1051"/>
            <p:cNvSpPr/>
            <p:nvPr/>
          </p:nvSpPr>
          <p:spPr>
            <a:xfrm>
              <a:off x="839987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3" name="Oval 1052"/>
            <p:cNvSpPr/>
            <p:nvPr/>
          </p:nvSpPr>
          <p:spPr>
            <a:xfrm>
              <a:off x="861314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4" name="Oval 1053"/>
            <p:cNvSpPr/>
            <p:nvPr/>
          </p:nvSpPr>
          <p:spPr>
            <a:xfrm>
              <a:off x="871978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5" name="Oval 1054"/>
            <p:cNvSpPr/>
            <p:nvPr/>
          </p:nvSpPr>
          <p:spPr>
            <a:xfrm>
              <a:off x="520094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6" name="Oval 1055"/>
            <p:cNvSpPr/>
            <p:nvPr/>
          </p:nvSpPr>
          <p:spPr>
            <a:xfrm>
              <a:off x="530757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7" name="Oval 1056"/>
            <p:cNvSpPr/>
            <p:nvPr/>
          </p:nvSpPr>
          <p:spPr>
            <a:xfrm>
              <a:off x="5520841"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8" name="Oval 1057"/>
            <p:cNvSpPr/>
            <p:nvPr/>
          </p:nvSpPr>
          <p:spPr>
            <a:xfrm>
              <a:off x="5734103"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9" name="Oval 1058"/>
            <p:cNvSpPr/>
            <p:nvPr/>
          </p:nvSpPr>
          <p:spPr>
            <a:xfrm>
              <a:off x="5947365"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0" name="Oval 1059"/>
            <p:cNvSpPr/>
            <p:nvPr/>
          </p:nvSpPr>
          <p:spPr>
            <a:xfrm>
              <a:off x="6160627"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1" name="Oval 1060"/>
            <p:cNvSpPr/>
            <p:nvPr/>
          </p:nvSpPr>
          <p:spPr>
            <a:xfrm>
              <a:off x="637388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2" name="Oval 1061"/>
            <p:cNvSpPr/>
            <p:nvPr/>
          </p:nvSpPr>
          <p:spPr>
            <a:xfrm>
              <a:off x="6587151"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3" name="Oval 1062"/>
            <p:cNvSpPr/>
            <p:nvPr/>
          </p:nvSpPr>
          <p:spPr>
            <a:xfrm>
              <a:off x="6800413"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4" name="Oval 1063"/>
            <p:cNvSpPr/>
            <p:nvPr/>
          </p:nvSpPr>
          <p:spPr>
            <a:xfrm>
              <a:off x="7013675"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5" name="Oval 1064"/>
            <p:cNvSpPr/>
            <p:nvPr/>
          </p:nvSpPr>
          <p:spPr>
            <a:xfrm>
              <a:off x="7226937"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6" name="Oval 1065"/>
            <p:cNvSpPr/>
            <p:nvPr/>
          </p:nvSpPr>
          <p:spPr>
            <a:xfrm>
              <a:off x="744019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7" name="Oval 1066"/>
            <p:cNvSpPr/>
            <p:nvPr/>
          </p:nvSpPr>
          <p:spPr>
            <a:xfrm>
              <a:off x="7653461"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8" name="Oval 1067"/>
            <p:cNvSpPr/>
            <p:nvPr/>
          </p:nvSpPr>
          <p:spPr>
            <a:xfrm>
              <a:off x="7866723"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9" name="Oval 1068"/>
            <p:cNvSpPr/>
            <p:nvPr/>
          </p:nvSpPr>
          <p:spPr>
            <a:xfrm>
              <a:off x="8079985"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0" name="Oval 1069"/>
            <p:cNvSpPr/>
            <p:nvPr/>
          </p:nvSpPr>
          <p:spPr>
            <a:xfrm>
              <a:off x="8293247"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1" name="Oval 1070"/>
            <p:cNvSpPr/>
            <p:nvPr/>
          </p:nvSpPr>
          <p:spPr>
            <a:xfrm>
              <a:off x="850650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2" name="Oval 1071"/>
            <p:cNvSpPr/>
            <p:nvPr/>
          </p:nvSpPr>
          <p:spPr>
            <a:xfrm>
              <a:off x="541421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3" name="Oval 1072"/>
            <p:cNvSpPr/>
            <p:nvPr/>
          </p:nvSpPr>
          <p:spPr>
            <a:xfrm>
              <a:off x="562747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4" name="Oval 1073"/>
            <p:cNvSpPr/>
            <p:nvPr/>
          </p:nvSpPr>
          <p:spPr>
            <a:xfrm>
              <a:off x="5840734"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5" name="Oval 1074"/>
            <p:cNvSpPr/>
            <p:nvPr/>
          </p:nvSpPr>
          <p:spPr>
            <a:xfrm>
              <a:off x="6053996"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6" name="Oval 1075"/>
            <p:cNvSpPr/>
            <p:nvPr/>
          </p:nvSpPr>
          <p:spPr>
            <a:xfrm>
              <a:off x="626725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7" name="Oval 1076"/>
            <p:cNvSpPr/>
            <p:nvPr/>
          </p:nvSpPr>
          <p:spPr>
            <a:xfrm>
              <a:off x="648052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8" name="Oval 1077"/>
            <p:cNvSpPr/>
            <p:nvPr/>
          </p:nvSpPr>
          <p:spPr>
            <a:xfrm>
              <a:off x="669378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9" name="Oval 1078"/>
            <p:cNvSpPr/>
            <p:nvPr/>
          </p:nvSpPr>
          <p:spPr>
            <a:xfrm>
              <a:off x="6907044"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0" name="Oval 1079"/>
            <p:cNvSpPr/>
            <p:nvPr/>
          </p:nvSpPr>
          <p:spPr>
            <a:xfrm>
              <a:off x="7120306"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1" name="Oval 1080"/>
            <p:cNvSpPr/>
            <p:nvPr/>
          </p:nvSpPr>
          <p:spPr>
            <a:xfrm>
              <a:off x="733356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2" name="Oval 1081"/>
            <p:cNvSpPr/>
            <p:nvPr/>
          </p:nvSpPr>
          <p:spPr>
            <a:xfrm>
              <a:off x="754683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3" name="Oval 1082"/>
            <p:cNvSpPr/>
            <p:nvPr/>
          </p:nvSpPr>
          <p:spPr>
            <a:xfrm>
              <a:off x="776009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4" name="Oval 1083"/>
            <p:cNvSpPr/>
            <p:nvPr/>
          </p:nvSpPr>
          <p:spPr>
            <a:xfrm>
              <a:off x="7973354"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5" name="Oval 1084"/>
            <p:cNvSpPr/>
            <p:nvPr/>
          </p:nvSpPr>
          <p:spPr>
            <a:xfrm>
              <a:off x="8186616"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6" name="Oval 1085"/>
            <p:cNvSpPr/>
            <p:nvPr/>
          </p:nvSpPr>
          <p:spPr>
            <a:xfrm>
              <a:off x="839987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7" name="Oval 1086"/>
            <p:cNvSpPr/>
            <p:nvPr/>
          </p:nvSpPr>
          <p:spPr>
            <a:xfrm>
              <a:off x="861314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8" name="Oval 1087"/>
            <p:cNvSpPr/>
            <p:nvPr/>
          </p:nvSpPr>
          <p:spPr>
            <a:xfrm>
              <a:off x="871978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9" name="Oval 1088"/>
            <p:cNvSpPr/>
            <p:nvPr/>
          </p:nvSpPr>
          <p:spPr>
            <a:xfrm>
              <a:off x="520094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0" name="Oval 1089"/>
            <p:cNvSpPr/>
            <p:nvPr/>
          </p:nvSpPr>
          <p:spPr>
            <a:xfrm>
              <a:off x="530757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1" name="Oval 1090"/>
            <p:cNvSpPr/>
            <p:nvPr/>
          </p:nvSpPr>
          <p:spPr>
            <a:xfrm>
              <a:off x="5520841"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2" name="Oval 1091"/>
            <p:cNvSpPr/>
            <p:nvPr/>
          </p:nvSpPr>
          <p:spPr>
            <a:xfrm>
              <a:off x="5734103"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3" name="Oval 1092"/>
            <p:cNvSpPr/>
            <p:nvPr/>
          </p:nvSpPr>
          <p:spPr>
            <a:xfrm>
              <a:off x="5947365"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4" name="Oval 1093"/>
            <p:cNvSpPr/>
            <p:nvPr/>
          </p:nvSpPr>
          <p:spPr>
            <a:xfrm>
              <a:off x="6160627"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5" name="Oval 1094"/>
            <p:cNvSpPr/>
            <p:nvPr/>
          </p:nvSpPr>
          <p:spPr>
            <a:xfrm>
              <a:off x="637388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6" name="Oval 1095"/>
            <p:cNvSpPr/>
            <p:nvPr/>
          </p:nvSpPr>
          <p:spPr>
            <a:xfrm>
              <a:off x="6587151"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7" name="Oval 1096"/>
            <p:cNvSpPr/>
            <p:nvPr/>
          </p:nvSpPr>
          <p:spPr>
            <a:xfrm>
              <a:off x="6800413"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8" name="Oval 1097"/>
            <p:cNvSpPr/>
            <p:nvPr/>
          </p:nvSpPr>
          <p:spPr>
            <a:xfrm>
              <a:off x="7013675"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9" name="Oval 1098"/>
            <p:cNvSpPr/>
            <p:nvPr/>
          </p:nvSpPr>
          <p:spPr>
            <a:xfrm>
              <a:off x="7226937"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0" name="Oval 1099"/>
            <p:cNvSpPr/>
            <p:nvPr/>
          </p:nvSpPr>
          <p:spPr>
            <a:xfrm>
              <a:off x="744019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1" name="Oval 1100"/>
            <p:cNvSpPr/>
            <p:nvPr/>
          </p:nvSpPr>
          <p:spPr>
            <a:xfrm>
              <a:off x="7653461"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2" name="Oval 1101"/>
            <p:cNvSpPr/>
            <p:nvPr/>
          </p:nvSpPr>
          <p:spPr>
            <a:xfrm>
              <a:off x="7866723"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3" name="Oval 1102"/>
            <p:cNvSpPr/>
            <p:nvPr/>
          </p:nvSpPr>
          <p:spPr>
            <a:xfrm>
              <a:off x="8079985"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4" name="Oval 1103"/>
            <p:cNvSpPr/>
            <p:nvPr/>
          </p:nvSpPr>
          <p:spPr>
            <a:xfrm>
              <a:off x="8293247"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5" name="Oval 1104"/>
            <p:cNvSpPr/>
            <p:nvPr/>
          </p:nvSpPr>
          <p:spPr>
            <a:xfrm>
              <a:off x="850650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6" name="Oval 1105"/>
            <p:cNvSpPr/>
            <p:nvPr/>
          </p:nvSpPr>
          <p:spPr>
            <a:xfrm>
              <a:off x="541421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7" name="Oval 1106"/>
            <p:cNvSpPr/>
            <p:nvPr/>
          </p:nvSpPr>
          <p:spPr>
            <a:xfrm>
              <a:off x="562747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8" name="Oval 1107"/>
            <p:cNvSpPr/>
            <p:nvPr/>
          </p:nvSpPr>
          <p:spPr>
            <a:xfrm>
              <a:off x="5840734"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9" name="Oval 1108"/>
            <p:cNvSpPr/>
            <p:nvPr/>
          </p:nvSpPr>
          <p:spPr>
            <a:xfrm>
              <a:off x="6053996"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0" name="Oval 1109"/>
            <p:cNvSpPr/>
            <p:nvPr/>
          </p:nvSpPr>
          <p:spPr>
            <a:xfrm>
              <a:off x="626725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1" name="Oval 1110"/>
            <p:cNvSpPr/>
            <p:nvPr/>
          </p:nvSpPr>
          <p:spPr>
            <a:xfrm>
              <a:off x="648052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2" name="Oval 1111"/>
            <p:cNvSpPr/>
            <p:nvPr/>
          </p:nvSpPr>
          <p:spPr>
            <a:xfrm>
              <a:off x="669378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3" name="Oval 1112"/>
            <p:cNvSpPr/>
            <p:nvPr/>
          </p:nvSpPr>
          <p:spPr>
            <a:xfrm>
              <a:off x="6907044"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4" name="Oval 1113"/>
            <p:cNvSpPr/>
            <p:nvPr/>
          </p:nvSpPr>
          <p:spPr>
            <a:xfrm>
              <a:off x="7120306"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5" name="Oval 1114"/>
            <p:cNvSpPr/>
            <p:nvPr/>
          </p:nvSpPr>
          <p:spPr>
            <a:xfrm>
              <a:off x="733356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6" name="Oval 1115"/>
            <p:cNvSpPr/>
            <p:nvPr/>
          </p:nvSpPr>
          <p:spPr>
            <a:xfrm>
              <a:off x="754683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7" name="Oval 1116"/>
            <p:cNvSpPr/>
            <p:nvPr/>
          </p:nvSpPr>
          <p:spPr>
            <a:xfrm>
              <a:off x="776009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8" name="Oval 1117"/>
            <p:cNvSpPr/>
            <p:nvPr/>
          </p:nvSpPr>
          <p:spPr>
            <a:xfrm>
              <a:off x="7973354"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9" name="Oval 1118"/>
            <p:cNvSpPr/>
            <p:nvPr/>
          </p:nvSpPr>
          <p:spPr>
            <a:xfrm>
              <a:off x="8186616"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0" name="Oval 1119"/>
            <p:cNvSpPr/>
            <p:nvPr/>
          </p:nvSpPr>
          <p:spPr>
            <a:xfrm>
              <a:off x="839987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1" name="Oval 1120"/>
            <p:cNvSpPr/>
            <p:nvPr/>
          </p:nvSpPr>
          <p:spPr>
            <a:xfrm>
              <a:off x="861314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2" name="Oval 1121"/>
            <p:cNvSpPr/>
            <p:nvPr/>
          </p:nvSpPr>
          <p:spPr>
            <a:xfrm>
              <a:off x="871978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3" name="Oval 1122"/>
            <p:cNvSpPr/>
            <p:nvPr/>
          </p:nvSpPr>
          <p:spPr>
            <a:xfrm>
              <a:off x="520094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4" name="Oval 1123"/>
            <p:cNvSpPr/>
            <p:nvPr/>
          </p:nvSpPr>
          <p:spPr>
            <a:xfrm>
              <a:off x="530757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5" name="Oval 1124"/>
            <p:cNvSpPr/>
            <p:nvPr/>
          </p:nvSpPr>
          <p:spPr>
            <a:xfrm>
              <a:off x="5520841"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6" name="Oval 1125"/>
            <p:cNvSpPr/>
            <p:nvPr/>
          </p:nvSpPr>
          <p:spPr>
            <a:xfrm>
              <a:off x="5734103"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7" name="Oval 1126"/>
            <p:cNvSpPr/>
            <p:nvPr/>
          </p:nvSpPr>
          <p:spPr>
            <a:xfrm>
              <a:off x="5947365"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8" name="Oval 1127"/>
            <p:cNvSpPr/>
            <p:nvPr/>
          </p:nvSpPr>
          <p:spPr>
            <a:xfrm>
              <a:off x="6160627"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9" name="Oval 1128"/>
            <p:cNvSpPr/>
            <p:nvPr/>
          </p:nvSpPr>
          <p:spPr>
            <a:xfrm>
              <a:off x="637388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0" name="Oval 1129"/>
            <p:cNvSpPr/>
            <p:nvPr/>
          </p:nvSpPr>
          <p:spPr>
            <a:xfrm>
              <a:off x="6587151"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1" name="Oval 1130"/>
            <p:cNvSpPr/>
            <p:nvPr/>
          </p:nvSpPr>
          <p:spPr>
            <a:xfrm>
              <a:off x="6800413"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2" name="Oval 1131"/>
            <p:cNvSpPr/>
            <p:nvPr/>
          </p:nvSpPr>
          <p:spPr>
            <a:xfrm>
              <a:off x="7013675"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3" name="Oval 1132"/>
            <p:cNvSpPr/>
            <p:nvPr/>
          </p:nvSpPr>
          <p:spPr>
            <a:xfrm>
              <a:off x="7226937"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4" name="Oval 1133"/>
            <p:cNvSpPr/>
            <p:nvPr/>
          </p:nvSpPr>
          <p:spPr>
            <a:xfrm>
              <a:off x="744019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5" name="Oval 1134"/>
            <p:cNvSpPr/>
            <p:nvPr/>
          </p:nvSpPr>
          <p:spPr>
            <a:xfrm>
              <a:off x="7653461"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6" name="Oval 1135"/>
            <p:cNvSpPr/>
            <p:nvPr/>
          </p:nvSpPr>
          <p:spPr>
            <a:xfrm>
              <a:off x="7866723"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7" name="Oval 1136"/>
            <p:cNvSpPr/>
            <p:nvPr/>
          </p:nvSpPr>
          <p:spPr>
            <a:xfrm>
              <a:off x="8079985"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8" name="Oval 1137"/>
            <p:cNvSpPr/>
            <p:nvPr/>
          </p:nvSpPr>
          <p:spPr>
            <a:xfrm>
              <a:off x="8293247"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9" name="Oval 1138"/>
            <p:cNvSpPr/>
            <p:nvPr/>
          </p:nvSpPr>
          <p:spPr>
            <a:xfrm>
              <a:off x="850650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0" name="Oval 1139"/>
            <p:cNvSpPr/>
            <p:nvPr/>
          </p:nvSpPr>
          <p:spPr>
            <a:xfrm>
              <a:off x="541421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1" name="Oval 1140"/>
            <p:cNvSpPr/>
            <p:nvPr/>
          </p:nvSpPr>
          <p:spPr>
            <a:xfrm>
              <a:off x="562747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2" name="Oval 1141"/>
            <p:cNvSpPr/>
            <p:nvPr/>
          </p:nvSpPr>
          <p:spPr>
            <a:xfrm>
              <a:off x="5840734"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3" name="Oval 1142"/>
            <p:cNvSpPr/>
            <p:nvPr/>
          </p:nvSpPr>
          <p:spPr>
            <a:xfrm>
              <a:off x="6053996"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4" name="Oval 1143"/>
            <p:cNvSpPr/>
            <p:nvPr/>
          </p:nvSpPr>
          <p:spPr>
            <a:xfrm>
              <a:off x="626725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5" name="Oval 1144"/>
            <p:cNvSpPr/>
            <p:nvPr/>
          </p:nvSpPr>
          <p:spPr>
            <a:xfrm>
              <a:off x="648052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6" name="Oval 1145"/>
            <p:cNvSpPr/>
            <p:nvPr/>
          </p:nvSpPr>
          <p:spPr>
            <a:xfrm>
              <a:off x="669378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7" name="Oval 1146"/>
            <p:cNvSpPr/>
            <p:nvPr/>
          </p:nvSpPr>
          <p:spPr>
            <a:xfrm>
              <a:off x="6907044"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8" name="Oval 1147"/>
            <p:cNvSpPr/>
            <p:nvPr/>
          </p:nvSpPr>
          <p:spPr>
            <a:xfrm>
              <a:off x="7120306"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9" name="Oval 1148"/>
            <p:cNvSpPr/>
            <p:nvPr/>
          </p:nvSpPr>
          <p:spPr>
            <a:xfrm>
              <a:off x="733356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0" name="Oval 1149"/>
            <p:cNvSpPr/>
            <p:nvPr/>
          </p:nvSpPr>
          <p:spPr>
            <a:xfrm>
              <a:off x="754683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1" name="Oval 1150"/>
            <p:cNvSpPr/>
            <p:nvPr/>
          </p:nvSpPr>
          <p:spPr>
            <a:xfrm>
              <a:off x="776009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2" name="Oval 1151"/>
            <p:cNvSpPr/>
            <p:nvPr/>
          </p:nvSpPr>
          <p:spPr>
            <a:xfrm>
              <a:off x="7973354"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3" name="Oval 1152"/>
            <p:cNvSpPr/>
            <p:nvPr/>
          </p:nvSpPr>
          <p:spPr>
            <a:xfrm>
              <a:off x="8186616"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4" name="Oval 1153"/>
            <p:cNvSpPr/>
            <p:nvPr/>
          </p:nvSpPr>
          <p:spPr>
            <a:xfrm>
              <a:off x="839987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5" name="Oval 1154"/>
            <p:cNvSpPr/>
            <p:nvPr/>
          </p:nvSpPr>
          <p:spPr>
            <a:xfrm>
              <a:off x="861314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6" name="Oval 1155"/>
            <p:cNvSpPr/>
            <p:nvPr/>
          </p:nvSpPr>
          <p:spPr>
            <a:xfrm>
              <a:off x="871978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7" name="Oval 1156"/>
            <p:cNvSpPr/>
            <p:nvPr/>
          </p:nvSpPr>
          <p:spPr>
            <a:xfrm>
              <a:off x="520094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8" name="Oval 1157"/>
            <p:cNvSpPr/>
            <p:nvPr/>
          </p:nvSpPr>
          <p:spPr>
            <a:xfrm>
              <a:off x="530757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9" name="Oval 1158"/>
            <p:cNvSpPr/>
            <p:nvPr/>
          </p:nvSpPr>
          <p:spPr>
            <a:xfrm>
              <a:off x="5520841"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0" name="Oval 1159"/>
            <p:cNvSpPr/>
            <p:nvPr/>
          </p:nvSpPr>
          <p:spPr>
            <a:xfrm>
              <a:off x="5734103"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1" name="Oval 1160"/>
            <p:cNvSpPr/>
            <p:nvPr/>
          </p:nvSpPr>
          <p:spPr>
            <a:xfrm>
              <a:off x="5947365"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2" name="Oval 1161"/>
            <p:cNvSpPr/>
            <p:nvPr/>
          </p:nvSpPr>
          <p:spPr>
            <a:xfrm>
              <a:off x="6160627"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3" name="Oval 1162"/>
            <p:cNvSpPr/>
            <p:nvPr/>
          </p:nvSpPr>
          <p:spPr>
            <a:xfrm>
              <a:off x="637388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4" name="Oval 1163"/>
            <p:cNvSpPr/>
            <p:nvPr/>
          </p:nvSpPr>
          <p:spPr>
            <a:xfrm>
              <a:off x="6587151"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5" name="Oval 1164"/>
            <p:cNvSpPr/>
            <p:nvPr/>
          </p:nvSpPr>
          <p:spPr>
            <a:xfrm>
              <a:off x="6800413"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6" name="Oval 1165"/>
            <p:cNvSpPr/>
            <p:nvPr/>
          </p:nvSpPr>
          <p:spPr>
            <a:xfrm>
              <a:off x="7013675"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7" name="Oval 1166"/>
            <p:cNvSpPr/>
            <p:nvPr/>
          </p:nvSpPr>
          <p:spPr>
            <a:xfrm>
              <a:off x="7226937"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8" name="Oval 1167"/>
            <p:cNvSpPr/>
            <p:nvPr/>
          </p:nvSpPr>
          <p:spPr>
            <a:xfrm>
              <a:off x="744019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9" name="Oval 1168"/>
            <p:cNvSpPr/>
            <p:nvPr/>
          </p:nvSpPr>
          <p:spPr>
            <a:xfrm>
              <a:off x="7653461"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0" name="Oval 1169"/>
            <p:cNvSpPr/>
            <p:nvPr/>
          </p:nvSpPr>
          <p:spPr>
            <a:xfrm>
              <a:off x="7866723"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1" name="Oval 1170"/>
            <p:cNvSpPr/>
            <p:nvPr/>
          </p:nvSpPr>
          <p:spPr>
            <a:xfrm>
              <a:off x="8079985"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2" name="Oval 1171"/>
            <p:cNvSpPr/>
            <p:nvPr/>
          </p:nvSpPr>
          <p:spPr>
            <a:xfrm>
              <a:off x="8293247"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3" name="Oval 1172"/>
            <p:cNvSpPr/>
            <p:nvPr/>
          </p:nvSpPr>
          <p:spPr>
            <a:xfrm>
              <a:off x="850650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4" name="Oval 1173"/>
            <p:cNvSpPr/>
            <p:nvPr/>
          </p:nvSpPr>
          <p:spPr>
            <a:xfrm>
              <a:off x="541421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5" name="Oval 1174"/>
            <p:cNvSpPr/>
            <p:nvPr/>
          </p:nvSpPr>
          <p:spPr>
            <a:xfrm>
              <a:off x="562747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6" name="Oval 1175"/>
            <p:cNvSpPr/>
            <p:nvPr/>
          </p:nvSpPr>
          <p:spPr>
            <a:xfrm>
              <a:off x="5840734"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7" name="Oval 1176"/>
            <p:cNvSpPr/>
            <p:nvPr/>
          </p:nvSpPr>
          <p:spPr>
            <a:xfrm>
              <a:off x="6053996"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8" name="Oval 1177"/>
            <p:cNvSpPr/>
            <p:nvPr/>
          </p:nvSpPr>
          <p:spPr>
            <a:xfrm>
              <a:off x="626725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9" name="Oval 1178"/>
            <p:cNvSpPr/>
            <p:nvPr/>
          </p:nvSpPr>
          <p:spPr>
            <a:xfrm>
              <a:off x="648052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0" name="Oval 1179"/>
            <p:cNvSpPr/>
            <p:nvPr/>
          </p:nvSpPr>
          <p:spPr>
            <a:xfrm>
              <a:off x="669378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1" name="Oval 1180"/>
            <p:cNvSpPr/>
            <p:nvPr/>
          </p:nvSpPr>
          <p:spPr>
            <a:xfrm>
              <a:off x="6907044"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2" name="Oval 1181"/>
            <p:cNvSpPr/>
            <p:nvPr/>
          </p:nvSpPr>
          <p:spPr>
            <a:xfrm>
              <a:off x="7120306"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3" name="Oval 1182"/>
            <p:cNvSpPr/>
            <p:nvPr/>
          </p:nvSpPr>
          <p:spPr>
            <a:xfrm>
              <a:off x="733356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4" name="Oval 1183"/>
            <p:cNvSpPr/>
            <p:nvPr/>
          </p:nvSpPr>
          <p:spPr>
            <a:xfrm>
              <a:off x="754683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5" name="Oval 1184"/>
            <p:cNvSpPr/>
            <p:nvPr/>
          </p:nvSpPr>
          <p:spPr>
            <a:xfrm>
              <a:off x="776009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6" name="Oval 1185"/>
            <p:cNvSpPr/>
            <p:nvPr/>
          </p:nvSpPr>
          <p:spPr>
            <a:xfrm>
              <a:off x="7973354"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7" name="Oval 1186"/>
            <p:cNvSpPr/>
            <p:nvPr/>
          </p:nvSpPr>
          <p:spPr>
            <a:xfrm>
              <a:off x="8186616"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8" name="Oval 1187"/>
            <p:cNvSpPr/>
            <p:nvPr/>
          </p:nvSpPr>
          <p:spPr>
            <a:xfrm>
              <a:off x="839987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9" name="Oval 1188"/>
            <p:cNvSpPr/>
            <p:nvPr/>
          </p:nvSpPr>
          <p:spPr>
            <a:xfrm>
              <a:off x="861314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0" name="Oval 1189"/>
            <p:cNvSpPr/>
            <p:nvPr/>
          </p:nvSpPr>
          <p:spPr>
            <a:xfrm>
              <a:off x="871978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1" name="Oval 1190"/>
            <p:cNvSpPr/>
            <p:nvPr/>
          </p:nvSpPr>
          <p:spPr>
            <a:xfrm>
              <a:off x="520094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2" name="Oval 1191"/>
            <p:cNvSpPr/>
            <p:nvPr/>
          </p:nvSpPr>
          <p:spPr>
            <a:xfrm>
              <a:off x="530757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3" name="Oval 1192"/>
            <p:cNvSpPr/>
            <p:nvPr/>
          </p:nvSpPr>
          <p:spPr>
            <a:xfrm>
              <a:off x="5520841"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4" name="Oval 1193"/>
            <p:cNvSpPr/>
            <p:nvPr/>
          </p:nvSpPr>
          <p:spPr>
            <a:xfrm>
              <a:off x="5734103"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5" name="Oval 1194"/>
            <p:cNvSpPr/>
            <p:nvPr/>
          </p:nvSpPr>
          <p:spPr>
            <a:xfrm>
              <a:off x="5947365"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6" name="Oval 1195"/>
            <p:cNvSpPr/>
            <p:nvPr/>
          </p:nvSpPr>
          <p:spPr>
            <a:xfrm>
              <a:off x="6160627"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7" name="Oval 1196"/>
            <p:cNvSpPr/>
            <p:nvPr/>
          </p:nvSpPr>
          <p:spPr>
            <a:xfrm>
              <a:off x="637388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8" name="Oval 1197"/>
            <p:cNvSpPr/>
            <p:nvPr/>
          </p:nvSpPr>
          <p:spPr>
            <a:xfrm>
              <a:off x="6587151"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9" name="Oval 1198"/>
            <p:cNvSpPr/>
            <p:nvPr/>
          </p:nvSpPr>
          <p:spPr>
            <a:xfrm>
              <a:off x="6800413"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0" name="Oval 1199"/>
            <p:cNvSpPr/>
            <p:nvPr/>
          </p:nvSpPr>
          <p:spPr>
            <a:xfrm>
              <a:off x="7013675"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1" name="Oval 1200"/>
            <p:cNvSpPr/>
            <p:nvPr/>
          </p:nvSpPr>
          <p:spPr>
            <a:xfrm>
              <a:off x="7226937"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2" name="Oval 1201"/>
            <p:cNvSpPr/>
            <p:nvPr/>
          </p:nvSpPr>
          <p:spPr>
            <a:xfrm>
              <a:off x="744019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3" name="Oval 1202"/>
            <p:cNvSpPr/>
            <p:nvPr/>
          </p:nvSpPr>
          <p:spPr>
            <a:xfrm>
              <a:off x="7653461"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4" name="Oval 1203"/>
            <p:cNvSpPr/>
            <p:nvPr/>
          </p:nvSpPr>
          <p:spPr>
            <a:xfrm>
              <a:off x="7866723"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5" name="Oval 1204"/>
            <p:cNvSpPr/>
            <p:nvPr/>
          </p:nvSpPr>
          <p:spPr>
            <a:xfrm>
              <a:off x="8079985"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6" name="Oval 1205"/>
            <p:cNvSpPr/>
            <p:nvPr/>
          </p:nvSpPr>
          <p:spPr>
            <a:xfrm>
              <a:off x="8293247"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7" name="Oval 1206"/>
            <p:cNvSpPr/>
            <p:nvPr/>
          </p:nvSpPr>
          <p:spPr>
            <a:xfrm>
              <a:off x="850650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8" name="Oval 1207"/>
            <p:cNvSpPr/>
            <p:nvPr/>
          </p:nvSpPr>
          <p:spPr>
            <a:xfrm>
              <a:off x="541421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9" name="Oval 1208"/>
            <p:cNvSpPr/>
            <p:nvPr/>
          </p:nvSpPr>
          <p:spPr>
            <a:xfrm>
              <a:off x="562747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0" name="Oval 1209"/>
            <p:cNvSpPr/>
            <p:nvPr/>
          </p:nvSpPr>
          <p:spPr>
            <a:xfrm>
              <a:off x="5840734"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1" name="Oval 1210"/>
            <p:cNvSpPr/>
            <p:nvPr/>
          </p:nvSpPr>
          <p:spPr>
            <a:xfrm>
              <a:off x="6053996"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2" name="Oval 1211"/>
            <p:cNvSpPr/>
            <p:nvPr/>
          </p:nvSpPr>
          <p:spPr>
            <a:xfrm>
              <a:off x="626725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3" name="Oval 1212"/>
            <p:cNvSpPr/>
            <p:nvPr/>
          </p:nvSpPr>
          <p:spPr>
            <a:xfrm>
              <a:off x="648052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4" name="Oval 1213"/>
            <p:cNvSpPr/>
            <p:nvPr/>
          </p:nvSpPr>
          <p:spPr>
            <a:xfrm>
              <a:off x="669378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5" name="Oval 1214"/>
            <p:cNvSpPr/>
            <p:nvPr/>
          </p:nvSpPr>
          <p:spPr>
            <a:xfrm>
              <a:off x="6907044"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6" name="Oval 1215"/>
            <p:cNvSpPr/>
            <p:nvPr/>
          </p:nvSpPr>
          <p:spPr>
            <a:xfrm>
              <a:off x="7120306"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7" name="Oval 1216"/>
            <p:cNvSpPr/>
            <p:nvPr/>
          </p:nvSpPr>
          <p:spPr>
            <a:xfrm>
              <a:off x="733356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8" name="Oval 1217"/>
            <p:cNvSpPr/>
            <p:nvPr/>
          </p:nvSpPr>
          <p:spPr>
            <a:xfrm>
              <a:off x="754683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9" name="Oval 1218"/>
            <p:cNvSpPr/>
            <p:nvPr/>
          </p:nvSpPr>
          <p:spPr>
            <a:xfrm>
              <a:off x="776009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0" name="Oval 1219"/>
            <p:cNvSpPr/>
            <p:nvPr/>
          </p:nvSpPr>
          <p:spPr>
            <a:xfrm>
              <a:off x="7973354"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1" name="Oval 1220"/>
            <p:cNvSpPr/>
            <p:nvPr/>
          </p:nvSpPr>
          <p:spPr>
            <a:xfrm>
              <a:off x="8186616"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2" name="Oval 1221"/>
            <p:cNvSpPr/>
            <p:nvPr/>
          </p:nvSpPr>
          <p:spPr>
            <a:xfrm>
              <a:off x="839987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3" name="Oval 1222"/>
            <p:cNvSpPr/>
            <p:nvPr/>
          </p:nvSpPr>
          <p:spPr>
            <a:xfrm>
              <a:off x="861314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4" name="Oval 1223"/>
            <p:cNvSpPr/>
            <p:nvPr/>
          </p:nvSpPr>
          <p:spPr>
            <a:xfrm>
              <a:off x="871978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5" name="Oval 1224"/>
            <p:cNvSpPr/>
            <p:nvPr/>
          </p:nvSpPr>
          <p:spPr>
            <a:xfrm>
              <a:off x="520094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6" name="Oval 1225"/>
            <p:cNvSpPr/>
            <p:nvPr/>
          </p:nvSpPr>
          <p:spPr>
            <a:xfrm>
              <a:off x="530757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7" name="Oval 1226"/>
            <p:cNvSpPr/>
            <p:nvPr/>
          </p:nvSpPr>
          <p:spPr>
            <a:xfrm>
              <a:off x="5520841"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8" name="Oval 1227"/>
            <p:cNvSpPr/>
            <p:nvPr/>
          </p:nvSpPr>
          <p:spPr>
            <a:xfrm>
              <a:off x="5734103"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9" name="Oval 1228"/>
            <p:cNvSpPr/>
            <p:nvPr/>
          </p:nvSpPr>
          <p:spPr>
            <a:xfrm>
              <a:off x="5947365"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0" name="Oval 1229"/>
            <p:cNvSpPr/>
            <p:nvPr/>
          </p:nvSpPr>
          <p:spPr>
            <a:xfrm>
              <a:off x="6160627"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1" name="Oval 1230"/>
            <p:cNvSpPr/>
            <p:nvPr/>
          </p:nvSpPr>
          <p:spPr>
            <a:xfrm>
              <a:off x="637388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2" name="Oval 1231"/>
            <p:cNvSpPr/>
            <p:nvPr/>
          </p:nvSpPr>
          <p:spPr>
            <a:xfrm>
              <a:off x="6587151"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3" name="Oval 1232"/>
            <p:cNvSpPr/>
            <p:nvPr/>
          </p:nvSpPr>
          <p:spPr>
            <a:xfrm>
              <a:off x="6800413"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4" name="Oval 1233"/>
            <p:cNvSpPr/>
            <p:nvPr/>
          </p:nvSpPr>
          <p:spPr>
            <a:xfrm>
              <a:off x="7013675"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5" name="Oval 1234"/>
            <p:cNvSpPr/>
            <p:nvPr/>
          </p:nvSpPr>
          <p:spPr>
            <a:xfrm>
              <a:off x="7226937"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6" name="Oval 1235"/>
            <p:cNvSpPr/>
            <p:nvPr/>
          </p:nvSpPr>
          <p:spPr>
            <a:xfrm>
              <a:off x="744019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7" name="Oval 1236"/>
            <p:cNvSpPr/>
            <p:nvPr/>
          </p:nvSpPr>
          <p:spPr>
            <a:xfrm>
              <a:off x="7653461"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8" name="Oval 1237"/>
            <p:cNvSpPr/>
            <p:nvPr/>
          </p:nvSpPr>
          <p:spPr>
            <a:xfrm>
              <a:off x="7866723"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9" name="Oval 1238"/>
            <p:cNvSpPr/>
            <p:nvPr/>
          </p:nvSpPr>
          <p:spPr>
            <a:xfrm>
              <a:off x="8079985"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0" name="Oval 1239"/>
            <p:cNvSpPr/>
            <p:nvPr/>
          </p:nvSpPr>
          <p:spPr>
            <a:xfrm>
              <a:off x="8293247"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1" name="Oval 1240"/>
            <p:cNvSpPr/>
            <p:nvPr/>
          </p:nvSpPr>
          <p:spPr>
            <a:xfrm>
              <a:off x="850650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2" name="Oval 1241"/>
            <p:cNvSpPr/>
            <p:nvPr/>
          </p:nvSpPr>
          <p:spPr>
            <a:xfrm>
              <a:off x="541421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3" name="Oval 1242"/>
            <p:cNvSpPr/>
            <p:nvPr/>
          </p:nvSpPr>
          <p:spPr>
            <a:xfrm>
              <a:off x="562747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4" name="Oval 1243"/>
            <p:cNvSpPr/>
            <p:nvPr/>
          </p:nvSpPr>
          <p:spPr>
            <a:xfrm>
              <a:off x="5840734"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5" name="Oval 1244"/>
            <p:cNvSpPr/>
            <p:nvPr/>
          </p:nvSpPr>
          <p:spPr>
            <a:xfrm>
              <a:off x="6053996"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6" name="Oval 1245"/>
            <p:cNvSpPr/>
            <p:nvPr/>
          </p:nvSpPr>
          <p:spPr>
            <a:xfrm>
              <a:off x="626725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7" name="Oval 1246"/>
            <p:cNvSpPr/>
            <p:nvPr/>
          </p:nvSpPr>
          <p:spPr>
            <a:xfrm>
              <a:off x="648052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8" name="Oval 1247"/>
            <p:cNvSpPr/>
            <p:nvPr/>
          </p:nvSpPr>
          <p:spPr>
            <a:xfrm>
              <a:off x="669378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9" name="Oval 1248"/>
            <p:cNvSpPr/>
            <p:nvPr/>
          </p:nvSpPr>
          <p:spPr>
            <a:xfrm>
              <a:off x="6907044"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0" name="Oval 1249"/>
            <p:cNvSpPr/>
            <p:nvPr/>
          </p:nvSpPr>
          <p:spPr>
            <a:xfrm>
              <a:off x="7120306"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1" name="Oval 1250"/>
            <p:cNvSpPr/>
            <p:nvPr/>
          </p:nvSpPr>
          <p:spPr>
            <a:xfrm>
              <a:off x="733356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2" name="Oval 1251"/>
            <p:cNvSpPr/>
            <p:nvPr/>
          </p:nvSpPr>
          <p:spPr>
            <a:xfrm>
              <a:off x="754683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3" name="Oval 1252"/>
            <p:cNvSpPr/>
            <p:nvPr/>
          </p:nvSpPr>
          <p:spPr>
            <a:xfrm>
              <a:off x="776009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4" name="Oval 1253"/>
            <p:cNvSpPr/>
            <p:nvPr/>
          </p:nvSpPr>
          <p:spPr>
            <a:xfrm>
              <a:off x="7973354"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5" name="Oval 1254"/>
            <p:cNvSpPr/>
            <p:nvPr/>
          </p:nvSpPr>
          <p:spPr>
            <a:xfrm>
              <a:off x="8186616"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6" name="Oval 1255"/>
            <p:cNvSpPr/>
            <p:nvPr/>
          </p:nvSpPr>
          <p:spPr>
            <a:xfrm>
              <a:off x="839987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7" name="Oval 1256"/>
            <p:cNvSpPr/>
            <p:nvPr/>
          </p:nvSpPr>
          <p:spPr>
            <a:xfrm>
              <a:off x="861314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8" name="Oval 1257"/>
            <p:cNvSpPr/>
            <p:nvPr/>
          </p:nvSpPr>
          <p:spPr>
            <a:xfrm>
              <a:off x="871978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9" name="Oval 1258"/>
            <p:cNvSpPr/>
            <p:nvPr/>
          </p:nvSpPr>
          <p:spPr>
            <a:xfrm>
              <a:off x="520094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0" name="Oval 1259"/>
            <p:cNvSpPr/>
            <p:nvPr/>
          </p:nvSpPr>
          <p:spPr>
            <a:xfrm>
              <a:off x="530757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1" name="Oval 1260"/>
            <p:cNvSpPr/>
            <p:nvPr/>
          </p:nvSpPr>
          <p:spPr>
            <a:xfrm>
              <a:off x="5520841"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2" name="Oval 1261"/>
            <p:cNvSpPr/>
            <p:nvPr/>
          </p:nvSpPr>
          <p:spPr>
            <a:xfrm>
              <a:off x="5734103"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3" name="Oval 1262"/>
            <p:cNvSpPr/>
            <p:nvPr/>
          </p:nvSpPr>
          <p:spPr>
            <a:xfrm>
              <a:off x="5947365"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4" name="Oval 1263"/>
            <p:cNvSpPr/>
            <p:nvPr/>
          </p:nvSpPr>
          <p:spPr>
            <a:xfrm>
              <a:off x="6160627"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5" name="Oval 1264"/>
            <p:cNvSpPr/>
            <p:nvPr/>
          </p:nvSpPr>
          <p:spPr>
            <a:xfrm>
              <a:off x="637388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6" name="Oval 1265"/>
            <p:cNvSpPr/>
            <p:nvPr/>
          </p:nvSpPr>
          <p:spPr>
            <a:xfrm>
              <a:off x="6587151"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7" name="Oval 1266"/>
            <p:cNvSpPr/>
            <p:nvPr/>
          </p:nvSpPr>
          <p:spPr>
            <a:xfrm>
              <a:off x="6800413"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8" name="Oval 1267"/>
            <p:cNvSpPr/>
            <p:nvPr/>
          </p:nvSpPr>
          <p:spPr>
            <a:xfrm>
              <a:off x="7013675"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9" name="Oval 1268"/>
            <p:cNvSpPr/>
            <p:nvPr/>
          </p:nvSpPr>
          <p:spPr>
            <a:xfrm>
              <a:off x="7226937"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0" name="Oval 1269"/>
            <p:cNvSpPr/>
            <p:nvPr/>
          </p:nvSpPr>
          <p:spPr>
            <a:xfrm>
              <a:off x="744019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1" name="Oval 1270"/>
            <p:cNvSpPr/>
            <p:nvPr/>
          </p:nvSpPr>
          <p:spPr>
            <a:xfrm>
              <a:off x="7653461"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2" name="Oval 1271"/>
            <p:cNvSpPr/>
            <p:nvPr/>
          </p:nvSpPr>
          <p:spPr>
            <a:xfrm>
              <a:off x="7866723"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3" name="Oval 1272"/>
            <p:cNvSpPr/>
            <p:nvPr/>
          </p:nvSpPr>
          <p:spPr>
            <a:xfrm>
              <a:off x="8079985"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4" name="Oval 1273"/>
            <p:cNvSpPr/>
            <p:nvPr/>
          </p:nvSpPr>
          <p:spPr>
            <a:xfrm>
              <a:off x="8293247"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5" name="Oval 1274"/>
            <p:cNvSpPr/>
            <p:nvPr/>
          </p:nvSpPr>
          <p:spPr>
            <a:xfrm>
              <a:off x="850650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6" name="Oval 1275"/>
            <p:cNvSpPr/>
            <p:nvPr/>
          </p:nvSpPr>
          <p:spPr>
            <a:xfrm>
              <a:off x="541421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7" name="Oval 1276"/>
            <p:cNvSpPr/>
            <p:nvPr/>
          </p:nvSpPr>
          <p:spPr>
            <a:xfrm>
              <a:off x="562747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8" name="Oval 1277"/>
            <p:cNvSpPr/>
            <p:nvPr/>
          </p:nvSpPr>
          <p:spPr>
            <a:xfrm>
              <a:off x="5840734"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9" name="Oval 1278"/>
            <p:cNvSpPr/>
            <p:nvPr/>
          </p:nvSpPr>
          <p:spPr>
            <a:xfrm>
              <a:off x="6053996"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0" name="Oval 1279"/>
            <p:cNvSpPr/>
            <p:nvPr/>
          </p:nvSpPr>
          <p:spPr>
            <a:xfrm>
              <a:off x="626725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1" name="Oval 1280"/>
            <p:cNvSpPr/>
            <p:nvPr/>
          </p:nvSpPr>
          <p:spPr>
            <a:xfrm>
              <a:off x="648052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2" name="Oval 1281"/>
            <p:cNvSpPr/>
            <p:nvPr/>
          </p:nvSpPr>
          <p:spPr>
            <a:xfrm>
              <a:off x="669378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3" name="Oval 1282"/>
            <p:cNvSpPr/>
            <p:nvPr/>
          </p:nvSpPr>
          <p:spPr>
            <a:xfrm>
              <a:off x="6907044"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4" name="Oval 1283"/>
            <p:cNvSpPr/>
            <p:nvPr/>
          </p:nvSpPr>
          <p:spPr>
            <a:xfrm>
              <a:off x="7120306"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5" name="Oval 1284"/>
            <p:cNvSpPr/>
            <p:nvPr/>
          </p:nvSpPr>
          <p:spPr>
            <a:xfrm>
              <a:off x="733356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6" name="Oval 1285"/>
            <p:cNvSpPr/>
            <p:nvPr/>
          </p:nvSpPr>
          <p:spPr>
            <a:xfrm>
              <a:off x="754683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7" name="Oval 1286"/>
            <p:cNvSpPr/>
            <p:nvPr/>
          </p:nvSpPr>
          <p:spPr>
            <a:xfrm>
              <a:off x="776009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8" name="Oval 1287"/>
            <p:cNvSpPr/>
            <p:nvPr/>
          </p:nvSpPr>
          <p:spPr>
            <a:xfrm>
              <a:off x="7973354"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9" name="Oval 1288"/>
            <p:cNvSpPr/>
            <p:nvPr/>
          </p:nvSpPr>
          <p:spPr>
            <a:xfrm>
              <a:off x="8186616"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0" name="Oval 1289"/>
            <p:cNvSpPr/>
            <p:nvPr/>
          </p:nvSpPr>
          <p:spPr>
            <a:xfrm>
              <a:off x="839987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1" name="Oval 1290"/>
            <p:cNvSpPr/>
            <p:nvPr/>
          </p:nvSpPr>
          <p:spPr>
            <a:xfrm>
              <a:off x="861314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2" name="Oval 1291"/>
            <p:cNvSpPr/>
            <p:nvPr/>
          </p:nvSpPr>
          <p:spPr>
            <a:xfrm>
              <a:off x="871978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3" name="Oval 1292"/>
            <p:cNvSpPr/>
            <p:nvPr/>
          </p:nvSpPr>
          <p:spPr>
            <a:xfrm>
              <a:off x="520094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4" name="Oval 1293"/>
            <p:cNvSpPr/>
            <p:nvPr/>
          </p:nvSpPr>
          <p:spPr>
            <a:xfrm>
              <a:off x="530757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5" name="Oval 1294"/>
            <p:cNvSpPr/>
            <p:nvPr/>
          </p:nvSpPr>
          <p:spPr>
            <a:xfrm>
              <a:off x="5520841"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6" name="Oval 1295"/>
            <p:cNvSpPr/>
            <p:nvPr/>
          </p:nvSpPr>
          <p:spPr>
            <a:xfrm>
              <a:off x="5734103"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7" name="Oval 1296"/>
            <p:cNvSpPr/>
            <p:nvPr/>
          </p:nvSpPr>
          <p:spPr>
            <a:xfrm>
              <a:off x="5947365"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8" name="Oval 1297"/>
            <p:cNvSpPr/>
            <p:nvPr/>
          </p:nvSpPr>
          <p:spPr>
            <a:xfrm>
              <a:off x="6160627"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9" name="Oval 1298"/>
            <p:cNvSpPr/>
            <p:nvPr/>
          </p:nvSpPr>
          <p:spPr>
            <a:xfrm>
              <a:off x="637388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0" name="Oval 1299"/>
            <p:cNvSpPr/>
            <p:nvPr/>
          </p:nvSpPr>
          <p:spPr>
            <a:xfrm>
              <a:off x="6587151"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1" name="Oval 1300"/>
            <p:cNvSpPr/>
            <p:nvPr/>
          </p:nvSpPr>
          <p:spPr>
            <a:xfrm>
              <a:off x="6800413"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2" name="Oval 1301"/>
            <p:cNvSpPr/>
            <p:nvPr/>
          </p:nvSpPr>
          <p:spPr>
            <a:xfrm>
              <a:off x="7013675"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3" name="Oval 1302"/>
            <p:cNvSpPr/>
            <p:nvPr/>
          </p:nvSpPr>
          <p:spPr>
            <a:xfrm>
              <a:off x="7226937"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4" name="Oval 1303"/>
            <p:cNvSpPr/>
            <p:nvPr/>
          </p:nvSpPr>
          <p:spPr>
            <a:xfrm>
              <a:off x="744019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5" name="Oval 1304"/>
            <p:cNvSpPr/>
            <p:nvPr/>
          </p:nvSpPr>
          <p:spPr>
            <a:xfrm>
              <a:off x="7653461"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6" name="Oval 1305"/>
            <p:cNvSpPr/>
            <p:nvPr/>
          </p:nvSpPr>
          <p:spPr>
            <a:xfrm>
              <a:off x="7866723"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7" name="Oval 1306"/>
            <p:cNvSpPr/>
            <p:nvPr/>
          </p:nvSpPr>
          <p:spPr>
            <a:xfrm>
              <a:off x="8079985"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8" name="Oval 1307"/>
            <p:cNvSpPr/>
            <p:nvPr/>
          </p:nvSpPr>
          <p:spPr>
            <a:xfrm>
              <a:off x="8293247"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9" name="Oval 1308"/>
            <p:cNvSpPr/>
            <p:nvPr/>
          </p:nvSpPr>
          <p:spPr>
            <a:xfrm>
              <a:off x="850650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0" name="Oval 1309"/>
            <p:cNvSpPr/>
            <p:nvPr/>
          </p:nvSpPr>
          <p:spPr>
            <a:xfrm>
              <a:off x="541421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1" name="Oval 1310"/>
            <p:cNvSpPr/>
            <p:nvPr/>
          </p:nvSpPr>
          <p:spPr>
            <a:xfrm>
              <a:off x="562747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2" name="Oval 1311"/>
            <p:cNvSpPr/>
            <p:nvPr/>
          </p:nvSpPr>
          <p:spPr>
            <a:xfrm>
              <a:off x="5840734"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3" name="Oval 1312"/>
            <p:cNvSpPr/>
            <p:nvPr/>
          </p:nvSpPr>
          <p:spPr>
            <a:xfrm>
              <a:off x="6053996"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4" name="Oval 1313"/>
            <p:cNvSpPr/>
            <p:nvPr/>
          </p:nvSpPr>
          <p:spPr>
            <a:xfrm>
              <a:off x="626725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5" name="Oval 1314"/>
            <p:cNvSpPr/>
            <p:nvPr/>
          </p:nvSpPr>
          <p:spPr>
            <a:xfrm>
              <a:off x="648052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6" name="Oval 1315"/>
            <p:cNvSpPr/>
            <p:nvPr/>
          </p:nvSpPr>
          <p:spPr>
            <a:xfrm>
              <a:off x="669378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7" name="Oval 1316"/>
            <p:cNvSpPr/>
            <p:nvPr/>
          </p:nvSpPr>
          <p:spPr>
            <a:xfrm>
              <a:off x="6907044"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8" name="Oval 1317"/>
            <p:cNvSpPr/>
            <p:nvPr/>
          </p:nvSpPr>
          <p:spPr>
            <a:xfrm>
              <a:off x="7120306"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9" name="Oval 1318"/>
            <p:cNvSpPr/>
            <p:nvPr/>
          </p:nvSpPr>
          <p:spPr>
            <a:xfrm>
              <a:off x="733356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0" name="Oval 1319"/>
            <p:cNvSpPr/>
            <p:nvPr/>
          </p:nvSpPr>
          <p:spPr>
            <a:xfrm>
              <a:off x="754683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1" name="Oval 1320"/>
            <p:cNvSpPr/>
            <p:nvPr/>
          </p:nvSpPr>
          <p:spPr>
            <a:xfrm>
              <a:off x="776009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2" name="Oval 1321"/>
            <p:cNvSpPr/>
            <p:nvPr/>
          </p:nvSpPr>
          <p:spPr>
            <a:xfrm>
              <a:off x="7973354"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3" name="Oval 1322"/>
            <p:cNvSpPr/>
            <p:nvPr/>
          </p:nvSpPr>
          <p:spPr>
            <a:xfrm>
              <a:off x="8186616"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4" name="Oval 1323"/>
            <p:cNvSpPr/>
            <p:nvPr/>
          </p:nvSpPr>
          <p:spPr>
            <a:xfrm>
              <a:off x="839987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5" name="Oval 1324"/>
            <p:cNvSpPr/>
            <p:nvPr/>
          </p:nvSpPr>
          <p:spPr>
            <a:xfrm>
              <a:off x="861314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6" name="Oval 1325"/>
            <p:cNvSpPr/>
            <p:nvPr/>
          </p:nvSpPr>
          <p:spPr>
            <a:xfrm>
              <a:off x="871978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7" name="Oval 1326"/>
            <p:cNvSpPr/>
            <p:nvPr/>
          </p:nvSpPr>
          <p:spPr>
            <a:xfrm>
              <a:off x="520094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8" name="Oval 1327"/>
            <p:cNvSpPr/>
            <p:nvPr/>
          </p:nvSpPr>
          <p:spPr>
            <a:xfrm>
              <a:off x="530757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9" name="Oval 1328"/>
            <p:cNvSpPr/>
            <p:nvPr/>
          </p:nvSpPr>
          <p:spPr>
            <a:xfrm>
              <a:off x="5520841"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0" name="Oval 1329"/>
            <p:cNvSpPr/>
            <p:nvPr/>
          </p:nvSpPr>
          <p:spPr>
            <a:xfrm>
              <a:off x="5734103"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1" name="Oval 1330"/>
            <p:cNvSpPr/>
            <p:nvPr/>
          </p:nvSpPr>
          <p:spPr>
            <a:xfrm>
              <a:off x="5947365"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2" name="Oval 1331"/>
            <p:cNvSpPr/>
            <p:nvPr/>
          </p:nvSpPr>
          <p:spPr>
            <a:xfrm>
              <a:off x="6160627"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3" name="Oval 1332"/>
            <p:cNvSpPr/>
            <p:nvPr/>
          </p:nvSpPr>
          <p:spPr>
            <a:xfrm>
              <a:off x="637388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4" name="Oval 1333"/>
            <p:cNvSpPr/>
            <p:nvPr/>
          </p:nvSpPr>
          <p:spPr>
            <a:xfrm>
              <a:off x="6587151"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5" name="Oval 1334"/>
            <p:cNvSpPr/>
            <p:nvPr/>
          </p:nvSpPr>
          <p:spPr>
            <a:xfrm>
              <a:off x="6800413"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6" name="Oval 1335"/>
            <p:cNvSpPr/>
            <p:nvPr/>
          </p:nvSpPr>
          <p:spPr>
            <a:xfrm>
              <a:off x="7013675"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7" name="Oval 1336"/>
            <p:cNvSpPr/>
            <p:nvPr/>
          </p:nvSpPr>
          <p:spPr>
            <a:xfrm>
              <a:off x="7226937"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8" name="Oval 1337"/>
            <p:cNvSpPr/>
            <p:nvPr/>
          </p:nvSpPr>
          <p:spPr>
            <a:xfrm>
              <a:off x="744019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9" name="Oval 1338"/>
            <p:cNvSpPr/>
            <p:nvPr/>
          </p:nvSpPr>
          <p:spPr>
            <a:xfrm>
              <a:off x="7653461"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0" name="Oval 1339"/>
            <p:cNvSpPr/>
            <p:nvPr/>
          </p:nvSpPr>
          <p:spPr>
            <a:xfrm>
              <a:off x="7866723"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1" name="Oval 1340"/>
            <p:cNvSpPr/>
            <p:nvPr/>
          </p:nvSpPr>
          <p:spPr>
            <a:xfrm>
              <a:off x="8079985"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2" name="Oval 1341"/>
            <p:cNvSpPr/>
            <p:nvPr/>
          </p:nvSpPr>
          <p:spPr>
            <a:xfrm>
              <a:off x="8293247"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3" name="Oval 1342"/>
            <p:cNvSpPr/>
            <p:nvPr/>
          </p:nvSpPr>
          <p:spPr>
            <a:xfrm>
              <a:off x="850650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4" name="Oval 1343"/>
            <p:cNvSpPr/>
            <p:nvPr/>
          </p:nvSpPr>
          <p:spPr>
            <a:xfrm>
              <a:off x="541421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5" name="Oval 1344"/>
            <p:cNvSpPr/>
            <p:nvPr/>
          </p:nvSpPr>
          <p:spPr>
            <a:xfrm>
              <a:off x="562747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6" name="Oval 1345"/>
            <p:cNvSpPr/>
            <p:nvPr/>
          </p:nvSpPr>
          <p:spPr>
            <a:xfrm>
              <a:off x="5840734"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7" name="Oval 1346"/>
            <p:cNvSpPr/>
            <p:nvPr/>
          </p:nvSpPr>
          <p:spPr>
            <a:xfrm>
              <a:off x="6053996"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8" name="Oval 1347"/>
            <p:cNvSpPr/>
            <p:nvPr/>
          </p:nvSpPr>
          <p:spPr>
            <a:xfrm>
              <a:off x="626725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9" name="Oval 1348"/>
            <p:cNvSpPr/>
            <p:nvPr/>
          </p:nvSpPr>
          <p:spPr>
            <a:xfrm>
              <a:off x="648052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0" name="Oval 1349"/>
            <p:cNvSpPr/>
            <p:nvPr/>
          </p:nvSpPr>
          <p:spPr>
            <a:xfrm>
              <a:off x="669378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1" name="Oval 1350"/>
            <p:cNvSpPr/>
            <p:nvPr/>
          </p:nvSpPr>
          <p:spPr>
            <a:xfrm>
              <a:off x="6907044"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2" name="Oval 1351"/>
            <p:cNvSpPr/>
            <p:nvPr/>
          </p:nvSpPr>
          <p:spPr>
            <a:xfrm>
              <a:off x="7120306"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3" name="Oval 1352"/>
            <p:cNvSpPr/>
            <p:nvPr/>
          </p:nvSpPr>
          <p:spPr>
            <a:xfrm>
              <a:off x="733356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4" name="Oval 1353"/>
            <p:cNvSpPr/>
            <p:nvPr/>
          </p:nvSpPr>
          <p:spPr>
            <a:xfrm>
              <a:off x="754683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5" name="Oval 1354"/>
            <p:cNvSpPr/>
            <p:nvPr/>
          </p:nvSpPr>
          <p:spPr>
            <a:xfrm>
              <a:off x="776009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6" name="Oval 1355"/>
            <p:cNvSpPr/>
            <p:nvPr/>
          </p:nvSpPr>
          <p:spPr>
            <a:xfrm>
              <a:off x="7973354"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7" name="Oval 1356"/>
            <p:cNvSpPr/>
            <p:nvPr/>
          </p:nvSpPr>
          <p:spPr>
            <a:xfrm>
              <a:off x="8186616"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8" name="Oval 1357"/>
            <p:cNvSpPr/>
            <p:nvPr/>
          </p:nvSpPr>
          <p:spPr>
            <a:xfrm>
              <a:off x="839987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9" name="Oval 1358"/>
            <p:cNvSpPr/>
            <p:nvPr/>
          </p:nvSpPr>
          <p:spPr>
            <a:xfrm>
              <a:off x="861314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0" name="Oval 1359"/>
            <p:cNvSpPr/>
            <p:nvPr/>
          </p:nvSpPr>
          <p:spPr>
            <a:xfrm>
              <a:off x="871978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1" name="Oval 1360"/>
            <p:cNvSpPr/>
            <p:nvPr/>
          </p:nvSpPr>
          <p:spPr>
            <a:xfrm>
              <a:off x="520094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2" name="Oval 1361"/>
            <p:cNvSpPr/>
            <p:nvPr/>
          </p:nvSpPr>
          <p:spPr>
            <a:xfrm>
              <a:off x="530757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3" name="Oval 1362"/>
            <p:cNvSpPr/>
            <p:nvPr/>
          </p:nvSpPr>
          <p:spPr>
            <a:xfrm>
              <a:off x="5520841"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4" name="Oval 1363"/>
            <p:cNvSpPr/>
            <p:nvPr/>
          </p:nvSpPr>
          <p:spPr>
            <a:xfrm>
              <a:off x="5734103"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5" name="Oval 1364"/>
            <p:cNvSpPr/>
            <p:nvPr/>
          </p:nvSpPr>
          <p:spPr>
            <a:xfrm>
              <a:off x="5947365"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6" name="Oval 1365"/>
            <p:cNvSpPr/>
            <p:nvPr/>
          </p:nvSpPr>
          <p:spPr>
            <a:xfrm>
              <a:off x="6160627"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7" name="Oval 1366"/>
            <p:cNvSpPr/>
            <p:nvPr/>
          </p:nvSpPr>
          <p:spPr>
            <a:xfrm>
              <a:off x="637388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8" name="Oval 1367"/>
            <p:cNvSpPr/>
            <p:nvPr/>
          </p:nvSpPr>
          <p:spPr>
            <a:xfrm>
              <a:off x="6587151"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9" name="Oval 1368"/>
            <p:cNvSpPr/>
            <p:nvPr/>
          </p:nvSpPr>
          <p:spPr>
            <a:xfrm>
              <a:off x="6800413"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0" name="Oval 1369"/>
            <p:cNvSpPr/>
            <p:nvPr/>
          </p:nvSpPr>
          <p:spPr>
            <a:xfrm>
              <a:off x="7013675"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1" name="Oval 1370"/>
            <p:cNvSpPr/>
            <p:nvPr/>
          </p:nvSpPr>
          <p:spPr>
            <a:xfrm>
              <a:off x="7226937"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2" name="Oval 1371"/>
            <p:cNvSpPr/>
            <p:nvPr/>
          </p:nvSpPr>
          <p:spPr>
            <a:xfrm>
              <a:off x="744019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3" name="Oval 1372"/>
            <p:cNvSpPr/>
            <p:nvPr/>
          </p:nvSpPr>
          <p:spPr>
            <a:xfrm>
              <a:off x="7653461"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4" name="Oval 1373"/>
            <p:cNvSpPr/>
            <p:nvPr/>
          </p:nvSpPr>
          <p:spPr>
            <a:xfrm>
              <a:off x="7866723"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5" name="Oval 1374"/>
            <p:cNvSpPr/>
            <p:nvPr/>
          </p:nvSpPr>
          <p:spPr>
            <a:xfrm>
              <a:off x="8079985"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6" name="Oval 1375"/>
            <p:cNvSpPr/>
            <p:nvPr/>
          </p:nvSpPr>
          <p:spPr>
            <a:xfrm>
              <a:off x="8293247"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7" name="Oval 1376"/>
            <p:cNvSpPr/>
            <p:nvPr/>
          </p:nvSpPr>
          <p:spPr>
            <a:xfrm>
              <a:off x="850650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8" name="Oval 1377"/>
            <p:cNvSpPr/>
            <p:nvPr/>
          </p:nvSpPr>
          <p:spPr>
            <a:xfrm>
              <a:off x="541421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9" name="Oval 1378"/>
            <p:cNvSpPr/>
            <p:nvPr/>
          </p:nvSpPr>
          <p:spPr>
            <a:xfrm>
              <a:off x="562747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0" name="Oval 1379"/>
            <p:cNvSpPr/>
            <p:nvPr/>
          </p:nvSpPr>
          <p:spPr>
            <a:xfrm>
              <a:off x="5840734"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1" name="Oval 1380"/>
            <p:cNvSpPr/>
            <p:nvPr/>
          </p:nvSpPr>
          <p:spPr>
            <a:xfrm>
              <a:off x="6053996"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2" name="Oval 1381"/>
            <p:cNvSpPr/>
            <p:nvPr/>
          </p:nvSpPr>
          <p:spPr>
            <a:xfrm>
              <a:off x="626725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3" name="Oval 1382"/>
            <p:cNvSpPr/>
            <p:nvPr/>
          </p:nvSpPr>
          <p:spPr>
            <a:xfrm>
              <a:off x="648052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4" name="Oval 1383"/>
            <p:cNvSpPr/>
            <p:nvPr/>
          </p:nvSpPr>
          <p:spPr>
            <a:xfrm>
              <a:off x="669378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5" name="Oval 1384"/>
            <p:cNvSpPr/>
            <p:nvPr/>
          </p:nvSpPr>
          <p:spPr>
            <a:xfrm>
              <a:off x="6907044"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6" name="Oval 1385"/>
            <p:cNvSpPr/>
            <p:nvPr/>
          </p:nvSpPr>
          <p:spPr>
            <a:xfrm>
              <a:off x="7120306"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7" name="Oval 1386"/>
            <p:cNvSpPr/>
            <p:nvPr/>
          </p:nvSpPr>
          <p:spPr>
            <a:xfrm>
              <a:off x="733356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8" name="Oval 1387"/>
            <p:cNvSpPr/>
            <p:nvPr/>
          </p:nvSpPr>
          <p:spPr>
            <a:xfrm>
              <a:off x="754683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9" name="Oval 1388"/>
            <p:cNvSpPr/>
            <p:nvPr/>
          </p:nvSpPr>
          <p:spPr>
            <a:xfrm>
              <a:off x="776009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0" name="Oval 1389"/>
            <p:cNvSpPr/>
            <p:nvPr/>
          </p:nvSpPr>
          <p:spPr>
            <a:xfrm>
              <a:off x="7973354"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1" name="Oval 1390"/>
            <p:cNvSpPr/>
            <p:nvPr/>
          </p:nvSpPr>
          <p:spPr>
            <a:xfrm>
              <a:off x="8186616"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2" name="Oval 1391"/>
            <p:cNvSpPr/>
            <p:nvPr/>
          </p:nvSpPr>
          <p:spPr>
            <a:xfrm>
              <a:off x="839987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3" name="Oval 1392"/>
            <p:cNvSpPr/>
            <p:nvPr/>
          </p:nvSpPr>
          <p:spPr>
            <a:xfrm>
              <a:off x="861314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4" name="Oval 1393"/>
            <p:cNvSpPr/>
            <p:nvPr/>
          </p:nvSpPr>
          <p:spPr>
            <a:xfrm>
              <a:off x="871978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5" name="Oval 1394"/>
            <p:cNvSpPr/>
            <p:nvPr/>
          </p:nvSpPr>
          <p:spPr>
            <a:xfrm>
              <a:off x="520094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6" name="Oval 1395"/>
            <p:cNvSpPr/>
            <p:nvPr/>
          </p:nvSpPr>
          <p:spPr>
            <a:xfrm>
              <a:off x="530757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7" name="Oval 1396"/>
            <p:cNvSpPr/>
            <p:nvPr/>
          </p:nvSpPr>
          <p:spPr>
            <a:xfrm>
              <a:off x="5520841"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8" name="Oval 1397"/>
            <p:cNvSpPr/>
            <p:nvPr/>
          </p:nvSpPr>
          <p:spPr>
            <a:xfrm>
              <a:off x="5734103"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9" name="Oval 1398"/>
            <p:cNvSpPr/>
            <p:nvPr/>
          </p:nvSpPr>
          <p:spPr>
            <a:xfrm>
              <a:off x="5947365"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0" name="Oval 1399"/>
            <p:cNvSpPr/>
            <p:nvPr/>
          </p:nvSpPr>
          <p:spPr>
            <a:xfrm>
              <a:off x="6160627"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1" name="Oval 1400"/>
            <p:cNvSpPr/>
            <p:nvPr/>
          </p:nvSpPr>
          <p:spPr>
            <a:xfrm>
              <a:off x="637388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2" name="Oval 1401"/>
            <p:cNvSpPr/>
            <p:nvPr/>
          </p:nvSpPr>
          <p:spPr>
            <a:xfrm>
              <a:off x="6587151"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3" name="Oval 1402"/>
            <p:cNvSpPr/>
            <p:nvPr/>
          </p:nvSpPr>
          <p:spPr>
            <a:xfrm>
              <a:off x="6800413"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4" name="Oval 1403"/>
            <p:cNvSpPr/>
            <p:nvPr/>
          </p:nvSpPr>
          <p:spPr>
            <a:xfrm>
              <a:off x="7013675"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5" name="Oval 1404"/>
            <p:cNvSpPr/>
            <p:nvPr/>
          </p:nvSpPr>
          <p:spPr>
            <a:xfrm>
              <a:off x="7226937"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6" name="Oval 1405"/>
            <p:cNvSpPr/>
            <p:nvPr/>
          </p:nvSpPr>
          <p:spPr>
            <a:xfrm>
              <a:off x="744019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7" name="Oval 1406"/>
            <p:cNvSpPr/>
            <p:nvPr/>
          </p:nvSpPr>
          <p:spPr>
            <a:xfrm>
              <a:off x="7653461"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8" name="Oval 1407"/>
            <p:cNvSpPr/>
            <p:nvPr/>
          </p:nvSpPr>
          <p:spPr>
            <a:xfrm>
              <a:off x="7866723"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9" name="Oval 1408"/>
            <p:cNvSpPr/>
            <p:nvPr/>
          </p:nvSpPr>
          <p:spPr>
            <a:xfrm>
              <a:off x="8079985"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0" name="Oval 1409"/>
            <p:cNvSpPr/>
            <p:nvPr/>
          </p:nvSpPr>
          <p:spPr>
            <a:xfrm>
              <a:off x="8293247"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1" name="Oval 1410"/>
            <p:cNvSpPr/>
            <p:nvPr/>
          </p:nvSpPr>
          <p:spPr>
            <a:xfrm>
              <a:off x="850650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2" name="Oval 1411"/>
            <p:cNvSpPr/>
            <p:nvPr/>
          </p:nvSpPr>
          <p:spPr>
            <a:xfrm>
              <a:off x="541421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3" name="Oval 1412"/>
            <p:cNvSpPr/>
            <p:nvPr/>
          </p:nvSpPr>
          <p:spPr>
            <a:xfrm>
              <a:off x="562747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4" name="Oval 1413"/>
            <p:cNvSpPr/>
            <p:nvPr/>
          </p:nvSpPr>
          <p:spPr>
            <a:xfrm>
              <a:off x="5840734"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5" name="Oval 1414"/>
            <p:cNvSpPr/>
            <p:nvPr/>
          </p:nvSpPr>
          <p:spPr>
            <a:xfrm>
              <a:off x="6053996"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6" name="Oval 1415"/>
            <p:cNvSpPr/>
            <p:nvPr/>
          </p:nvSpPr>
          <p:spPr>
            <a:xfrm>
              <a:off x="626725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7" name="Oval 1416"/>
            <p:cNvSpPr/>
            <p:nvPr/>
          </p:nvSpPr>
          <p:spPr>
            <a:xfrm>
              <a:off x="648052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8" name="Oval 1417"/>
            <p:cNvSpPr/>
            <p:nvPr/>
          </p:nvSpPr>
          <p:spPr>
            <a:xfrm>
              <a:off x="669378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9" name="Oval 1418"/>
            <p:cNvSpPr/>
            <p:nvPr/>
          </p:nvSpPr>
          <p:spPr>
            <a:xfrm>
              <a:off x="6907044"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0" name="Oval 1419"/>
            <p:cNvSpPr/>
            <p:nvPr/>
          </p:nvSpPr>
          <p:spPr>
            <a:xfrm>
              <a:off x="7120306"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1" name="Oval 1420"/>
            <p:cNvSpPr/>
            <p:nvPr/>
          </p:nvSpPr>
          <p:spPr>
            <a:xfrm>
              <a:off x="733356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2" name="Oval 1421"/>
            <p:cNvSpPr/>
            <p:nvPr/>
          </p:nvSpPr>
          <p:spPr>
            <a:xfrm>
              <a:off x="754683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3" name="Oval 1422"/>
            <p:cNvSpPr/>
            <p:nvPr/>
          </p:nvSpPr>
          <p:spPr>
            <a:xfrm>
              <a:off x="776009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4" name="Oval 1423"/>
            <p:cNvSpPr/>
            <p:nvPr/>
          </p:nvSpPr>
          <p:spPr>
            <a:xfrm>
              <a:off x="7973354"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5" name="Oval 1424"/>
            <p:cNvSpPr/>
            <p:nvPr/>
          </p:nvSpPr>
          <p:spPr>
            <a:xfrm>
              <a:off x="8186616"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6" name="Oval 1425"/>
            <p:cNvSpPr/>
            <p:nvPr/>
          </p:nvSpPr>
          <p:spPr>
            <a:xfrm>
              <a:off x="839987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7" name="Oval 1426"/>
            <p:cNvSpPr/>
            <p:nvPr/>
          </p:nvSpPr>
          <p:spPr>
            <a:xfrm>
              <a:off x="861314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8" name="Oval 1427"/>
            <p:cNvSpPr/>
            <p:nvPr/>
          </p:nvSpPr>
          <p:spPr>
            <a:xfrm>
              <a:off x="871978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9" name="Oval 1428"/>
            <p:cNvSpPr/>
            <p:nvPr/>
          </p:nvSpPr>
          <p:spPr>
            <a:xfrm>
              <a:off x="520094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0" name="Oval 1429"/>
            <p:cNvSpPr/>
            <p:nvPr/>
          </p:nvSpPr>
          <p:spPr>
            <a:xfrm>
              <a:off x="530757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1" name="Oval 1430"/>
            <p:cNvSpPr/>
            <p:nvPr/>
          </p:nvSpPr>
          <p:spPr>
            <a:xfrm>
              <a:off x="5520841"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2" name="Oval 1431"/>
            <p:cNvSpPr/>
            <p:nvPr/>
          </p:nvSpPr>
          <p:spPr>
            <a:xfrm>
              <a:off x="5734103"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3" name="Oval 1432"/>
            <p:cNvSpPr/>
            <p:nvPr/>
          </p:nvSpPr>
          <p:spPr>
            <a:xfrm>
              <a:off x="5947365"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4" name="Oval 1433"/>
            <p:cNvSpPr/>
            <p:nvPr/>
          </p:nvSpPr>
          <p:spPr>
            <a:xfrm>
              <a:off x="6160627"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5" name="Oval 1434"/>
            <p:cNvSpPr/>
            <p:nvPr/>
          </p:nvSpPr>
          <p:spPr>
            <a:xfrm>
              <a:off x="637388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6" name="Oval 1435"/>
            <p:cNvSpPr/>
            <p:nvPr/>
          </p:nvSpPr>
          <p:spPr>
            <a:xfrm>
              <a:off x="6587151"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7" name="Oval 1436"/>
            <p:cNvSpPr/>
            <p:nvPr/>
          </p:nvSpPr>
          <p:spPr>
            <a:xfrm>
              <a:off x="6800413"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8" name="Oval 1437"/>
            <p:cNvSpPr/>
            <p:nvPr/>
          </p:nvSpPr>
          <p:spPr>
            <a:xfrm>
              <a:off x="7013675"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9" name="Oval 1438"/>
            <p:cNvSpPr/>
            <p:nvPr/>
          </p:nvSpPr>
          <p:spPr>
            <a:xfrm>
              <a:off x="7226937"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0" name="Oval 1439"/>
            <p:cNvSpPr/>
            <p:nvPr/>
          </p:nvSpPr>
          <p:spPr>
            <a:xfrm>
              <a:off x="744019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1" name="Oval 1440"/>
            <p:cNvSpPr/>
            <p:nvPr/>
          </p:nvSpPr>
          <p:spPr>
            <a:xfrm>
              <a:off x="7653461"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2" name="Oval 1441"/>
            <p:cNvSpPr/>
            <p:nvPr/>
          </p:nvSpPr>
          <p:spPr>
            <a:xfrm>
              <a:off x="7866723"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3" name="Oval 1442"/>
            <p:cNvSpPr/>
            <p:nvPr/>
          </p:nvSpPr>
          <p:spPr>
            <a:xfrm>
              <a:off x="8079985"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4" name="Oval 1443"/>
            <p:cNvSpPr/>
            <p:nvPr/>
          </p:nvSpPr>
          <p:spPr>
            <a:xfrm>
              <a:off x="8293247"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5" name="Oval 1444"/>
            <p:cNvSpPr/>
            <p:nvPr/>
          </p:nvSpPr>
          <p:spPr>
            <a:xfrm>
              <a:off x="850650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6" name="Oval 1445"/>
            <p:cNvSpPr/>
            <p:nvPr/>
          </p:nvSpPr>
          <p:spPr>
            <a:xfrm>
              <a:off x="541421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7" name="Oval 1446"/>
            <p:cNvSpPr/>
            <p:nvPr/>
          </p:nvSpPr>
          <p:spPr>
            <a:xfrm>
              <a:off x="562747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8" name="Oval 1447"/>
            <p:cNvSpPr/>
            <p:nvPr/>
          </p:nvSpPr>
          <p:spPr>
            <a:xfrm>
              <a:off x="5840734"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9" name="Oval 1448"/>
            <p:cNvSpPr/>
            <p:nvPr/>
          </p:nvSpPr>
          <p:spPr>
            <a:xfrm>
              <a:off x="6053996"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0" name="Oval 1449"/>
            <p:cNvSpPr/>
            <p:nvPr/>
          </p:nvSpPr>
          <p:spPr>
            <a:xfrm>
              <a:off x="626725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1" name="Oval 1450"/>
            <p:cNvSpPr/>
            <p:nvPr/>
          </p:nvSpPr>
          <p:spPr>
            <a:xfrm>
              <a:off x="648052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2" name="Oval 1451"/>
            <p:cNvSpPr/>
            <p:nvPr/>
          </p:nvSpPr>
          <p:spPr>
            <a:xfrm>
              <a:off x="669378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3" name="Oval 1452"/>
            <p:cNvSpPr/>
            <p:nvPr/>
          </p:nvSpPr>
          <p:spPr>
            <a:xfrm>
              <a:off x="6907044"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4" name="Oval 1453"/>
            <p:cNvSpPr/>
            <p:nvPr/>
          </p:nvSpPr>
          <p:spPr>
            <a:xfrm>
              <a:off x="7120306"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5" name="Oval 1454"/>
            <p:cNvSpPr/>
            <p:nvPr/>
          </p:nvSpPr>
          <p:spPr>
            <a:xfrm>
              <a:off x="733356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6" name="Oval 1455"/>
            <p:cNvSpPr/>
            <p:nvPr/>
          </p:nvSpPr>
          <p:spPr>
            <a:xfrm>
              <a:off x="754683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7" name="Oval 1456"/>
            <p:cNvSpPr/>
            <p:nvPr/>
          </p:nvSpPr>
          <p:spPr>
            <a:xfrm>
              <a:off x="776009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8" name="Oval 1457"/>
            <p:cNvSpPr/>
            <p:nvPr/>
          </p:nvSpPr>
          <p:spPr>
            <a:xfrm>
              <a:off x="7973354"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9" name="Oval 1458"/>
            <p:cNvSpPr/>
            <p:nvPr/>
          </p:nvSpPr>
          <p:spPr>
            <a:xfrm>
              <a:off x="8186616"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0" name="Oval 1459"/>
            <p:cNvSpPr/>
            <p:nvPr/>
          </p:nvSpPr>
          <p:spPr>
            <a:xfrm>
              <a:off x="839987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1" name="Oval 1460"/>
            <p:cNvSpPr/>
            <p:nvPr/>
          </p:nvSpPr>
          <p:spPr>
            <a:xfrm>
              <a:off x="861314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2" name="Oval 1461"/>
            <p:cNvSpPr/>
            <p:nvPr/>
          </p:nvSpPr>
          <p:spPr>
            <a:xfrm>
              <a:off x="871978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3" name="Oval 1462"/>
            <p:cNvSpPr/>
            <p:nvPr/>
          </p:nvSpPr>
          <p:spPr>
            <a:xfrm>
              <a:off x="520094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4" name="Oval 1463"/>
            <p:cNvSpPr/>
            <p:nvPr/>
          </p:nvSpPr>
          <p:spPr>
            <a:xfrm>
              <a:off x="530757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5" name="Oval 1464"/>
            <p:cNvSpPr/>
            <p:nvPr/>
          </p:nvSpPr>
          <p:spPr>
            <a:xfrm>
              <a:off x="5520841"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6" name="Oval 1465"/>
            <p:cNvSpPr/>
            <p:nvPr/>
          </p:nvSpPr>
          <p:spPr>
            <a:xfrm>
              <a:off x="5734103"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7" name="Oval 1466"/>
            <p:cNvSpPr/>
            <p:nvPr/>
          </p:nvSpPr>
          <p:spPr>
            <a:xfrm>
              <a:off x="5947365"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8" name="Oval 1467"/>
            <p:cNvSpPr/>
            <p:nvPr/>
          </p:nvSpPr>
          <p:spPr>
            <a:xfrm>
              <a:off x="6160627"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9" name="Oval 1468"/>
            <p:cNvSpPr/>
            <p:nvPr/>
          </p:nvSpPr>
          <p:spPr>
            <a:xfrm>
              <a:off x="637388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0" name="Oval 1469"/>
            <p:cNvSpPr/>
            <p:nvPr/>
          </p:nvSpPr>
          <p:spPr>
            <a:xfrm>
              <a:off x="6587151"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1" name="Oval 1470"/>
            <p:cNvSpPr/>
            <p:nvPr/>
          </p:nvSpPr>
          <p:spPr>
            <a:xfrm>
              <a:off x="6800413"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2" name="Oval 1471"/>
            <p:cNvSpPr/>
            <p:nvPr/>
          </p:nvSpPr>
          <p:spPr>
            <a:xfrm>
              <a:off x="7013675"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3" name="Oval 1472"/>
            <p:cNvSpPr/>
            <p:nvPr/>
          </p:nvSpPr>
          <p:spPr>
            <a:xfrm>
              <a:off x="7226937"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4" name="Oval 1473"/>
            <p:cNvSpPr/>
            <p:nvPr/>
          </p:nvSpPr>
          <p:spPr>
            <a:xfrm>
              <a:off x="744019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5" name="Oval 1474"/>
            <p:cNvSpPr/>
            <p:nvPr/>
          </p:nvSpPr>
          <p:spPr>
            <a:xfrm>
              <a:off x="7653461"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6" name="Oval 1475"/>
            <p:cNvSpPr/>
            <p:nvPr/>
          </p:nvSpPr>
          <p:spPr>
            <a:xfrm>
              <a:off x="7866723"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7" name="Oval 1476"/>
            <p:cNvSpPr/>
            <p:nvPr/>
          </p:nvSpPr>
          <p:spPr>
            <a:xfrm>
              <a:off x="8079985"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8" name="Oval 1477"/>
            <p:cNvSpPr/>
            <p:nvPr/>
          </p:nvSpPr>
          <p:spPr>
            <a:xfrm>
              <a:off x="8293247"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9" name="Oval 1478"/>
            <p:cNvSpPr/>
            <p:nvPr/>
          </p:nvSpPr>
          <p:spPr>
            <a:xfrm>
              <a:off x="850650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0" name="Oval 1479"/>
            <p:cNvSpPr/>
            <p:nvPr/>
          </p:nvSpPr>
          <p:spPr>
            <a:xfrm>
              <a:off x="541421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1" name="Oval 1480"/>
            <p:cNvSpPr/>
            <p:nvPr/>
          </p:nvSpPr>
          <p:spPr>
            <a:xfrm>
              <a:off x="562747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2" name="Oval 1481"/>
            <p:cNvSpPr/>
            <p:nvPr/>
          </p:nvSpPr>
          <p:spPr>
            <a:xfrm>
              <a:off x="5840734"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3" name="Oval 1482"/>
            <p:cNvSpPr/>
            <p:nvPr/>
          </p:nvSpPr>
          <p:spPr>
            <a:xfrm>
              <a:off x="6053996"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4" name="Oval 1483"/>
            <p:cNvSpPr/>
            <p:nvPr/>
          </p:nvSpPr>
          <p:spPr>
            <a:xfrm>
              <a:off x="626725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5" name="Oval 1484"/>
            <p:cNvSpPr/>
            <p:nvPr/>
          </p:nvSpPr>
          <p:spPr>
            <a:xfrm>
              <a:off x="648052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6" name="Oval 1485"/>
            <p:cNvSpPr/>
            <p:nvPr/>
          </p:nvSpPr>
          <p:spPr>
            <a:xfrm>
              <a:off x="669378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7" name="Oval 1486"/>
            <p:cNvSpPr/>
            <p:nvPr/>
          </p:nvSpPr>
          <p:spPr>
            <a:xfrm>
              <a:off x="6907044"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8" name="Oval 1487"/>
            <p:cNvSpPr/>
            <p:nvPr/>
          </p:nvSpPr>
          <p:spPr>
            <a:xfrm>
              <a:off x="7120306"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9" name="Oval 1488"/>
            <p:cNvSpPr/>
            <p:nvPr/>
          </p:nvSpPr>
          <p:spPr>
            <a:xfrm>
              <a:off x="733356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0" name="Oval 1489"/>
            <p:cNvSpPr/>
            <p:nvPr/>
          </p:nvSpPr>
          <p:spPr>
            <a:xfrm>
              <a:off x="754683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1" name="Oval 1490"/>
            <p:cNvSpPr/>
            <p:nvPr/>
          </p:nvSpPr>
          <p:spPr>
            <a:xfrm>
              <a:off x="776009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2" name="Oval 1491"/>
            <p:cNvSpPr/>
            <p:nvPr/>
          </p:nvSpPr>
          <p:spPr>
            <a:xfrm>
              <a:off x="7973354"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3" name="Oval 1492"/>
            <p:cNvSpPr/>
            <p:nvPr/>
          </p:nvSpPr>
          <p:spPr>
            <a:xfrm>
              <a:off x="8186616"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4" name="Oval 1493"/>
            <p:cNvSpPr/>
            <p:nvPr/>
          </p:nvSpPr>
          <p:spPr>
            <a:xfrm>
              <a:off x="839987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5" name="Oval 1494"/>
            <p:cNvSpPr/>
            <p:nvPr/>
          </p:nvSpPr>
          <p:spPr>
            <a:xfrm>
              <a:off x="861314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6" name="Oval 1495"/>
            <p:cNvSpPr/>
            <p:nvPr/>
          </p:nvSpPr>
          <p:spPr>
            <a:xfrm>
              <a:off x="871978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7" name="Oval 1496"/>
            <p:cNvSpPr/>
            <p:nvPr/>
          </p:nvSpPr>
          <p:spPr>
            <a:xfrm>
              <a:off x="520094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8" name="Oval 1497"/>
            <p:cNvSpPr/>
            <p:nvPr/>
          </p:nvSpPr>
          <p:spPr>
            <a:xfrm>
              <a:off x="530757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9" name="Oval 1498"/>
            <p:cNvSpPr/>
            <p:nvPr/>
          </p:nvSpPr>
          <p:spPr>
            <a:xfrm>
              <a:off x="5520841"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0" name="Oval 1499"/>
            <p:cNvSpPr/>
            <p:nvPr/>
          </p:nvSpPr>
          <p:spPr>
            <a:xfrm>
              <a:off x="5734103"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1" name="Oval 1500"/>
            <p:cNvSpPr/>
            <p:nvPr/>
          </p:nvSpPr>
          <p:spPr>
            <a:xfrm>
              <a:off x="5947365"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2" name="Oval 1501"/>
            <p:cNvSpPr/>
            <p:nvPr/>
          </p:nvSpPr>
          <p:spPr>
            <a:xfrm>
              <a:off x="6160627"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3" name="Oval 1502"/>
            <p:cNvSpPr/>
            <p:nvPr/>
          </p:nvSpPr>
          <p:spPr>
            <a:xfrm>
              <a:off x="637388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4" name="Oval 1503"/>
            <p:cNvSpPr/>
            <p:nvPr/>
          </p:nvSpPr>
          <p:spPr>
            <a:xfrm>
              <a:off x="6587151"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5" name="Oval 1504"/>
            <p:cNvSpPr/>
            <p:nvPr/>
          </p:nvSpPr>
          <p:spPr>
            <a:xfrm>
              <a:off x="6800413"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6" name="Oval 1505"/>
            <p:cNvSpPr/>
            <p:nvPr/>
          </p:nvSpPr>
          <p:spPr>
            <a:xfrm>
              <a:off x="7013675"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7" name="Oval 1506"/>
            <p:cNvSpPr/>
            <p:nvPr/>
          </p:nvSpPr>
          <p:spPr>
            <a:xfrm>
              <a:off x="7226937"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8" name="Oval 1507"/>
            <p:cNvSpPr/>
            <p:nvPr/>
          </p:nvSpPr>
          <p:spPr>
            <a:xfrm>
              <a:off x="744019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9" name="Oval 1508"/>
            <p:cNvSpPr/>
            <p:nvPr/>
          </p:nvSpPr>
          <p:spPr>
            <a:xfrm>
              <a:off x="7653461"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0" name="Oval 1509"/>
            <p:cNvSpPr/>
            <p:nvPr/>
          </p:nvSpPr>
          <p:spPr>
            <a:xfrm>
              <a:off x="7866723"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1" name="Oval 1510"/>
            <p:cNvSpPr/>
            <p:nvPr/>
          </p:nvSpPr>
          <p:spPr>
            <a:xfrm>
              <a:off x="8079985"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2" name="Oval 1511"/>
            <p:cNvSpPr/>
            <p:nvPr/>
          </p:nvSpPr>
          <p:spPr>
            <a:xfrm>
              <a:off x="8293247"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3" name="Oval 1512"/>
            <p:cNvSpPr/>
            <p:nvPr/>
          </p:nvSpPr>
          <p:spPr>
            <a:xfrm>
              <a:off x="850650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4" name="Oval 1513"/>
            <p:cNvSpPr/>
            <p:nvPr/>
          </p:nvSpPr>
          <p:spPr>
            <a:xfrm>
              <a:off x="541421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5" name="Oval 1514"/>
            <p:cNvSpPr/>
            <p:nvPr/>
          </p:nvSpPr>
          <p:spPr>
            <a:xfrm>
              <a:off x="562747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6" name="Oval 1515"/>
            <p:cNvSpPr/>
            <p:nvPr/>
          </p:nvSpPr>
          <p:spPr>
            <a:xfrm>
              <a:off x="5840734"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7" name="Oval 1516"/>
            <p:cNvSpPr/>
            <p:nvPr/>
          </p:nvSpPr>
          <p:spPr>
            <a:xfrm>
              <a:off x="6053996"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8" name="Oval 1517"/>
            <p:cNvSpPr/>
            <p:nvPr/>
          </p:nvSpPr>
          <p:spPr>
            <a:xfrm>
              <a:off x="626725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9" name="Oval 1518"/>
            <p:cNvSpPr/>
            <p:nvPr/>
          </p:nvSpPr>
          <p:spPr>
            <a:xfrm>
              <a:off x="648052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0" name="Oval 1519"/>
            <p:cNvSpPr/>
            <p:nvPr/>
          </p:nvSpPr>
          <p:spPr>
            <a:xfrm>
              <a:off x="669378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1" name="Oval 1520"/>
            <p:cNvSpPr/>
            <p:nvPr/>
          </p:nvSpPr>
          <p:spPr>
            <a:xfrm>
              <a:off x="6907044"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2" name="Oval 1521"/>
            <p:cNvSpPr/>
            <p:nvPr/>
          </p:nvSpPr>
          <p:spPr>
            <a:xfrm>
              <a:off x="7120306"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3" name="Oval 1522"/>
            <p:cNvSpPr/>
            <p:nvPr/>
          </p:nvSpPr>
          <p:spPr>
            <a:xfrm>
              <a:off x="733356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4" name="Oval 1523"/>
            <p:cNvSpPr/>
            <p:nvPr/>
          </p:nvSpPr>
          <p:spPr>
            <a:xfrm>
              <a:off x="754683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5" name="Oval 1524"/>
            <p:cNvSpPr/>
            <p:nvPr/>
          </p:nvSpPr>
          <p:spPr>
            <a:xfrm>
              <a:off x="776009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6" name="Oval 1525"/>
            <p:cNvSpPr/>
            <p:nvPr/>
          </p:nvSpPr>
          <p:spPr>
            <a:xfrm>
              <a:off x="7973354"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7" name="Oval 1526"/>
            <p:cNvSpPr/>
            <p:nvPr/>
          </p:nvSpPr>
          <p:spPr>
            <a:xfrm>
              <a:off x="8186616"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8" name="Oval 1527"/>
            <p:cNvSpPr/>
            <p:nvPr/>
          </p:nvSpPr>
          <p:spPr>
            <a:xfrm>
              <a:off x="839987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9" name="Oval 1528"/>
            <p:cNvSpPr/>
            <p:nvPr/>
          </p:nvSpPr>
          <p:spPr>
            <a:xfrm>
              <a:off x="861314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0" name="Oval 1529"/>
            <p:cNvSpPr/>
            <p:nvPr/>
          </p:nvSpPr>
          <p:spPr>
            <a:xfrm>
              <a:off x="871978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1" name="Oval 1530"/>
            <p:cNvSpPr/>
            <p:nvPr/>
          </p:nvSpPr>
          <p:spPr>
            <a:xfrm>
              <a:off x="520094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2" name="Oval 1531"/>
            <p:cNvSpPr/>
            <p:nvPr/>
          </p:nvSpPr>
          <p:spPr>
            <a:xfrm>
              <a:off x="530757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3" name="Oval 1532"/>
            <p:cNvSpPr/>
            <p:nvPr/>
          </p:nvSpPr>
          <p:spPr>
            <a:xfrm>
              <a:off x="5520841"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4" name="Oval 1533"/>
            <p:cNvSpPr/>
            <p:nvPr/>
          </p:nvSpPr>
          <p:spPr>
            <a:xfrm>
              <a:off x="5734103"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5" name="Oval 1534"/>
            <p:cNvSpPr/>
            <p:nvPr/>
          </p:nvSpPr>
          <p:spPr>
            <a:xfrm>
              <a:off x="5947365"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6" name="Oval 1535"/>
            <p:cNvSpPr/>
            <p:nvPr/>
          </p:nvSpPr>
          <p:spPr>
            <a:xfrm>
              <a:off x="6160627"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7" name="Oval 1536"/>
            <p:cNvSpPr/>
            <p:nvPr/>
          </p:nvSpPr>
          <p:spPr>
            <a:xfrm>
              <a:off x="637388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8" name="Oval 1537"/>
            <p:cNvSpPr/>
            <p:nvPr/>
          </p:nvSpPr>
          <p:spPr>
            <a:xfrm>
              <a:off x="6587151"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9" name="Oval 1538"/>
            <p:cNvSpPr/>
            <p:nvPr/>
          </p:nvSpPr>
          <p:spPr>
            <a:xfrm>
              <a:off x="6800413"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0" name="Oval 1539"/>
            <p:cNvSpPr/>
            <p:nvPr/>
          </p:nvSpPr>
          <p:spPr>
            <a:xfrm>
              <a:off x="7013675"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1" name="Oval 1540"/>
            <p:cNvSpPr/>
            <p:nvPr/>
          </p:nvSpPr>
          <p:spPr>
            <a:xfrm>
              <a:off x="7226937"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2" name="Oval 1541"/>
            <p:cNvSpPr/>
            <p:nvPr/>
          </p:nvSpPr>
          <p:spPr>
            <a:xfrm>
              <a:off x="744019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3" name="Oval 1542"/>
            <p:cNvSpPr/>
            <p:nvPr/>
          </p:nvSpPr>
          <p:spPr>
            <a:xfrm>
              <a:off x="7653461"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4" name="Oval 1543"/>
            <p:cNvSpPr/>
            <p:nvPr/>
          </p:nvSpPr>
          <p:spPr>
            <a:xfrm>
              <a:off x="7866723"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5" name="Oval 1544"/>
            <p:cNvSpPr/>
            <p:nvPr/>
          </p:nvSpPr>
          <p:spPr>
            <a:xfrm>
              <a:off x="8079985"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6" name="Oval 1545"/>
            <p:cNvSpPr/>
            <p:nvPr/>
          </p:nvSpPr>
          <p:spPr>
            <a:xfrm>
              <a:off x="8293247"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7" name="Oval 1546"/>
            <p:cNvSpPr/>
            <p:nvPr/>
          </p:nvSpPr>
          <p:spPr>
            <a:xfrm>
              <a:off x="850650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8" name="Oval 1547"/>
            <p:cNvSpPr/>
            <p:nvPr/>
          </p:nvSpPr>
          <p:spPr>
            <a:xfrm>
              <a:off x="541421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9" name="Oval 1548"/>
            <p:cNvSpPr/>
            <p:nvPr/>
          </p:nvSpPr>
          <p:spPr>
            <a:xfrm>
              <a:off x="562747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0" name="Oval 1549"/>
            <p:cNvSpPr/>
            <p:nvPr/>
          </p:nvSpPr>
          <p:spPr>
            <a:xfrm>
              <a:off x="5840734"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1" name="Oval 1550"/>
            <p:cNvSpPr/>
            <p:nvPr/>
          </p:nvSpPr>
          <p:spPr>
            <a:xfrm>
              <a:off x="6053996"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2" name="Oval 1551"/>
            <p:cNvSpPr/>
            <p:nvPr/>
          </p:nvSpPr>
          <p:spPr>
            <a:xfrm>
              <a:off x="626725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3" name="Oval 1552"/>
            <p:cNvSpPr/>
            <p:nvPr/>
          </p:nvSpPr>
          <p:spPr>
            <a:xfrm>
              <a:off x="648052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4" name="Oval 1553"/>
            <p:cNvSpPr/>
            <p:nvPr/>
          </p:nvSpPr>
          <p:spPr>
            <a:xfrm>
              <a:off x="669378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5" name="Oval 1554"/>
            <p:cNvSpPr/>
            <p:nvPr/>
          </p:nvSpPr>
          <p:spPr>
            <a:xfrm>
              <a:off x="6907044"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6" name="Oval 1555"/>
            <p:cNvSpPr/>
            <p:nvPr/>
          </p:nvSpPr>
          <p:spPr>
            <a:xfrm>
              <a:off x="7120306"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7" name="Oval 1556"/>
            <p:cNvSpPr/>
            <p:nvPr/>
          </p:nvSpPr>
          <p:spPr>
            <a:xfrm>
              <a:off x="733356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8" name="Oval 1557"/>
            <p:cNvSpPr/>
            <p:nvPr/>
          </p:nvSpPr>
          <p:spPr>
            <a:xfrm>
              <a:off x="754683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9" name="Oval 1558"/>
            <p:cNvSpPr/>
            <p:nvPr/>
          </p:nvSpPr>
          <p:spPr>
            <a:xfrm>
              <a:off x="776009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0" name="Oval 1559"/>
            <p:cNvSpPr/>
            <p:nvPr/>
          </p:nvSpPr>
          <p:spPr>
            <a:xfrm>
              <a:off x="7973354"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1" name="Oval 1560"/>
            <p:cNvSpPr/>
            <p:nvPr/>
          </p:nvSpPr>
          <p:spPr>
            <a:xfrm>
              <a:off x="8186616"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2" name="Oval 1561"/>
            <p:cNvSpPr/>
            <p:nvPr/>
          </p:nvSpPr>
          <p:spPr>
            <a:xfrm>
              <a:off x="839987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3" name="Oval 1562"/>
            <p:cNvSpPr/>
            <p:nvPr/>
          </p:nvSpPr>
          <p:spPr>
            <a:xfrm>
              <a:off x="861314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4" name="Oval 1563"/>
            <p:cNvSpPr/>
            <p:nvPr/>
          </p:nvSpPr>
          <p:spPr>
            <a:xfrm>
              <a:off x="871978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65" name="Oval 1564"/>
          <p:cNvSpPr/>
          <p:nvPr/>
        </p:nvSpPr>
        <p:spPr bwMode="auto">
          <a:xfrm>
            <a:off x="7579559" y="643875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66" name="Oval 1565"/>
          <p:cNvSpPr/>
          <p:nvPr/>
        </p:nvSpPr>
        <p:spPr bwMode="auto">
          <a:xfrm>
            <a:off x="6153244" y="461711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67" name="Oval 1566"/>
          <p:cNvSpPr/>
          <p:nvPr/>
        </p:nvSpPr>
        <p:spPr bwMode="auto">
          <a:xfrm>
            <a:off x="8434041" y="5918490"/>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68" name="Oval 1567"/>
          <p:cNvSpPr/>
          <p:nvPr/>
        </p:nvSpPr>
        <p:spPr bwMode="auto">
          <a:xfrm>
            <a:off x="7775967" y="270404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69" name="Oval 1568"/>
          <p:cNvSpPr/>
          <p:nvPr/>
        </p:nvSpPr>
        <p:spPr bwMode="auto">
          <a:xfrm>
            <a:off x="8137546" y="352457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0" name="Oval 1569"/>
          <p:cNvSpPr/>
          <p:nvPr/>
        </p:nvSpPr>
        <p:spPr bwMode="auto">
          <a:xfrm>
            <a:off x="5490059" y="3832495"/>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1" name="Oval 1570"/>
          <p:cNvSpPr/>
          <p:nvPr/>
        </p:nvSpPr>
        <p:spPr bwMode="auto">
          <a:xfrm>
            <a:off x="5263094" y="4451255"/>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2" name="Oval 1571"/>
          <p:cNvSpPr/>
          <p:nvPr/>
        </p:nvSpPr>
        <p:spPr bwMode="auto">
          <a:xfrm>
            <a:off x="6718581" y="497742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3" name="Oval 1572"/>
          <p:cNvSpPr/>
          <p:nvPr/>
        </p:nvSpPr>
        <p:spPr bwMode="auto">
          <a:xfrm>
            <a:off x="6129845" y="2367126"/>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4" name="Oval 1573"/>
          <p:cNvSpPr/>
          <p:nvPr/>
        </p:nvSpPr>
        <p:spPr bwMode="auto">
          <a:xfrm>
            <a:off x="8636910" y="4935356"/>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5" name="Rounded Rectangle 1574"/>
          <p:cNvSpPr/>
          <p:nvPr/>
        </p:nvSpPr>
        <p:spPr>
          <a:xfrm>
            <a:off x="4894314" y="1907151"/>
            <a:ext cx="4137707" cy="4715218"/>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6" name="Oval 1575"/>
          <p:cNvSpPr/>
          <p:nvPr/>
        </p:nvSpPr>
        <p:spPr bwMode="auto">
          <a:xfrm>
            <a:off x="7309199" y="1991251"/>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7" name="Oval 1576"/>
          <p:cNvSpPr/>
          <p:nvPr/>
        </p:nvSpPr>
        <p:spPr bwMode="auto">
          <a:xfrm>
            <a:off x="7052003" y="4723198"/>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8" name="Oval 1577"/>
          <p:cNvSpPr/>
          <p:nvPr/>
        </p:nvSpPr>
        <p:spPr>
          <a:xfrm>
            <a:off x="6407585" y="4046056"/>
            <a:ext cx="1463040" cy="1463040"/>
          </a:xfrm>
          <a:prstGeom prst="ellipse">
            <a:avLst/>
          </a:prstGeom>
          <a:noFill/>
          <a:ln w="19050">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7122098" y="4439632"/>
            <a:ext cx="691702" cy="523220"/>
            <a:chOff x="910781" y="4599132"/>
            <a:chExt cx="691702" cy="523220"/>
          </a:xfrm>
        </p:grpSpPr>
        <p:sp>
          <p:nvSpPr>
            <p:cNvPr id="2" name="Rounded Rectangle 1"/>
            <p:cNvSpPr/>
            <p:nvPr/>
          </p:nvSpPr>
          <p:spPr>
            <a:xfrm>
              <a:off x="968375" y="4787206"/>
              <a:ext cx="415925" cy="335146"/>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0" name="Rectangle 1579"/>
            <p:cNvSpPr/>
            <p:nvPr/>
          </p:nvSpPr>
          <p:spPr>
            <a:xfrm>
              <a:off x="910781" y="4599132"/>
              <a:ext cx="691702" cy="523220"/>
            </a:xfrm>
            <a:prstGeom prst="rect">
              <a:avLst/>
            </a:prstGeom>
          </p:spPr>
          <p:txBody>
            <a:bodyPr wrap="square">
              <a:spAutoFit/>
            </a:bodyPr>
            <a:lstStyle/>
            <a:p>
              <a:r>
                <a:rPr lang="en-US" sz="2800" i="1" dirty="0" smtClean="0">
                  <a:latin typeface="Times New Roman"/>
                  <a:cs typeface="Times New Roman"/>
                </a:rPr>
                <a:t>w</a:t>
              </a:r>
              <a:r>
                <a:rPr lang="en-US" sz="2800" baseline="-25000" dirty="0">
                  <a:latin typeface="Times New Roman"/>
                  <a:cs typeface="Times New Roman"/>
                </a:rPr>
                <a:t>0</a:t>
              </a:r>
              <a:endParaRPr lang="en-US" sz="2800" dirty="0"/>
            </a:p>
          </p:txBody>
        </p:sp>
      </p:grpSp>
      <p:sp>
        <p:nvSpPr>
          <p:cNvPr id="1583" name="Oval 1582"/>
          <p:cNvSpPr/>
          <p:nvPr/>
        </p:nvSpPr>
        <p:spPr bwMode="auto">
          <a:xfrm>
            <a:off x="7081882" y="328972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84" name="Oval 1583"/>
          <p:cNvSpPr/>
          <p:nvPr/>
        </p:nvSpPr>
        <p:spPr bwMode="auto">
          <a:xfrm>
            <a:off x="6508407" y="632782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81" name="Title 2"/>
          <p:cNvSpPr txBox="1">
            <a:spLocks/>
          </p:cNvSpPr>
          <p:nvPr/>
        </p:nvSpPr>
        <p:spPr>
          <a:xfrm>
            <a:off x="-493861" y="-235820"/>
            <a:ext cx="9887312" cy="86125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How can a sketch work for a family?</a:t>
            </a:r>
            <a:endParaRPr lang="en-US" i="1" dirty="0">
              <a:latin typeface="Times New Roman"/>
              <a:cs typeface="Times New Roman"/>
            </a:endParaRPr>
          </a:p>
        </p:txBody>
      </p:sp>
      <p:cxnSp>
        <p:nvCxnSpPr>
          <p:cNvPr id="1582" name="Straight Arrow Connector 1581"/>
          <p:cNvCxnSpPr/>
          <p:nvPr/>
        </p:nvCxnSpPr>
        <p:spPr bwMode="auto">
          <a:xfrm>
            <a:off x="1150442" y="6540687"/>
            <a:ext cx="1676998"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1586" name="Straight Arrow Connector 1585"/>
          <p:cNvCxnSpPr/>
          <p:nvPr/>
        </p:nvCxnSpPr>
        <p:spPr bwMode="auto">
          <a:xfrm>
            <a:off x="1150442" y="5727140"/>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1587" name="Trapezoid 1586"/>
          <p:cNvSpPr/>
          <p:nvPr/>
        </p:nvSpPr>
        <p:spPr bwMode="auto">
          <a:xfrm rot="5400000">
            <a:off x="2574515" y="5845735"/>
            <a:ext cx="1012628" cy="526537"/>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1588" name="TextBox 1587"/>
          <p:cNvSpPr txBox="1"/>
          <p:nvPr/>
        </p:nvSpPr>
        <p:spPr>
          <a:xfrm>
            <a:off x="2750721" y="5867328"/>
            <a:ext cx="746870" cy="595727"/>
          </a:xfrm>
          <a:prstGeom prst="rect">
            <a:avLst/>
          </a:prstGeom>
          <a:noFill/>
        </p:spPr>
        <p:txBody>
          <a:bodyPr wrap="none" rtlCol="0">
            <a:spAutoFit/>
          </a:bodyPr>
          <a:lstStyle/>
          <a:p>
            <a:r>
              <a:rPr lang="en-US" sz="2400" i="1" dirty="0" smtClean="0">
                <a:solidFill>
                  <a:srgbClr val="000000"/>
                </a:solidFill>
                <a:latin typeface="Times New Roman"/>
                <a:cs typeface="Times New Roman"/>
              </a:rPr>
              <a:t>Rec</a:t>
            </a:r>
            <a:endParaRPr lang="en-US" i="1" dirty="0">
              <a:solidFill>
                <a:srgbClr val="000000"/>
              </a:solidFill>
              <a:latin typeface="Times New Roman"/>
              <a:cs typeface="Times New Roman"/>
            </a:endParaRPr>
          </a:p>
        </p:txBody>
      </p:sp>
      <p:cxnSp>
        <p:nvCxnSpPr>
          <p:cNvPr id="1589" name="Straight Arrow Connector 1588"/>
          <p:cNvCxnSpPr/>
          <p:nvPr/>
        </p:nvCxnSpPr>
        <p:spPr bwMode="auto">
          <a:xfrm>
            <a:off x="3344098" y="6130347"/>
            <a:ext cx="628586"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1590" name="Oval 1589"/>
          <p:cNvSpPr/>
          <p:nvPr/>
        </p:nvSpPr>
        <p:spPr bwMode="auto">
          <a:xfrm>
            <a:off x="1020317" y="6472257"/>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91" name="Rectangle 1590"/>
          <p:cNvSpPr/>
          <p:nvPr/>
        </p:nvSpPr>
        <p:spPr>
          <a:xfrm>
            <a:off x="562542" y="6186974"/>
            <a:ext cx="691702" cy="523220"/>
          </a:xfrm>
          <a:prstGeom prst="rect">
            <a:avLst/>
          </a:prstGeom>
        </p:spPr>
        <p:txBody>
          <a:bodyPr wrap="square">
            <a:spAutoFit/>
          </a:bodyPr>
          <a:lstStyle/>
          <a:p>
            <a:r>
              <a:rPr lang="en-US" sz="2800" i="1" dirty="0" smtClean="0">
                <a:latin typeface="Times New Roman"/>
                <a:cs typeface="Times New Roman"/>
              </a:rPr>
              <a:t>w</a:t>
            </a:r>
            <a:r>
              <a:rPr lang="en-US" sz="2800" baseline="-25000" dirty="0" smtClean="0">
                <a:latin typeface="Times New Roman"/>
                <a:cs typeface="Times New Roman"/>
              </a:rPr>
              <a:t>1</a:t>
            </a:r>
            <a:endParaRPr lang="en-US" sz="2800" dirty="0"/>
          </a:p>
        </p:txBody>
      </p:sp>
      <p:sp>
        <p:nvSpPr>
          <p:cNvPr id="1596" name="Rectangle 1595"/>
          <p:cNvSpPr/>
          <p:nvPr/>
        </p:nvSpPr>
        <p:spPr>
          <a:xfrm>
            <a:off x="704551" y="5400343"/>
            <a:ext cx="445891" cy="523220"/>
          </a:xfrm>
          <a:prstGeom prst="rect">
            <a:avLst/>
          </a:prstGeom>
        </p:spPr>
        <p:txBody>
          <a:bodyPr wrap="square">
            <a:spAutoFit/>
          </a:bodyPr>
          <a:lstStyle/>
          <a:p>
            <a:r>
              <a:rPr lang="en-US" sz="2800" i="1" dirty="0" smtClean="0">
                <a:latin typeface="Times New Roman"/>
                <a:cs typeface="Times New Roman"/>
              </a:rPr>
              <a:t>p</a:t>
            </a:r>
            <a:endParaRPr lang="en-US" sz="2800" dirty="0"/>
          </a:p>
        </p:txBody>
      </p:sp>
      <p:sp>
        <p:nvSpPr>
          <p:cNvPr id="1597" name="Rectangle 1596"/>
          <p:cNvSpPr/>
          <p:nvPr/>
        </p:nvSpPr>
        <p:spPr>
          <a:xfrm>
            <a:off x="3935872" y="6019276"/>
            <a:ext cx="691702" cy="523220"/>
          </a:xfrm>
          <a:prstGeom prst="rect">
            <a:avLst/>
          </a:prstGeom>
        </p:spPr>
        <p:txBody>
          <a:bodyPr wrap="square">
            <a:spAutoFit/>
          </a:bodyPr>
          <a:lstStyle/>
          <a:p>
            <a:r>
              <a:rPr lang="en-US" sz="2800" i="1" dirty="0" smtClean="0">
                <a:latin typeface="Times New Roman"/>
                <a:cs typeface="Times New Roman"/>
              </a:rPr>
              <a:t>w</a:t>
            </a:r>
            <a:r>
              <a:rPr lang="en-US" sz="2800" baseline="-25000" dirty="0" smtClean="0">
                <a:latin typeface="Times New Roman"/>
                <a:cs typeface="Times New Roman"/>
              </a:rPr>
              <a:t>0</a:t>
            </a:r>
            <a:endParaRPr lang="en-US" sz="2800" dirty="0"/>
          </a:p>
        </p:txBody>
      </p:sp>
      <p:sp>
        <p:nvSpPr>
          <p:cNvPr id="1598" name="Oval 1597"/>
          <p:cNvSpPr/>
          <p:nvPr/>
        </p:nvSpPr>
        <p:spPr bwMode="auto">
          <a:xfrm>
            <a:off x="3972684" y="607490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9" name="Content Placeholder 1"/>
          <p:cNvSpPr txBox="1">
            <a:spLocks/>
          </p:cNvSpPr>
          <p:nvPr/>
        </p:nvSpPr>
        <p:spPr>
          <a:xfrm>
            <a:off x="130728" y="688238"/>
            <a:ext cx="4776190" cy="14549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tabLst>
                <a:tab pos="1035050" algn="l"/>
              </a:tabLst>
            </a:pPr>
            <a:r>
              <a:rPr lang="en-US" sz="2400" i="1" dirty="0" smtClean="0">
                <a:latin typeface="Times New Roman"/>
                <a:cs typeface="Times New Roman"/>
              </a:rPr>
              <a:t>Rec</a:t>
            </a:r>
            <a:r>
              <a:rPr lang="en-US" sz="2400" dirty="0" smtClean="0">
                <a:cs typeface="Times New Roman" charset="0"/>
              </a:rPr>
              <a:t> needs to recover from </a:t>
            </a:r>
            <a:r>
              <a:rPr lang="en-US" sz="2400" i="1" dirty="0" smtClean="0">
                <a:latin typeface="Times New Roman"/>
                <a:cs typeface="Times New Roman"/>
              </a:rPr>
              <a:t>w</a:t>
            </a:r>
            <a:r>
              <a:rPr lang="en-US" sz="2400" baseline="-25000" dirty="0" smtClean="0">
                <a:latin typeface="Times New Roman"/>
                <a:cs typeface="Times New Roman"/>
              </a:rPr>
              <a:t>1</a:t>
            </a:r>
            <a:r>
              <a:rPr lang="en-US" sz="2400" dirty="0" smtClean="0">
                <a:cs typeface="Times New Roman" charset="0"/>
              </a:rPr>
              <a:t/>
            </a:r>
            <a:br>
              <a:rPr lang="en-US" sz="2400" dirty="0" smtClean="0">
                <a:cs typeface="Times New Roman" charset="0"/>
              </a:rPr>
            </a:br>
            <a:r>
              <a:rPr lang="en-US" sz="2400" dirty="0" smtClean="0">
                <a:cs typeface="Times New Roman" charset="0"/>
              </a:rPr>
              <a:t>regardless of which </a:t>
            </a:r>
            <a:r>
              <a:rPr lang="en-US" sz="2400" i="1" dirty="0" smtClean="0">
                <a:latin typeface="Times New Roman"/>
                <a:cs typeface="Times New Roman"/>
              </a:rPr>
              <a:t>W </a:t>
            </a:r>
            <a:r>
              <a:rPr lang="en-US" sz="2400" dirty="0">
                <a:cs typeface="Times New Roman" charset="0"/>
              </a:rPr>
              <a:t/>
            </a:r>
            <a:br>
              <a:rPr lang="en-US" sz="2400" dirty="0">
                <a:cs typeface="Times New Roman" charset="0"/>
              </a:rPr>
            </a:br>
            <a:r>
              <a:rPr lang="en-US" sz="2400" dirty="0" smtClean="0">
                <a:cs typeface="Times New Roman" charset="0"/>
              </a:rPr>
              <a:t>the original </a:t>
            </a:r>
            <a:r>
              <a:rPr lang="en-US" sz="2400" i="1" dirty="0" smtClean="0">
                <a:latin typeface="Times New Roman"/>
                <a:cs typeface="Times New Roman"/>
              </a:rPr>
              <a:t>w</a:t>
            </a:r>
            <a:r>
              <a:rPr lang="en-US" sz="2400" baseline="-25000" dirty="0" smtClean="0">
                <a:latin typeface="Times New Roman"/>
                <a:cs typeface="Times New Roman"/>
              </a:rPr>
              <a:t>0</a:t>
            </a:r>
            <a:r>
              <a:rPr lang="en-US" sz="2400" dirty="0">
                <a:cs typeface="Times New Roman" charset="0"/>
              </a:rPr>
              <a:t> </a:t>
            </a:r>
            <a:r>
              <a:rPr lang="en-US" sz="2400" dirty="0" smtClean="0">
                <a:cs typeface="Times New Roman" charset="0"/>
              </a:rPr>
              <a:t>came from</a:t>
            </a:r>
            <a:br>
              <a:rPr lang="en-US" sz="2400" dirty="0" smtClean="0">
                <a:cs typeface="Times New Roman" charset="0"/>
              </a:rPr>
            </a:br>
            <a:endParaRPr lang="en-US" sz="2400" dirty="0" smtClean="0">
              <a:cs typeface="Times New Roman" charset="0"/>
            </a:endParaRPr>
          </a:p>
        </p:txBody>
      </p:sp>
      <p:sp>
        <p:nvSpPr>
          <p:cNvPr id="5" name="Slide Number Placeholder 4"/>
          <p:cNvSpPr>
            <a:spLocks noGrp="1"/>
          </p:cNvSpPr>
          <p:nvPr>
            <p:ph type="sldNum" sz="quarter" idx="12"/>
          </p:nvPr>
        </p:nvSpPr>
        <p:spPr/>
        <p:txBody>
          <a:bodyPr/>
          <a:lstStyle/>
          <a:p>
            <a:fld id="{9ED7421F-71E7-F748-8E9F-5BC3CDBE49C2}" type="slidenum">
              <a:rPr lang="en-US" smtClean="0"/>
              <a:t>18</a:t>
            </a:fld>
            <a:endParaRPr lang="en-US"/>
          </a:p>
        </p:txBody>
      </p:sp>
      <p:grpSp>
        <p:nvGrpSpPr>
          <p:cNvPr id="1585" name="Group 1584"/>
          <p:cNvGrpSpPr/>
          <p:nvPr/>
        </p:nvGrpSpPr>
        <p:grpSpPr>
          <a:xfrm>
            <a:off x="2712684" y="3963597"/>
            <a:ext cx="3686224" cy="735818"/>
            <a:chOff x="2712684" y="3963597"/>
            <a:chExt cx="3686224" cy="735818"/>
          </a:xfrm>
        </p:grpSpPr>
        <p:sp>
          <p:nvSpPr>
            <p:cNvPr id="1592" name="Rounded Rectangle 1591"/>
            <p:cNvSpPr/>
            <p:nvPr/>
          </p:nvSpPr>
          <p:spPr>
            <a:xfrm>
              <a:off x="2712684" y="3963597"/>
              <a:ext cx="2040467" cy="51006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bg1"/>
                  </a:solidFill>
                  <a:latin typeface="Times New Roman"/>
                  <a:cs typeface="Times New Roman"/>
                </a:rPr>
                <a:t>correctness</a:t>
              </a:r>
              <a:endParaRPr lang="en-US" sz="2400" dirty="0">
                <a:solidFill>
                  <a:schemeClr val="bg1"/>
                </a:solidFill>
              </a:endParaRPr>
            </a:p>
          </p:txBody>
        </p:sp>
        <p:cxnSp>
          <p:nvCxnSpPr>
            <p:cNvPr id="1593" name="Straight Arrow Connector 1592"/>
            <p:cNvCxnSpPr/>
            <p:nvPr/>
          </p:nvCxnSpPr>
          <p:spPr>
            <a:xfrm>
              <a:off x="4753151" y="4218632"/>
              <a:ext cx="1645757" cy="4807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2685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5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5" name="Rounded Rectangle 1574"/>
          <p:cNvSpPr/>
          <p:nvPr/>
        </p:nvSpPr>
        <p:spPr>
          <a:xfrm>
            <a:off x="4894314" y="1907151"/>
            <a:ext cx="4137707" cy="4715218"/>
          </a:xfrm>
          <a:prstGeom prst="round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8" name="Group 57"/>
          <p:cNvGrpSpPr/>
          <p:nvPr/>
        </p:nvGrpSpPr>
        <p:grpSpPr>
          <a:xfrm>
            <a:off x="5216823" y="2029152"/>
            <a:ext cx="3537122" cy="4473608"/>
            <a:chOff x="5200948" y="2025977"/>
            <a:chExt cx="3537122" cy="4473608"/>
          </a:xfrm>
        </p:grpSpPr>
        <p:sp>
          <p:nvSpPr>
            <p:cNvPr id="59" name="Oval 58"/>
            <p:cNvSpPr/>
            <p:nvPr/>
          </p:nvSpPr>
          <p:spPr>
            <a:xfrm>
              <a:off x="520094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530757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5520841"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5734103"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5947365"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6160627"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637388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6587151"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6800413"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7013675"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7226937"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a:off x="744019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7653461"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7866723"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8079985"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8293247"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a:off x="850650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541421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562747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5840734"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6053996"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626725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648052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669378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6907044"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7120306"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733356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754683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776009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p:nvPr/>
          </p:nvSpPr>
          <p:spPr>
            <a:xfrm>
              <a:off x="7973354"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p:nvPr/>
          </p:nvSpPr>
          <p:spPr>
            <a:xfrm>
              <a:off x="8186616"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p:cNvSpPr/>
            <p:nvPr/>
          </p:nvSpPr>
          <p:spPr>
            <a:xfrm>
              <a:off x="839987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p:cNvSpPr/>
            <p:nvPr/>
          </p:nvSpPr>
          <p:spPr>
            <a:xfrm>
              <a:off x="861314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p:cNvSpPr/>
            <p:nvPr/>
          </p:nvSpPr>
          <p:spPr>
            <a:xfrm>
              <a:off x="871978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a:off x="520094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530757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5520841"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5734103"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5947365"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p:nvPr/>
          </p:nvSpPr>
          <p:spPr>
            <a:xfrm>
              <a:off x="6160627"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a:off x="637388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6587151"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p:nvPr/>
          </p:nvSpPr>
          <p:spPr>
            <a:xfrm>
              <a:off x="6800413"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Oval 145"/>
            <p:cNvSpPr/>
            <p:nvPr/>
          </p:nvSpPr>
          <p:spPr>
            <a:xfrm>
              <a:off x="7013675"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Oval 146"/>
            <p:cNvSpPr/>
            <p:nvPr/>
          </p:nvSpPr>
          <p:spPr>
            <a:xfrm>
              <a:off x="7226937"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p:cNvSpPr/>
            <p:nvPr/>
          </p:nvSpPr>
          <p:spPr>
            <a:xfrm>
              <a:off x="744019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Oval 148"/>
            <p:cNvSpPr/>
            <p:nvPr/>
          </p:nvSpPr>
          <p:spPr>
            <a:xfrm>
              <a:off x="7653461"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Oval 149"/>
            <p:cNvSpPr/>
            <p:nvPr/>
          </p:nvSpPr>
          <p:spPr>
            <a:xfrm>
              <a:off x="7866723"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a:off x="8079985"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p:nvPr/>
          </p:nvSpPr>
          <p:spPr>
            <a:xfrm>
              <a:off x="8293247"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p:nvPr/>
          </p:nvSpPr>
          <p:spPr>
            <a:xfrm>
              <a:off x="850650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Oval 153"/>
            <p:cNvSpPr/>
            <p:nvPr/>
          </p:nvSpPr>
          <p:spPr>
            <a:xfrm>
              <a:off x="541421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Oval 154"/>
            <p:cNvSpPr/>
            <p:nvPr/>
          </p:nvSpPr>
          <p:spPr>
            <a:xfrm>
              <a:off x="562747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a:off x="5840734"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Oval 156"/>
            <p:cNvSpPr/>
            <p:nvPr/>
          </p:nvSpPr>
          <p:spPr>
            <a:xfrm>
              <a:off x="6053996"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Oval 157"/>
            <p:cNvSpPr/>
            <p:nvPr/>
          </p:nvSpPr>
          <p:spPr>
            <a:xfrm>
              <a:off x="626725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Oval 158"/>
            <p:cNvSpPr/>
            <p:nvPr/>
          </p:nvSpPr>
          <p:spPr>
            <a:xfrm>
              <a:off x="648052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Oval 159"/>
            <p:cNvSpPr/>
            <p:nvPr/>
          </p:nvSpPr>
          <p:spPr>
            <a:xfrm>
              <a:off x="669378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Oval 160"/>
            <p:cNvSpPr/>
            <p:nvPr/>
          </p:nvSpPr>
          <p:spPr>
            <a:xfrm>
              <a:off x="6907044"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p:nvPr/>
          </p:nvSpPr>
          <p:spPr>
            <a:xfrm>
              <a:off x="7120306"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a:off x="733356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a:off x="754683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p:nvPr/>
          </p:nvSpPr>
          <p:spPr>
            <a:xfrm>
              <a:off x="776009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p:nvPr/>
          </p:nvSpPr>
          <p:spPr>
            <a:xfrm>
              <a:off x="7973354"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p:nvPr/>
          </p:nvSpPr>
          <p:spPr>
            <a:xfrm>
              <a:off x="8186616"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Oval 167"/>
            <p:cNvSpPr/>
            <p:nvPr/>
          </p:nvSpPr>
          <p:spPr>
            <a:xfrm>
              <a:off x="839987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Oval 168"/>
            <p:cNvSpPr/>
            <p:nvPr/>
          </p:nvSpPr>
          <p:spPr>
            <a:xfrm>
              <a:off x="861314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Oval 169"/>
            <p:cNvSpPr/>
            <p:nvPr/>
          </p:nvSpPr>
          <p:spPr>
            <a:xfrm>
              <a:off x="871978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p:nvPr/>
          </p:nvSpPr>
          <p:spPr>
            <a:xfrm>
              <a:off x="520094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Oval 171"/>
            <p:cNvSpPr/>
            <p:nvPr/>
          </p:nvSpPr>
          <p:spPr>
            <a:xfrm>
              <a:off x="530757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p:cNvSpPr/>
            <p:nvPr/>
          </p:nvSpPr>
          <p:spPr>
            <a:xfrm>
              <a:off x="5520841"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p:cNvSpPr/>
            <p:nvPr/>
          </p:nvSpPr>
          <p:spPr>
            <a:xfrm>
              <a:off x="5734103"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p:nvPr/>
          </p:nvSpPr>
          <p:spPr>
            <a:xfrm>
              <a:off x="5947365"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p:nvPr/>
          </p:nvSpPr>
          <p:spPr>
            <a:xfrm>
              <a:off x="6160627"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p:nvPr/>
          </p:nvSpPr>
          <p:spPr>
            <a:xfrm>
              <a:off x="637388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p:nvPr/>
          </p:nvSpPr>
          <p:spPr>
            <a:xfrm>
              <a:off x="6587151"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p:cNvSpPr/>
            <p:nvPr/>
          </p:nvSpPr>
          <p:spPr>
            <a:xfrm>
              <a:off x="6800413"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p:nvPr/>
          </p:nvSpPr>
          <p:spPr>
            <a:xfrm>
              <a:off x="7013675"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Oval 180"/>
            <p:cNvSpPr/>
            <p:nvPr/>
          </p:nvSpPr>
          <p:spPr>
            <a:xfrm>
              <a:off x="7226937"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p:cNvSpPr/>
            <p:nvPr/>
          </p:nvSpPr>
          <p:spPr>
            <a:xfrm>
              <a:off x="744019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Oval 182"/>
            <p:cNvSpPr/>
            <p:nvPr/>
          </p:nvSpPr>
          <p:spPr>
            <a:xfrm>
              <a:off x="7653461"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Oval 183"/>
            <p:cNvSpPr/>
            <p:nvPr/>
          </p:nvSpPr>
          <p:spPr>
            <a:xfrm>
              <a:off x="7866723"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Oval 184"/>
            <p:cNvSpPr/>
            <p:nvPr/>
          </p:nvSpPr>
          <p:spPr>
            <a:xfrm>
              <a:off x="8079985"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Oval 185"/>
            <p:cNvSpPr/>
            <p:nvPr/>
          </p:nvSpPr>
          <p:spPr>
            <a:xfrm>
              <a:off x="8293247"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Oval 186"/>
            <p:cNvSpPr/>
            <p:nvPr/>
          </p:nvSpPr>
          <p:spPr>
            <a:xfrm>
              <a:off x="850650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p:nvPr/>
          </p:nvSpPr>
          <p:spPr>
            <a:xfrm>
              <a:off x="541421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p:nvPr/>
          </p:nvSpPr>
          <p:spPr>
            <a:xfrm>
              <a:off x="562747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p:nvPr/>
          </p:nvSpPr>
          <p:spPr>
            <a:xfrm>
              <a:off x="5840734"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p:nvPr/>
          </p:nvSpPr>
          <p:spPr>
            <a:xfrm>
              <a:off x="6053996"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p:nvPr/>
          </p:nvSpPr>
          <p:spPr>
            <a:xfrm>
              <a:off x="626725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Oval 192"/>
            <p:cNvSpPr/>
            <p:nvPr/>
          </p:nvSpPr>
          <p:spPr>
            <a:xfrm>
              <a:off x="648052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Oval 193"/>
            <p:cNvSpPr/>
            <p:nvPr/>
          </p:nvSpPr>
          <p:spPr>
            <a:xfrm>
              <a:off x="669378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p:nvPr/>
          </p:nvSpPr>
          <p:spPr>
            <a:xfrm>
              <a:off x="6907044"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p:nvPr/>
          </p:nvSpPr>
          <p:spPr>
            <a:xfrm>
              <a:off x="7120306"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p:nvPr/>
          </p:nvSpPr>
          <p:spPr>
            <a:xfrm>
              <a:off x="733356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p:nvPr/>
          </p:nvSpPr>
          <p:spPr>
            <a:xfrm>
              <a:off x="754683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Oval 198"/>
            <p:cNvSpPr/>
            <p:nvPr/>
          </p:nvSpPr>
          <p:spPr>
            <a:xfrm>
              <a:off x="776009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p:nvPr/>
          </p:nvSpPr>
          <p:spPr>
            <a:xfrm>
              <a:off x="7973354"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p:cNvSpPr/>
            <p:nvPr/>
          </p:nvSpPr>
          <p:spPr>
            <a:xfrm>
              <a:off x="8186616"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p:cNvSpPr/>
            <p:nvPr/>
          </p:nvSpPr>
          <p:spPr>
            <a:xfrm>
              <a:off x="839987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Oval 202"/>
            <p:cNvSpPr/>
            <p:nvPr/>
          </p:nvSpPr>
          <p:spPr>
            <a:xfrm>
              <a:off x="861314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Oval 203"/>
            <p:cNvSpPr/>
            <p:nvPr/>
          </p:nvSpPr>
          <p:spPr>
            <a:xfrm>
              <a:off x="871978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Oval 204"/>
            <p:cNvSpPr/>
            <p:nvPr/>
          </p:nvSpPr>
          <p:spPr>
            <a:xfrm>
              <a:off x="520094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Oval 205"/>
            <p:cNvSpPr/>
            <p:nvPr/>
          </p:nvSpPr>
          <p:spPr>
            <a:xfrm>
              <a:off x="530757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Oval 206"/>
            <p:cNvSpPr/>
            <p:nvPr/>
          </p:nvSpPr>
          <p:spPr>
            <a:xfrm>
              <a:off x="5520841"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Oval 207"/>
            <p:cNvSpPr/>
            <p:nvPr/>
          </p:nvSpPr>
          <p:spPr>
            <a:xfrm>
              <a:off x="5734103"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Oval 208"/>
            <p:cNvSpPr/>
            <p:nvPr/>
          </p:nvSpPr>
          <p:spPr>
            <a:xfrm>
              <a:off x="5947365"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Oval 209"/>
            <p:cNvSpPr/>
            <p:nvPr/>
          </p:nvSpPr>
          <p:spPr>
            <a:xfrm>
              <a:off x="6160627"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Oval 210"/>
            <p:cNvSpPr/>
            <p:nvPr/>
          </p:nvSpPr>
          <p:spPr>
            <a:xfrm>
              <a:off x="637388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p:cNvSpPr/>
            <p:nvPr/>
          </p:nvSpPr>
          <p:spPr>
            <a:xfrm>
              <a:off x="6587151"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p:cNvSpPr/>
            <p:nvPr/>
          </p:nvSpPr>
          <p:spPr>
            <a:xfrm>
              <a:off x="6800413"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Oval 213"/>
            <p:cNvSpPr/>
            <p:nvPr/>
          </p:nvSpPr>
          <p:spPr>
            <a:xfrm>
              <a:off x="7013675"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Oval 214"/>
            <p:cNvSpPr/>
            <p:nvPr/>
          </p:nvSpPr>
          <p:spPr>
            <a:xfrm>
              <a:off x="7226937"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Oval 215"/>
            <p:cNvSpPr/>
            <p:nvPr/>
          </p:nvSpPr>
          <p:spPr>
            <a:xfrm>
              <a:off x="744019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Oval 216"/>
            <p:cNvSpPr/>
            <p:nvPr/>
          </p:nvSpPr>
          <p:spPr>
            <a:xfrm>
              <a:off x="7653461"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Oval 217"/>
            <p:cNvSpPr/>
            <p:nvPr/>
          </p:nvSpPr>
          <p:spPr>
            <a:xfrm>
              <a:off x="7866723"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Oval 218"/>
            <p:cNvSpPr/>
            <p:nvPr/>
          </p:nvSpPr>
          <p:spPr>
            <a:xfrm>
              <a:off x="8079985"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Oval 219"/>
            <p:cNvSpPr/>
            <p:nvPr/>
          </p:nvSpPr>
          <p:spPr>
            <a:xfrm>
              <a:off x="8293247"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Oval 220"/>
            <p:cNvSpPr/>
            <p:nvPr/>
          </p:nvSpPr>
          <p:spPr>
            <a:xfrm>
              <a:off x="850650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Oval 221"/>
            <p:cNvSpPr/>
            <p:nvPr/>
          </p:nvSpPr>
          <p:spPr>
            <a:xfrm>
              <a:off x="541421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Oval 222"/>
            <p:cNvSpPr/>
            <p:nvPr/>
          </p:nvSpPr>
          <p:spPr>
            <a:xfrm>
              <a:off x="562747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Oval 223"/>
            <p:cNvSpPr/>
            <p:nvPr/>
          </p:nvSpPr>
          <p:spPr>
            <a:xfrm>
              <a:off x="5840734"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Oval 224"/>
            <p:cNvSpPr/>
            <p:nvPr/>
          </p:nvSpPr>
          <p:spPr>
            <a:xfrm>
              <a:off x="6053996"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Oval 225"/>
            <p:cNvSpPr/>
            <p:nvPr/>
          </p:nvSpPr>
          <p:spPr>
            <a:xfrm>
              <a:off x="626725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Oval 226"/>
            <p:cNvSpPr/>
            <p:nvPr/>
          </p:nvSpPr>
          <p:spPr>
            <a:xfrm>
              <a:off x="648052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Oval 227"/>
            <p:cNvSpPr/>
            <p:nvPr/>
          </p:nvSpPr>
          <p:spPr>
            <a:xfrm>
              <a:off x="669378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Oval 228"/>
            <p:cNvSpPr/>
            <p:nvPr/>
          </p:nvSpPr>
          <p:spPr>
            <a:xfrm>
              <a:off x="6907044"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Oval 229"/>
            <p:cNvSpPr/>
            <p:nvPr/>
          </p:nvSpPr>
          <p:spPr>
            <a:xfrm>
              <a:off x="7120306"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Oval 230"/>
            <p:cNvSpPr/>
            <p:nvPr/>
          </p:nvSpPr>
          <p:spPr>
            <a:xfrm>
              <a:off x="733356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Oval 231"/>
            <p:cNvSpPr/>
            <p:nvPr/>
          </p:nvSpPr>
          <p:spPr>
            <a:xfrm>
              <a:off x="754683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Oval 232"/>
            <p:cNvSpPr/>
            <p:nvPr/>
          </p:nvSpPr>
          <p:spPr>
            <a:xfrm>
              <a:off x="776009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Oval 233"/>
            <p:cNvSpPr/>
            <p:nvPr/>
          </p:nvSpPr>
          <p:spPr>
            <a:xfrm>
              <a:off x="7973354"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Oval 234"/>
            <p:cNvSpPr/>
            <p:nvPr/>
          </p:nvSpPr>
          <p:spPr>
            <a:xfrm>
              <a:off x="8186616"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Oval 235"/>
            <p:cNvSpPr/>
            <p:nvPr/>
          </p:nvSpPr>
          <p:spPr>
            <a:xfrm>
              <a:off x="839987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Oval 236"/>
            <p:cNvSpPr/>
            <p:nvPr/>
          </p:nvSpPr>
          <p:spPr>
            <a:xfrm>
              <a:off x="861314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Oval 237"/>
            <p:cNvSpPr/>
            <p:nvPr/>
          </p:nvSpPr>
          <p:spPr>
            <a:xfrm>
              <a:off x="871978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Oval 238"/>
            <p:cNvSpPr/>
            <p:nvPr/>
          </p:nvSpPr>
          <p:spPr>
            <a:xfrm>
              <a:off x="520094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Oval 239"/>
            <p:cNvSpPr/>
            <p:nvPr/>
          </p:nvSpPr>
          <p:spPr>
            <a:xfrm>
              <a:off x="530757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Oval 240"/>
            <p:cNvSpPr/>
            <p:nvPr/>
          </p:nvSpPr>
          <p:spPr>
            <a:xfrm>
              <a:off x="5520841"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 name="Oval 241"/>
            <p:cNvSpPr/>
            <p:nvPr/>
          </p:nvSpPr>
          <p:spPr>
            <a:xfrm>
              <a:off x="5734103"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Oval 242"/>
            <p:cNvSpPr/>
            <p:nvPr/>
          </p:nvSpPr>
          <p:spPr>
            <a:xfrm>
              <a:off x="5947365"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 name="Oval 243"/>
            <p:cNvSpPr/>
            <p:nvPr/>
          </p:nvSpPr>
          <p:spPr>
            <a:xfrm>
              <a:off x="6160627"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Oval 244"/>
            <p:cNvSpPr/>
            <p:nvPr/>
          </p:nvSpPr>
          <p:spPr>
            <a:xfrm>
              <a:off x="637388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 name="Oval 245"/>
            <p:cNvSpPr/>
            <p:nvPr/>
          </p:nvSpPr>
          <p:spPr>
            <a:xfrm>
              <a:off x="6587151"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 name="Oval 246"/>
            <p:cNvSpPr/>
            <p:nvPr/>
          </p:nvSpPr>
          <p:spPr>
            <a:xfrm>
              <a:off x="6800413"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 name="Oval 247"/>
            <p:cNvSpPr/>
            <p:nvPr/>
          </p:nvSpPr>
          <p:spPr>
            <a:xfrm>
              <a:off x="7013675"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 name="Oval 248"/>
            <p:cNvSpPr/>
            <p:nvPr/>
          </p:nvSpPr>
          <p:spPr>
            <a:xfrm>
              <a:off x="7226937"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 name="Oval 249"/>
            <p:cNvSpPr/>
            <p:nvPr/>
          </p:nvSpPr>
          <p:spPr>
            <a:xfrm>
              <a:off x="744019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Oval 250"/>
            <p:cNvSpPr/>
            <p:nvPr/>
          </p:nvSpPr>
          <p:spPr>
            <a:xfrm>
              <a:off x="7653461"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 name="Oval 251"/>
            <p:cNvSpPr/>
            <p:nvPr/>
          </p:nvSpPr>
          <p:spPr>
            <a:xfrm>
              <a:off x="7866723"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Oval 252"/>
            <p:cNvSpPr/>
            <p:nvPr/>
          </p:nvSpPr>
          <p:spPr>
            <a:xfrm>
              <a:off x="8079985"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Oval 253"/>
            <p:cNvSpPr/>
            <p:nvPr/>
          </p:nvSpPr>
          <p:spPr>
            <a:xfrm>
              <a:off x="8293247"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Oval 254"/>
            <p:cNvSpPr/>
            <p:nvPr/>
          </p:nvSpPr>
          <p:spPr>
            <a:xfrm>
              <a:off x="850650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 name="Oval 255"/>
            <p:cNvSpPr/>
            <p:nvPr/>
          </p:nvSpPr>
          <p:spPr>
            <a:xfrm>
              <a:off x="541421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Oval 256"/>
            <p:cNvSpPr/>
            <p:nvPr/>
          </p:nvSpPr>
          <p:spPr>
            <a:xfrm>
              <a:off x="562747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Oval 257"/>
            <p:cNvSpPr/>
            <p:nvPr/>
          </p:nvSpPr>
          <p:spPr>
            <a:xfrm>
              <a:off x="5840734"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Oval 258"/>
            <p:cNvSpPr/>
            <p:nvPr/>
          </p:nvSpPr>
          <p:spPr>
            <a:xfrm>
              <a:off x="6053996"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Oval 259"/>
            <p:cNvSpPr/>
            <p:nvPr/>
          </p:nvSpPr>
          <p:spPr>
            <a:xfrm>
              <a:off x="626725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Oval 260"/>
            <p:cNvSpPr/>
            <p:nvPr/>
          </p:nvSpPr>
          <p:spPr>
            <a:xfrm>
              <a:off x="648052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Oval 261"/>
            <p:cNvSpPr/>
            <p:nvPr/>
          </p:nvSpPr>
          <p:spPr>
            <a:xfrm>
              <a:off x="669378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Oval 262"/>
            <p:cNvSpPr/>
            <p:nvPr/>
          </p:nvSpPr>
          <p:spPr>
            <a:xfrm>
              <a:off x="6907044"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Oval 263"/>
            <p:cNvSpPr/>
            <p:nvPr/>
          </p:nvSpPr>
          <p:spPr>
            <a:xfrm>
              <a:off x="7120306"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Oval 264"/>
            <p:cNvSpPr/>
            <p:nvPr/>
          </p:nvSpPr>
          <p:spPr>
            <a:xfrm>
              <a:off x="733356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Oval 265"/>
            <p:cNvSpPr/>
            <p:nvPr/>
          </p:nvSpPr>
          <p:spPr>
            <a:xfrm>
              <a:off x="754683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Oval 266"/>
            <p:cNvSpPr/>
            <p:nvPr/>
          </p:nvSpPr>
          <p:spPr>
            <a:xfrm>
              <a:off x="776009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Oval 267"/>
            <p:cNvSpPr/>
            <p:nvPr/>
          </p:nvSpPr>
          <p:spPr>
            <a:xfrm>
              <a:off x="7973354"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Oval 268"/>
            <p:cNvSpPr/>
            <p:nvPr/>
          </p:nvSpPr>
          <p:spPr>
            <a:xfrm>
              <a:off x="8186616"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Oval 269"/>
            <p:cNvSpPr/>
            <p:nvPr/>
          </p:nvSpPr>
          <p:spPr>
            <a:xfrm>
              <a:off x="839987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Oval 270"/>
            <p:cNvSpPr/>
            <p:nvPr/>
          </p:nvSpPr>
          <p:spPr>
            <a:xfrm>
              <a:off x="861314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 name="Oval 271"/>
            <p:cNvSpPr/>
            <p:nvPr/>
          </p:nvSpPr>
          <p:spPr>
            <a:xfrm>
              <a:off x="871978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 name="Oval 272"/>
            <p:cNvSpPr/>
            <p:nvPr/>
          </p:nvSpPr>
          <p:spPr>
            <a:xfrm>
              <a:off x="520094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Oval 273"/>
            <p:cNvSpPr/>
            <p:nvPr/>
          </p:nvSpPr>
          <p:spPr>
            <a:xfrm>
              <a:off x="530757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Oval 274"/>
            <p:cNvSpPr/>
            <p:nvPr/>
          </p:nvSpPr>
          <p:spPr>
            <a:xfrm>
              <a:off x="5520841"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Oval 275"/>
            <p:cNvSpPr/>
            <p:nvPr/>
          </p:nvSpPr>
          <p:spPr>
            <a:xfrm>
              <a:off x="5734103"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Oval 276"/>
            <p:cNvSpPr/>
            <p:nvPr/>
          </p:nvSpPr>
          <p:spPr>
            <a:xfrm>
              <a:off x="5947365"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Oval 277"/>
            <p:cNvSpPr/>
            <p:nvPr/>
          </p:nvSpPr>
          <p:spPr>
            <a:xfrm>
              <a:off x="6160627"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Oval 278"/>
            <p:cNvSpPr/>
            <p:nvPr/>
          </p:nvSpPr>
          <p:spPr>
            <a:xfrm>
              <a:off x="637388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Oval 279"/>
            <p:cNvSpPr/>
            <p:nvPr/>
          </p:nvSpPr>
          <p:spPr>
            <a:xfrm>
              <a:off x="6587151"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Oval 280"/>
            <p:cNvSpPr/>
            <p:nvPr/>
          </p:nvSpPr>
          <p:spPr>
            <a:xfrm>
              <a:off x="6800413"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 name="Oval 281"/>
            <p:cNvSpPr/>
            <p:nvPr/>
          </p:nvSpPr>
          <p:spPr>
            <a:xfrm>
              <a:off x="7013675"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 name="Oval 282"/>
            <p:cNvSpPr/>
            <p:nvPr/>
          </p:nvSpPr>
          <p:spPr>
            <a:xfrm>
              <a:off x="7226937"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 name="Oval 283"/>
            <p:cNvSpPr/>
            <p:nvPr/>
          </p:nvSpPr>
          <p:spPr>
            <a:xfrm>
              <a:off x="744019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 name="Oval 284"/>
            <p:cNvSpPr/>
            <p:nvPr/>
          </p:nvSpPr>
          <p:spPr>
            <a:xfrm>
              <a:off x="7653461"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Oval 285"/>
            <p:cNvSpPr/>
            <p:nvPr/>
          </p:nvSpPr>
          <p:spPr>
            <a:xfrm>
              <a:off x="7866723"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 name="Oval 286"/>
            <p:cNvSpPr/>
            <p:nvPr/>
          </p:nvSpPr>
          <p:spPr>
            <a:xfrm>
              <a:off x="8079985"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 name="Oval 287"/>
            <p:cNvSpPr/>
            <p:nvPr/>
          </p:nvSpPr>
          <p:spPr>
            <a:xfrm>
              <a:off x="8293247"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 name="Oval 288"/>
            <p:cNvSpPr/>
            <p:nvPr/>
          </p:nvSpPr>
          <p:spPr>
            <a:xfrm>
              <a:off x="850650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 name="Oval 289"/>
            <p:cNvSpPr/>
            <p:nvPr/>
          </p:nvSpPr>
          <p:spPr>
            <a:xfrm>
              <a:off x="541421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 name="Oval 290"/>
            <p:cNvSpPr/>
            <p:nvPr/>
          </p:nvSpPr>
          <p:spPr>
            <a:xfrm>
              <a:off x="562747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Oval 291"/>
            <p:cNvSpPr/>
            <p:nvPr/>
          </p:nvSpPr>
          <p:spPr>
            <a:xfrm>
              <a:off x="5840734"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 name="Oval 292"/>
            <p:cNvSpPr/>
            <p:nvPr/>
          </p:nvSpPr>
          <p:spPr>
            <a:xfrm>
              <a:off x="6053996"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 name="Oval 293"/>
            <p:cNvSpPr/>
            <p:nvPr/>
          </p:nvSpPr>
          <p:spPr>
            <a:xfrm>
              <a:off x="626725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5" name="Oval 294"/>
            <p:cNvSpPr/>
            <p:nvPr/>
          </p:nvSpPr>
          <p:spPr>
            <a:xfrm>
              <a:off x="648052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 name="Oval 295"/>
            <p:cNvSpPr/>
            <p:nvPr/>
          </p:nvSpPr>
          <p:spPr>
            <a:xfrm>
              <a:off x="669378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7" name="Oval 296"/>
            <p:cNvSpPr/>
            <p:nvPr/>
          </p:nvSpPr>
          <p:spPr>
            <a:xfrm>
              <a:off x="6907044"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8" name="Oval 297"/>
            <p:cNvSpPr/>
            <p:nvPr/>
          </p:nvSpPr>
          <p:spPr>
            <a:xfrm>
              <a:off x="7120306"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 name="Oval 298"/>
            <p:cNvSpPr/>
            <p:nvPr/>
          </p:nvSpPr>
          <p:spPr>
            <a:xfrm>
              <a:off x="733356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0" name="Oval 299"/>
            <p:cNvSpPr/>
            <p:nvPr/>
          </p:nvSpPr>
          <p:spPr>
            <a:xfrm>
              <a:off x="754683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1" name="Oval 300"/>
            <p:cNvSpPr/>
            <p:nvPr/>
          </p:nvSpPr>
          <p:spPr>
            <a:xfrm>
              <a:off x="776009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2" name="Oval 301"/>
            <p:cNvSpPr/>
            <p:nvPr/>
          </p:nvSpPr>
          <p:spPr>
            <a:xfrm>
              <a:off x="7973354"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3" name="Oval 302"/>
            <p:cNvSpPr/>
            <p:nvPr/>
          </p:nvSpPr>
          <p:spPr>
            <a:xfrm>
              <a:off x="8186616"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4" name="Oval 303"/>
            <p:cNvSpPr/>
            <p:nvPr/>
          </p:nvSpPr>
          <p:spPr>
            <a:xfrm>
              <a:off x="839987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5" name="Oval 304"/>
            <p:cNvSpPr/>
            <p:nvPr/>
          </p:nvSpPr>
          <p:spPr>
            <a:xfrm>
              <a:off x="861314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6" name="Oval 305"/>
            <p:cNvSpPr/>
            <p:nvPr/>
          </p:nvSpPr>
          <p:spPr>
            <a:xfrm>
              <a:off x="871978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Oval 306"/>
            <p:cNvSpPr/>
            <p:nvPr/>
          </p:nvSpPr>
          <p:spPr>
            <a:xfrm>
              <a:off x="520094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8" name="Oval 307"/>
            <p:cNvSpPr/>
            <p:nvPr/>
          </p:nvSpPr>
          <p:spPr>
            <a:xfrm>
              <a:off x="530757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9" name="Oval 308"/>
            <p:cNvSpPr/>
            <p:nvPr/>
          </p:nvSpPr>
          <p:spPr>
            <a:xfrm>
              <a:off x="5520841"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0" name="Oval 309"/>
            <p:cNvSpPr/>
            <p:nvPr/>
          </p:nvSpPr>
          <p:spPr>
            <a:xfrm>
              <a:off x="5734103"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1" name="Oval 310"/>
            <p:cNvSpPr/>
            <p:nvPr/>
          </p:nvSpPr>
          <p:spPr>
            <a:xfrm>
              <a:off x="5947365"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2" name="Oval 311"/>
            <p:cNvSpPr/>
            <p:nvPr/>
          </p:nvSpPr>
          <p:spPr>
            <a:xfrm>
              <a:off x="6160627"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3" name="Oval 312"/>
            <p:cNvSpPr/>
            <p:nvPr/>
          </p:nvSpPr>
          <p:spPr>
            <a:xfrm>
              <a:off x="637388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4" name="Oval 313"/>
            <p:cNvSpPr/>
            <p:nvPr/>
          </p:nvSpPr>
          <p:spPr>
            <a:xfrm>
              <a:off x="6587151"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5" name="Oval 314"/>
            <p:cNvSpPr/>
            <p:nvPr/>
          </p:nvSpPr>
          <p:spPr>
            <a:xfrm>
              <a:off x="6800413"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6" name="Oval 315"/>
            <p:cNvSpPr/>
            <p:nvPr/>
          </p:nvSpPr>
          <p:spPr>
            <a:xfrm>
              <a:off x="7013675"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 name="Oval 316"/>
            <p:cNvSpPr/>
            <p:nvPr/>
          </p:nvSpPr>
          <p:spPr>
            <a:xfrm>
              <a:off x="7226937"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8" name="Oval 317"/>
            <p:cNvSpPr/>
            <p:nvPr/>
          </p:nvSpPr>
          <p:spPr>
            <a:xfrm>
              <a:off x="744019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9" name="Oval 318"/>
            <p:cNvSpPr/>
            <p:nvPr/>
          </p:nvSpPr>
          <p:spPr>
            <a:xfrm>
              <a:off x="7653461"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0" name="Oval 319"/>
            <p:cNvSpPr/>
            <p:nvPr/>
          </p:nvSpPr>
          <p:spPr>
            <a:xfrm>
              <a:off x="7866723"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1" name="Oval 320"/>
            <p:cNvSpPr/>
            <p:nvPr/>
          </p:nvSpPr>
          <p:spPr>
            <a:xfrm>
              <a:off x="8079985"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2" name="Oval 321"/>
            <p:cNvSpPr/>
            <p:nvPr/>
          </p:nvSpPr>
          <p:spPr>
            <a:xfrm>
              <a:off x="8293247"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3" name="Oval 322"/>
            <p:cNvSpPr/>
            <p:nvPr/>
          </p:nvSpPr>
          <p:spPr>
            <a:xfrm>
              <a:off x="850650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4" name="Oval 323"/>
            <p:cNvSpPr/>
            <p:nvPr/>
          </p:nvSpPr>
          <p:spPr>
            <a:xfrm>
              <a:off x="541421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5" name="Oval 324"/>
            <p:cNvSpPr/>
            <p:nvPr/>
          </p:nvSpPr>
          <p:spPr>
            <a:xfrm>
              <a:off x="562747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6" name="Oval 325"/>
            <p:cNvSpPr/>
            <p:nvPr/>
          </p:nvSpPr>
          <p:spPr>
            <a:xfrm>
              <a:off x="5840734"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 name="Oval 326"/>
            <p:cNvSpPr/>
            <p:nvPr/>
          </p:nvSpPr>
          <p:spPr>
            <a:xfrm>
              <a:off x="6053996"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8" name="Oval 327"/>
            <p:cNvSpPr/>
            <p:nvPr/>
          </p:nvSpPr>
          <p:spPr>
            <a:xfrm>
              <a:off x="626725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9" name="Oval 328"/>
            <p:cNvSpPr/>
            <p:nvPr/>
          </p:nvSpPr>
          <p:spPr>
            <a:xfrm>
              <a:off x="648052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0" name="Oval 329"/>
            <p:cNvSpPr/>
            <p:nvPr/>
          </p:nvSpPr>
          <p:spPr>
            <a:xfrm>
              <a:off x="669378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1" name="Oval 330"/>
            <p:cNvSpPr/>
            <p:nvPr/>
          </p:nvSpPr>
          <p:spPr>
            <a:xfrm>
              <a:off x="6907044"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2" name="Oval 331"/>
            <p:cNvSpPr/>
            <p:nvPr/>
          </p:nvSpPr>
          <p:spPr>
            <a:xfrm>
              <a:off x="7120306"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3" name="Oval 332"/>
            <p:cNvSpPr/>
            <p:nvPr/>
          </p:nvSpPr>
          <p:spPr>
            <a:xfrm>
              <a:off x="733356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4" name="Oval 333"/>
            <p:cNvSpPr/>
            <p:nvPr/>
          </p:nvSpPr>
          <p:spPr>
            <a:xfrm>
              <a:off x="754683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5" name="Oval 334"/>
            <p:cNvSpPr/>
            <p:nvPr/>
          </p:nvSpPr>
          <p:spPr>
            <a:xfrm>
              <a:off x="776009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6" name="Oval 335"/>
            <p:cNvSpPr/>
            <p:nvPr/>
          </p:nvSpPr>
          <p:spPr>
            <a:xfrm>
              <a:off x="7973354"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7" name="Oval 336"/>
            <p:cNvSpPr/>
            <p:nvPr/>
          </p:nvSpPr>
          <p:spPr>
            <a:xfrm>
              <a:off x="8186616"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8" name="Oval 337"/>
            <p:cNvSpPr/>
            <p:nvPr/>
          </p:nvSpPr>
          <p:spPr>
            <a:xfrm>
              <a:off x="839987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9" name="Oval 338"/>
            <p:cNvSpPr/>
            <p:nvPr/>
          </p:nvSpPr>
          <p:spPr>
            <a:xfrm>
              <a:off x="861314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0" name="Oval 339"/>
            <p:cNvSpPr/>
            <p:nvPr/>
          </p:nvSpPr>
          <p:spPr>
            <a:xfrm>
              <a:off x="871978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1" name="Oval 340"/>
            <p:cNvSpPr/>
            <p:nvPr/>
          </p:nvSpPr>
          <p:spPr>
            <a:xfrm>
              <a:off x="520094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2" name="Oval 341"/>
            <p:cNvSpPr/>
            <p:nvPr/>
          </p:nvSpPr>
          <p:spPr>
            <a:xfrm>
              <a:off x="530757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3" name="Oval 342"/>
            <p:cNvSpPr/>
            <p:nvPr/>
          </p:nvSpPr>
          <p:spPr>
            <a:xfrm>
              <a:off x="5520841"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4" name="Oval 343"/>
            <p:cNvSpPr/>
            <p:nvPr/>
          </p:nvSpPr>
          <p:spPr>
            <a:xfrm>
              <a:off x="5734103"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5" name="Oval 344"/>
            <p:cNvSpPr/>
            <p:nvPr/>
          </p:nvSpPr>
          <p:spPr>
            <a:xfrm>
              <a:off x="5947365"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6" name="Oval 345"/>
            <p:cNvSpPr/>
            <p:nvPr/>
          </p:nvSpPr>
          <p:spPr>
            <a:xfrm>
              <a:off x="6160627"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7" name="Oval 346"/>
            <p:cNvSpPr/>
            <p:nvPr/>
          </p:nvSpPr>
          <p:spPr>
            <a:xfrm>
              <a:off x="637388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Oval 347"/>
            <p:cNvSpPr/>
            <p:nvPr/>
          </p:nvSpPr>
          <p:spPr>
            <a:xfrm>
              <a:off x="6587151"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9" name="Oval 348"/>
            <p:cNvSpPr/>
            <p:nvPr/>
          </p:nvSpPr>
          <p:spPr>
            <a:xfrm>
              <a:off x="6800413"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0" name="Oval 349"/>
            <p:cNvSpPr/>
            <p:nvPr/>
          </p:nvSpPr>
          <p:spPr>
            <a:xfrm>
              <a:off x="7013675"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1" name="Oval 350"/>
            <p:cNvSpPr/>
            <p:nvPr/>
          </p:nvSpPr>
          <p:spPr>
            <a:xfrm>
              <a:off x="7226937"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2" name="Oval 351"/>
            <p:cNvSpPr/>
            <p:nvPr/>
          </p:nvSpPr>
          <p:spPr>
            <a:xfrm>
              <a:off x="744019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3" name="Oval 352"/>
            <p:cNvSpPr/>
            <p:nvPr/>
          </p:nvSpPr>
          <p:spPr>
            <a:xfrm>
              <a:off x="7653461"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4" name="Oval 353"/>
            <p:cNvSpPr/>
            <p:nvPr/>
          </p:nvSpPr>
          <p:spPr>
            <a:xfrm>
              <a:off x="7866723"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5" name="Oval 354"/>
            <p:cNvSpPr/>
            <p:nvPr/>
          </p:nvSpPr>
          <p:spPr>
            <a:xfrm>
              <a:off x="8079985"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Oval 355"/>
            <p:cNvSpPr/>
            <p:nvPr/>
          </p:nvSpPr>
          <p:spPr>
            <a:xfrm>
              <a:off x="8293247"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7" name="Oval 356"/>
            <p:cNvSpPr/>
            <p:nvPr/>
          </p:nvSpPr>
          <p:spPr>
            <a:xfrm>
              <a:off x="850650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8" name="Oval 357"/>
            <p:cNvSpPr/>
            <p:nvPr/>
          </p:nvSpPr>
          <p:spPr>
            <a:xfrm>
              <a:off x="541421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9" name="Oval 358"/>
            <p:cNvSpPr/>
            <p:nvPr/>
          </p:nvSpPr>
          <p:spPr>
            <a:xfrm>
              <a:off x="562747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0" name="Oval 359"/>
            <p:cNvSpPr/>
            <p:nvPr/>
          </p:nvSpPr>
          <p:spPr>
            <a:xfrm>
              <a:off x="5840734"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1" name="Oval 360"/>
            <p:cNvSpPr/>
            <p:nvPr/>
          </p:nvSpPr>
          <p:spPr>
            <a:xfrm>
              <a:off x="6053996"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2" name="Oval 361"/>
            <p:cNvSpPr/>
            <p:nvPr/>
          </p:nvSpPr>
          <p:spPr>
            <a:xfrm>
              <a:off x="626725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3" name="Oval 362"/>
            <p:cNvSpPr/>
            <p:nvPr/>
          </p:nvSpPr>
          <p:spPr>
            <a:xfrm>
              <a:off x="648052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4" name="Oval 363"/>
            <p:cNvSpPr/>
            <p:nvPr/>
          </p:nvSpPr>
          <p:spPr>
            <a:xfrm>
              <a:off x="669378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5" name="Oval 364"/>
            <p:cNvSpPr/>
            <p:nvPr/>
          </p:nvSpPr>
          <p:spPr>
            <a:xfrm>
              <a:off x="6907044"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6" name="Oval 365"/>
            <p:cNvSpPr/>
            <p:nvPr/>
          </p:nvSpPr>
          <p:spPr>
            <a:xfrm>
              <a:off x="7120306"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7" name="Oval 366"/>
            <p:cNvSpPr/>
            <p:nvPr/>
          </p:nvSpPr>
          <p:spPr>
            <a:xfrm>
              <a:off x="733356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8" name="Oval 367"/>
            <p:cNvSpPr/>
            <p:nvPr/>
          </p:nvSpPr>
          <p:spPr>
            <a:xfrm>
              <a:off x="754683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9" name="Oval 368"/>
            <p:cNvSpPr/>
            <p:nvPr/>
          </p:nvSpPr>
          <p:spPr>
            <a:xfrm>
              <a:off x="776009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Oval 369"/>
            <p:cNvSpPr/>
            <p:nvPr/>
          </p:nvSpPr>
          <p:spPr>
            <a:xfrm>
              <a:off x="7973354"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1" name="Oval 370"/>
            <p:cNvSpPr/>
            <p:nvPr/>
          </p:nvSpPr>
          <p:spPr>
            <a:xfrm>
              <a:off x="8186616"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2" name="Oval 371"/>
            <p:cNvSpPr/>
            <p:nvPr/>
          </p:nvSpPr>
          <p:spPr>
            <a:xfrm>
              <a:off x="839987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3" name="Oval 372"/>
            <p:cNvSpPr/>
            <p:nvPr/>
          </p:nvSpPr>
          <p:spPr>
            <a:xfrm>
              <a:off x="861314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4" name="Oval 373"/>
            <p:cNvSpPr/>
            <p:nvPr/>
          </p:nvSpPr>
          <p:spPr>
            <a:xfrm>
              <a:off x="871978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5" name="Oval 374"/>
            <p:cNvSpPr/>
            <p:nvPr/>
          </p:nvSpPr>
          <p:spPr>
            <a:xfrm>
              <a:off x="520094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6" name="Oval 375"/>
            <p:cNvSpPr/>
            <p:nvPr/>
          </p:nvSpPr>
          <p:spPr>
            <a:xfrm>
              <a:off x="530757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7" name="Oval 376"/>
            <p:cNvSpPr/>
            <p:nvPr/>
          </p:nvSpPr>
          <p:spPr>
            <a:xfrm>
              <a:off x="5520841"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8" name="Oval 377"/>
            <p:cNvSpPr/>
            <p:nvPr/>
          </p:nvSpPr>
          <p:spPr>
            <a:xfrm>
              <a:off x="5734103"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9" name="Oval 378"/>
            <p:cNvSpPr/>
            <p:nvPr/>
          </p:nvSpPr>
          <p:spPr>
            <a:xfrm>
              <a:off x="5947365"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0" name="Oval 379"/>
            <p:cNvSpPr/>
            <p:nvPr/>
          </p:nvSpPr>
          <p:spPr>
            <a:xfrm>
              <a:off x="6160627"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1" name="Oval 380"/>
            <p:cNvSpPr/>
            <p:nvPr/>
          </p:nvSpPr>
          <p:spPr>
            <a:xfrm>
              <a:off x="637388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2" name="Oval 381"/>
            <p:cNvSpPr/>
            <p:nvPr/>
          </p:nvSpPr>
          <p:spPr>
            <a:xfrm>
              <a:off x="6587151"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3" name="Oval 382"/>
            <p:cNvSpPr/>
            <p:nvPr/>
          </p:nvSpPr>
          <p:spPr>
            <a:xfrm>
              <a:off x="6800413"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4" name="Oval 383"/>
            <p:cNvSpPr/>
            <p:nvPr/>
          </p:nvSpPr>
          <p:spPr>
            <a:xfrm>
              <a:off x="7013675"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5" name="Oval 384"/>
            <p:cNvSpPr/>
            <p:nvPr/>
          </p:nvSpPr>
          <p:spPr>
            <a:xfrm>
              <a:off x="7226937"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6" name="Oval 385"/>
            <p:cNvSpPr/>
            <p:nvPr/>
          </p:nvSpPr>
          <p:spPr>
            <a:xfrm>
              <a:off x="744019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7" name="Oval 386"/>
            <p:cNvSpPr/>
            <p:nvPr/>
          </p:nvSpPr>
          <p:spPr>
            <a:xfrm>
              <a:off x="7653461"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8" name="Oval 387"/>
            <p:cNvSpPr/>
            <p:nvPr/>
          </p:nvSpPr>
          <p:spPr>
            <a:xfrm>
              <a:off x="7866723"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9" name="Oval 388"/>
            <p:cNvSpPr/>
            <p:nvPr/>
          </p:nvSpPr>
          <p:spPr>
            <a:xfrm>
              <a:off x="8079985"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0" name="Oval 389"/>
            <p:cNvSpPr/>
            <p:nvPr/>
          </p:nvSpPr>
          <p:spPr>
            <a:xfrm>
              <a:off x="8293247"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1" name="Oval 390"/>
            <p:cNvSpPr/>
            <p:nvPr/>
          </p:nvSpPr>
          <p:spPr>
            <a:xfrm>
              <a:off x="850650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2" name="Oval 391"/>
            <p:cNvSpPr/>
            <p:nvPr/>
          </p:nvSpPr>
          <p:spPr>
            <a:xfrm>
              <a:off x="541421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3" name="Oval 392"/>
            <p:cNvSpPr/>
            <p:nvPr/>
          </p:nvSpPr>
          <p:spPr>
            <a:xfrm>
              <a:off x="562747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4" name="Oval 393"/>
            <p:cNvSpPr/>
            <p:nvPr/>
          </p:nvSpPr>
          <p:spPr>
            <a:xfrm>
              <a:off x="5840734"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5" name="Oval 394"/>
            <p:cNvSpPr/>
            <p:nvPr/>
          </p:nvSpPr>
          <p:spPr>
            <a:xfrm>
              <a:off x="6053996"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6" name="Oval 395"/>
            <p:cNvSpPr/>
            <p:nvPr/>
          </p:nvSpPr>
          <p:spPr>
            <a:xfrm>
              <a:off x="626725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7" name="Oval 396"/>
            <p:cNvSpPr/>
            <p:nvPr/>
          </p:nvSpPr>
          <p:spPr>
            <a:xfrm>
              <a:off x="648052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8" name="Oval 397"/>
            <p:cNvSpPr/>
            <p:nvPr/>
          </p:nvSpPr>
          <p:spPr>
            <a:xfrm>
              <a:off x="669378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9" name="Oval 398"/>
            <p:cNvSpPr/>
            <p:nvPr/>
          </p:nvSpPr>
          <p:spPr>
            <a:xfrm>
              <a:off x="6907044"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0" name="Oval 399"/>
            <p:cNvSpPr/>
            <p:nvPr/>
          </p:nvSpPr>
          <p:spPr>
            <a:xfrm>
              <a:off x="7120306"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1" name="Oval 400"/>
            <p:cNvSpPr/>
            <p:nvPr/>
          </p:nvSpPr>
          <p:spPr>
            <a:xfrm>
              <a:off x="733356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2" name="Oval 401"/>
            <p:cNvSpPr/>
            <p:nvPr/>
          </p:nvSpPr>
          <p:spPr>
            <a:xfrm>
              <a:off x="754683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3" name="Oval 402"/>
            <p:cNvSpPr/>
            <p:nvPr/>
          </p:nvSpPr>
          <p:spPr>
            <a:xfrm>
              <a:off x="776009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4" name="Oval 403"/>
            <p:cNvSpPr/>
            <p:nvPr/>
          </p:nvSpPr>
          <p:spPr>
            <a:xfrm>
              <a:off x="7973354"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5" name="Oval 404"/>
            <p:cNvSpPr/>
            <p:nvPr/>
          </p:nvSpPr>
          <p:spPr>
            <a:xfrm>
              <a:off x="8186616"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6" name="Oval 405"/>
            <p:cNvSpPr/>
            <p:nvPr/>
          </p:nvSpPr>
          <p:spPr>
            <a:xfrm>
              <a:off x="839987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7" name="Oval 406"/>
            <p:cNvSpPr/>
            <p:nvPr/>
          </p:nvSpPr>
          <p:spPr>
            <a:xfrm>
              <a:off x="861314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8" name="Oval 407"/>
            <p:cNvSpPr/>
            <p:nvPr/>
          </p:nvSpPr>
          <p:spPr>
            <a:xfrm>
              <a:off x="871978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9" name="Oval 408"/>
            <p:cNvSpPr/>
            <p:nvPr/>
          </p:nvSpPr>
          <p:spPr>
            <a:xfrm>
              <a:off x="520094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0" name="Oval 409"/>
            <p:cNvSpPr/>
            <p:nvPr/>
          </p:nvSpPr>
          <p:spPr>
            <a:xfrm>
              <a:off x="530757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1" name="Oval 410"/>
            <p:cNvSpPr/>
            <p:nvPr/>
          </p:nvSpPr>
          <p:spPr>
            <a:xfrm>
              <a:off x="5520841"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2" name="Oval 411"/>
            <p:cNvSpPr/>
            <p:nvPr/>
          </p:nvSpPr>
          <p:spPr>
            <a:xfrm>
              <a:off x="5734103"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3" name="Oval 412"/>
            <p:cNvSpPr/>
            <p:nvPr/>
          </p:nvSpPr>
          <p:spPr>
            <a:xfrm>
              <a:off x="5947365"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4" name="Oval 413"/>
            <p:cNvSpPr/>
            <p:nvPr/>
          </p:nvSpPr>
          <p:spPr>
            <a:xfrm>
              <a:off x="6160627"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5" name="Oval 414"/>
            <p:cNvSpPr/>
            <p:nvPr/>
          </p:nvSpPr>
          <p:spPr>
            <a:xfrm>
              <a:off x="637388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6" name="Oval 415"/>
            <p:cNvSpPr/>
            <p:nvPr/>
          </p:nvSpPr>
          <p:spPr>
            <a:xfrm>
              <a:off x="6587151"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7" name="Oval 416"/>
            <p:cNvSpPr/>
            <p:nvPr/>
          </p:nvSpPr>
          <p:spPr>
            <a:xfrm>
              <a:off x="6800413"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8" name="Oval 417"/>
            <p:cNvSpPr/>
            <p:nvPr/>
          </p:nvSpPr>
          <p:spPr>
            <a:xfrm>
              <a:off x="7013675"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9" name="Oval 418"/>
            <p:cNvSpPr/>
            <p:nvPr/>
          </p:nvSpPr>
          <p:spPr>
            <a:xfrm>
              <a:off x="7226937"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0" name="Oval 419"/>
            <p:cNvSpPr/>
            <p:nvPr/>
          </p:nvSpPr>
          <p:spPr>
            <a:xfrm>
              <a:off x="744019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1" name="Oval 420"/>
            <p:cNvSpPr/>
            <p:nvPr/>
          </p:nvSpPr>
          <p:spPr>
            <a:xfrm>
              <a:off x="7653461"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2" name="Oval 421"/>
            <p:cNvSpPr/>
            <p:nvPr/>
          </p:nvSpPr>
          <p:spPr>
            <a:xfrm>
              <a:off x="7866723"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3" name="Oval 422"/>
            <p:cNvSpPr/>
            <p:nvPr/>
          </p:nvSpPr>
          <p:spPr>
            <a:xfrm>
              <a:off x="8079985"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4" name="Oval 423"/>
            <p:cNvSpPr/>
            <p:nvPr/>
          </p:nvSpPr>
          <p:spPr>
            <a:xfrm>
              <a:off x="8293247"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5" name="Oval 424"/>
            <p:cNvSpPr/>
            <p:nvPr/>
          </p:nvSpPr>
          <p:spPr>
            <a:xfrm>
              <a:off x="850650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6" name="Oval 425"/>
            <p:cNvSpPr/>
            <p:nvPr/>
          </p:nvSpPr>
          <p:spPr>
            <a:xfrm>
              <a:off x="541421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7" name="Oval 426"/>
            <p:cNvSpPr/>
            <p:nvPr/>
          </p:nvSpPr>
          <p:spPr>
            <a:xfrm>
              <a:off x="562747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8" name="Oval 427"/>
            <p:cNvSpPr/>
            <p:nvPr/>
          </p:nvSpPr>
          <p:spPr>
            <a:xfrm>
              <a:off x="5840734"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9" name="Oval 428"/>
            <p:cNvSpPr/>
            <p:nvPr/>
          </p:nvSpPr>
          <p:spPr>
            <a:xfrm>
              <a:off x="6053996"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0" name="Oval 429"/>
            <p:cNvSpPr/>
            <p:nvPr/>
          </p:nvSpPr>
          <p:spPr>
            <a:xfrm>
              <a:off x="626725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1" name="Oval 430"/>
            <p:cNvSpPr/>
            <p:nvPr/>
          </p:nvSpPr>
          <p:spPr>
            <a:xfrm>
              <a:off x="648052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2" name="Oval 431"/>
            <p:cNvSpPr/>
            <p:nvPr/>
          </p:nvSpPr>
          <p:spPr>
            <a:xfrm>
              <a:off x="669378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3" name="Oval 432"/>
            <p:cNvSpPr/>
            <p:nvPr/>
          </p:nvSpPr>
          <p:spPr>
            <a:xfrm>
              <a:off x="6907044"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4" name="Oval 433"/>
            <p:cNvSpPr/>
            <p:nvPr/>
          </p:nvSpPr>
          <p:spPr>
            <a:xfrm>
              <a:off x="7120306"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5" name="Oval 434"/>
            <p:cNvSpPr/>
            <p:nvPr/>
          </p:nvSpPr>
          <p:spPr>
            <a:xfrm>
              <a:off x="733356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6" name="Oval 435"/>
            <p:cNvSpPr/>
            <p:nvPr/>
          </p:nvSpPr>
          <p:spPr>
            <a:xfrm>
              <a:off x="754683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7" name="Oval 436"/>
            <p:cNvSpPr/>
            <p:nvPr/>
          </p:nvSpPr>
          <p:spPr>
            <a:xfrm>
              <a:off x="776009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8" name="Oval 437"/>
            <p:cNvSpPr/>
            <p:nvPr/>
          </p:nvSpPr>
          <p:spPr>
            <a:xfrm>
              <a:off x="7973354"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9" name="Oval 438"/>
            <p:cNvSpPr/>
            <p:nvPr/>
          </p:nvSpPr>
          <p:spPr>
            <a:xfrm>
              <a:off x="8186616"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0" name="Oval 439"/>
            <p:cNvSpPr/>
            <p:nvPr/>
          </p:nvSpPr>
          <p:spPr>
            <a:xfrm>
              <a:off x="839987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1" name="Oval 440"/>
            <p:cNvSpPr/>
            <p:nvPr/>
          </p:nvSpPr>
          <p:spPr>
            <a:xfrm>
              <a:off x="861314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2" name="Oval 441"/>
            <p:cNvSpPr/>
            <p:nvPr/>
          </p:nvSpPr>
          <p:spPr>
            <a:xfrm>
              <a:off x="871978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3" name="Oval 442"/>
            <p:cNvSpPr/>
            <p:nvPr/>
          </p:nvSpPr>
          <p:spPr>
            <a:xfrm>
              <a:off x="520094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4" name="Oval 443"/>
            <p:cNvSpPr/>
            <p:nvPr/>
          </p:nvSpPr>
          <p:spPr>
            <a:xfrm>
              <a:off x="530757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5" name="Oval 444"/>
            <p:cNvSpPr/>
            <p:nvPr/>
          </p:nvSpPr>
          <p:spPr>
            <a:xfrm>
              <a:off x="5520841"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6" name="Oval 445"/>
            <p:cNvSpPr/>
            <p:nvPr/>
          </p:nvSpPr>
          <p:spPr>
            <a:xfrm>
              <a:off x="5734103"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7" name="Oval 446"/>
            <p:cNvSpPr/>
            <p:nvPr/>
          </p:nvSpPr>
          <p:spPr>
            <a:xfrm>
              <a:off x="5947365"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8" name="Oval 447"/>
            <p:cNvSpPr/>
            <p:nvPr/>
          </p:nvSpPr>
          <p:spPr>
            <a:xfrm>
              <a:off x="6160627"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9" name="Oval 448"/>
            <p:cNvSpPr/>
            <p:nvPr/>
          </p:nvSpPr>
          <p:spPr>
            <a:xfrm>
              <a:off x="637388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0" name="Oval 449"/>
            <p:cNvSpPr/>
            <p:nvPr/>
          </p:nvSpPr>
          <p:spPr>
            <a:xfrm>
              <a:off x="6587151"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1" name="Oval 450"/>
            <p:cNvSpPr/>
            <p:nvPr/>
          </p:nvSpPr>
          <p:spPr>
            <a:xfrm>
              <a:off x="6800413"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2" name="Oval 451"/>
            <p:cNvSpPr/>
            <p:nvPr/>
          </p:nvSpPr>
          <p:spPr>
            <a:xfrm>
              <a:off x="7013675"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3" name="Oval 452"/>
            <p:cNvSpPr/>
            <p:nvPr/>
          </p:nvSpPr>
          <p:spPr>
            <a:xfrm>
              <a:off x="7226937"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4" name="Oval 453"/>
            <p:cNvSpPr/>
            <p:nvPr/>
          </p:nvSpPr>
          <p:spPr>
            <a:xfrm>
              <a:off x="744019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5" name="Oval 454"/>
            <p:cNvSpPr/>
            <p:nvPr/>
          </p:nvSpPr>
          <p:spPr>
            <a:xfrm>
              <a:off x="7653461"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6" name="Oval 455"/>
            <p:cNvSpPr/>
            <p:nvPr/>
          </p:nvSpPr>
          <p:spPr>
            <a:xfrm>
              <a:off x="7866723"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7" name="Oval 456"/>
            <p:cNvSpPr/>
            <p:nvPr/>
          </p:nvSpPr>
          <p:spPr>
            <a:xfrm>
              <a:off x="8079985"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8" name="Oval 457"/>
            <p:cNvSpPr/>
            <p:nvPr/>
          </p:nvSpPr>
          <p:spPr>
            <a:xfrm>
              <a:off x="8293247"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9" name="Oval 458"/>
            <p:cNvSpPr/>
            <p:nvPr/>
          </p:nvSpPr>
          <p:spPr>
            <a:xfrm>
              <a:off x="850650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0" name="Oval 459"/>
            <p:cNvSpPr/>
            <p:nvPr/>
          </p:nvSpPr>
          <p:spPr>
            <a:xfrm>
              <a:off x="541421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1" name="Oval 460"/>
            <p:cNvSpPr/>
            <p:nvPr/>
          </p:nvSpPr>
          <p:spPr>
            <a:xfrm>
              <a:off x="562747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2" name="Oval 461"/>
            <p:cNvSpPr/>
            <p:nvPr/>
          </p:nvSpPr>
          <p:spPr>
            <a:xfrm>
              <a:off x="5840734"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3" name="Oval 462"/>
            <p:cNvSpPr/>
            <p:nvPr/>
          </p:nvSpPr>
          <p:spPr>
            <a:xfrm>
              <a:off x="6053996"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4" name="Oval 463"/>
            <p:cNvSpPr/>
            <p:nvPr/>
          </p:nvSpPr>
          <p:spPr>
            <a:xfrm>
              <a:off x="626725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5" name="Oval 464"/>
            <p:cNvSpPr/>
            <p:nvPr/>
          </p:nvSpPr>
          <p:spPr>
            <a:xfrm>
              <a:off x="648052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6" name="Oval 465"/>
            <p:cNvSpPr/>
            <p:nvPr/>
          </p:nvSpPr>
          <p:spPr>
            <a:xfrm>
              <a:off x="669378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7" name="Oval 466"/>
            <p:cNvSpPr/>
            <p:nvPr/>
          </p:nvSpPr>
          <p:spPr>
            <a:xfrm>
              <a:off x="6907044"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8" name="Oval 467"/>
            <p:cNvSpPr/>
            <p:nvPr/>
          </p:nvSpPr>
          <p:spPr>
            <a:xfrm>
              <a:off x="7120306"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9" name="Oval 468"/>
            <p:cNvSpPr/>
            <p:nvPr/>
          </p:nvSpPr>
          <p:spPr>
            <a:xfrm>
              <a:off x="733356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0" name="Oval 469"/>
            <p:cNvSpPr/>
            <p:nvPr/>
          </p:nvSpPr>
          <p:spPr>
            <a:xfrm>
              <a:off x="754683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1" name="Oval 470"/>
            <p:cNvSpPr/>
            <p:nvPr/>
          </p:nvSpPr>
          <p:spPr>
            <a:xfrm>
              <a:off x="776009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2" name="Oval 471"/>
            <p:cNvSpPr/>
            <p:nvPr/>
          </p:nvSpPr>
          <p:spPr>
            <a:xfrm>
              <a:off x="7973354"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3" name="Oval 472"/>
            <p:cNvSpPr/>
            <p:nvPr/>
          </p:nvSpPr>
          <p:spPr>
            <a:xfrm>
              <a:off x="8186616"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4" name="Oval 473"/>
            <p:cNvSpPr/>
            <p:nvPr/>
          </p:nvSpPr>
          <p:spPr>
            <a:xfrm>
              <a:off x="839987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5" name="Oval 474"/>
            <p:cNvSpPr/>
            <p:nvPr/>
          </p:nvSpPr>
          <p:spPr>
            <a:xfrm>
              <a:off x="861314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6" name="Oval 475"/>
            <p:cNvSpPr/>
            <p:nvPr/>
          </p:nvSpPr>
          <p:spPr>
            <a:xfrm>
              <a:off x="871978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7" name="Oval 476"/>
            <p:cNvSpPr/>
            <p:nvPr/>
          </p:nvSpPr>
          <p:spPr>
            <a:xfrm>
              <a:off x="520094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8" name="Oval 477"/>
            <p:cNvSpPr/>
            <p:nvPr/>
          </p:nvSpPr>
          <p:spPr>
            <a:xfrm>
              <a:off x="530757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9" name="Oval 478"/>
            <p:cNvSpPr/>
            <p:nvPr/>
          </p:nvSpPr>
          <p:spPr>
            <a:xfrm>
              <a:off x="5520841"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0" name="Oval 479"/>
            <p:cNvSpPr/>
            <p:nvPr/>
          </p:nvSpPr>
          <p:spPr>
            <a:xfrm>
              <a:off x="5734103"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1" name="Oval 480"/>
            <p:cNvSpPr/>
            <p:nvPr/>
          </p:nvSpPr>
          <p:spPr>
            <a:xfrm>
              <a:off x="5947365"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2" name="Oval 481"/>
            <p:cNvSpPr/>
            <p:nvPr/>
          </p:nvSpPr>
          <p:spPr>
            <a:xfrm>
              <a:off x="6160627"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3" name="Oval 482"/>
            <p:cNvSpPr/>
            <p:nvPr/>
          </p:nvSpPr>
          <p:spPr>
            <a:xfrm>
              <a:off x="637388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4" name="Oval 483"/>
            <p:cNvSpPr/>
            <p:nvPr/>
          </p:nvSpPr>
          <p:spPr>
            <a:xfrm>
              <a:off x="6587151"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5" name="Oval 484"/>
            <p:cNvSpPr/>
            <p:nvPr/>
          </p:nvSpPr>
          <p:spPr>
            <a:xfrm>
              <a:off x="6800413"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6" name="Oval 485"/>
            <p:cNvSpPr/>
            <p:nvPr/>
          </p:nvSpPr>
          <p:spPr>
            <a:xfrm>
              <a:off x="7013675"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7" name="Oval 486"/>
            <p:cNvSpPr/>
            <p:nvPr/>
          </p:nvSpPr>
          <p:spPr>
            <a:xfrm>
              <a:off x="7226937"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8" name="Oval 487"/>
            <p:cNvSpPr/>
            <p:nvPr/>
          </p:nvSpPr>
          <p:spPr>
            <a:xfrm>
              <a:off x="744019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9" name="Oval 488"/>
            <p:cNvSpPr/>
            <p:nvPr/>
          </p:nvSpPr>
          <p:spPr>
            <a:xfrm>
              <a:off x="7653461"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0" name="Oval 489"/>
            <p:cNvSpPr/>
            <p:nvPr/>
          </p:nvSpPr>
          <p:spPr>
            <a:xfrm>
              <a:off x="7866723"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1" name="Oval 490"/>
            <p:cNvSpPr/>
            <p:nvPr/>
          </p:nvSpPr>
          <p:spPr>
            <a:xfrm>
              <a:off x="8079985"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2" name="Oval 491"/>
            <p:cNvSpPr/>
            <p:nvPr/>
          </p:nvSpPr>
          <p:spPr>
            <a:xfrm>
              <a:off x="8293247"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3" name="Oval 492"/>
            <p:cNvSpPr/>
            <p:nvPr/>
          </p:nvSpPr>
          <p:spPr>
            <a:xfrm>
              <a:off x="850650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4" name="Oval 493"/>
            <p:cNvSpPr/>
            <p:nvPr/>
          </p:nvSpPr>
          <p:spPr>
            <a:xfrm>
              <a:off x="541421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5" name="Oval 494"/>
            <p:cNvSpPr/>
            <p:nvPr/>
          </p:nvSpPr>
          <p:spPr>
            <a:xfrm>
              <a:off x="562747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6" name="Oval 495"/>
            <p:cNvSpPr/>
            <p:nvPr/>
          </p:nvSpPr>
          <p:spPr>
            <a:xfrm>
              <a:off x="5840734"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7" name="Oval 496"/>
            <p:cNvSpPr/>
            <p:nvPr/>
          </p:nvSpPr>
          <p:spPr>
            <a:xfrm>
              <a:off x="6053996"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8" name="Oval 497"/>
            <p:cNvSpPr/>
            <p:nvPr/>
          </p:nvSpPr>
          <p:spPr>
            <a:xfrm>
              <a:off x="626725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9" name="Oval 498"/>
            <p:cNvSpPr/>
            <p:nvPr/>
          </p:nvSpPr>
          <p:spPr>
            <a:xfrm>
              <a:off x="648052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0" name="Oval 499"/>
            <p:cNvSpPr/>
            <p:nvPr/>
          </p:nvSpPr>
          <p:spPr>
            <a:xfrm>
              <a:off x="669378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1" name="Oval 500"/>
            <p:cNvSpPr/>
            <p:nvPr/>
          </p:nvSpPr>
          <p:spPr>
            <a:xfrm>
              <a:off x="6907044"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2" name="Oval 501"/>
            <p:cNvSpPr/>
            <p:nvPr/>
          </p:nvSpPr>
          <p:spPr>
            <a:xfrm>
              <a:off x="7120306"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3" name="Oval 502"/>
            <p:cNvSpPr/>
            <p:nvPr/>
          </p:nvSpPr>
          <p:spPr>
            <a:xfrm>
              <a:off x="733356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4" name="Oval 503"/>
            <p:cNvSpPr/>
            <p:nvPr/>
          </p:nvSpPr>
          <p:spPr>
            <a:xfrm>
              <a:off x="754683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5" name="Oval 504"/>
            <p:cNvSpPr/>
            <p:nvPr/>
          </p:nvSpPr>
          <p:spPr>
            <a:xfrm>
              <a:off x="776009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6" name="Oval 505"/>
            <p:cNvSpPr/>
            <p:nvPr/>
          </p:nvSpPr>
          <p:spPr>
            <a:xfrm>
              <a:off x="7973354"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7" name="Oval 506"/>
            <p:cNvSpPr/>
            <p:nvPr/>
          </p:nvSpPr>
          <p:spPr>
            <a:xfrm>
              <a:off x="8186616"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8" name="Oval 507"/>
            <p:cNvSpPr/>
            <p:nvPr/>
          </p:nvSpPr>
          <p:spPr>
            <a:xfrm>
              <a:off x="839987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9" name="Oval 508"/>
            <p:cNvSpPr/>
            <p:nvPr/>
          </p:nvSpPr>
          <p:spPr>
            <a:xfrm>
              <a:off x="861314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0" name="Oval 509"/>
            <p:cNvSpPr/>
            <p:nvPr/>
          </p:nvSpPr>
          <p:spPr>
            <a:xfrm>
              <a:off x="871978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1" name="Oval 510"/>
            <p:cNvSpPr/>
            <p:nvPr/>
          </p:nvSpPr>
          <p:spPr>
            <a:xfrm>
              <a:off x="520094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2" name="Oval 511"/>
            <p:cNvSpPr/>
            <p:nvPr/>
          </p:nvSpPr>
          <p:spPr>
            <a:xfrm>
              <a:off x="530757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3" name="Oval 512"/>
            <p:cNvSpPr/>
            <p:nvPr/>
          </p:nvSpPr>
          <p:spPr>
            <a:xfrm>
              <a:off x="5520841"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4" name="Oval 513"/>
            <p:cNvSpPr/>
            <p:nvPr/>
          </p:nvSpPr>
          <p:spPr>
            <a:xfrm>
              <a:off x="5734103"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5" name="Oval 514"/>
            <p:cNvSpPr/>
            <p:nvPr/>
          </p:nvSpPr>
          <p:spPr>
            <a:xfrm>
              <a:off x="5947365"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6" name="Oval 515"/>
            <p:cNvSpPr/>
            <p:nvPr/>
          </p:nvSpPr>
          <p:spPr>
            <a:xfrm>
              <a:off x="6160627"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7" name="Oval 516"/>
            <p:cNvSpPr/>
            <p:nvPr/>
          </p:nvSpPr>
          <p:spPr>
            <a:xfrm>
              <a:off x="637388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8" name="Oval 517"/>
            <p:cNvSpPr/>
            <p:nvPr/>
          </p:nvSpPr>
          <p:spPr>
            <a:xfrm>
              <a:off x="6587151"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9" name="Oval 518"/>
            <p:cNvSpPr/>
            <p:nvPr/>
          </p:nvSpPr>
          <p:spPr>
            <a:xfrm>
              <a:off x="6800413"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0" name="Oval 519"/>
            <p:cNvSpPr/>
            <p:nvPr/>
          </p:nvSpPr>
          <p:spPr>
            <a:xfrm>
              <a:off x="7013675"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1" name="Oval 520"/>
            <p:cNvSpPr/>
            <p:nvPr/>
          </p:nvSpPr>
          <p:spPr>
            <a:xfrm>
              <a:off x="7226937"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2" name="Oval 521"/>
            <p:cNvSpPr/>
            <p:nvPr/>
          </p:nvSpPr>
          <p:spPr>
            <a:xfrm>
              <a:off x="744019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3" name="Oval 522"/>
            <p:cNvSpPr/>
            <p:nvPr/>
          </p:nvSpPr>
          <p:spPr>
            <a:xfrm>
              <a:off x="7653461"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4" name="Oval 523"/>
            <p:cNvSpPr/>
            <p:nvPr/>
          </p:nvSpPr>
          <p:spPr>
            <a:xfrm>
              <a:off x="7866723"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5" name="Oval 524"/>
            <p:cNvSpPr/>
            <p:nvPr/>
          </p:nvSpPr>
          <p:spPr>
            <a:xfrm>
              <a:off x="8079985"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6" name="Oval 525"/>
            <p:cNvSpPr/>
            <p:nvPr/>
          </p:nvSpPr>
          <p:spPr>
            <a:xfrm>
              <a:off x="8293247"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7" name="Oval 526"/>
            <p:cNvSpPr/>
            <p:nvPr/>
          </p:nvSpPr>
          <p:spPr>
            <a:xfrm>
              <a:off x="850650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8" name="Oval 527"/>
            <p:cNvSpPr/>
            <p:nvPr/>
          </p:nvSpPr>
          <p:spPr>
            <a:xfrm>
              <a:off x="541421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9" name="Oval 528"/>
            <p:cNvSpPr/>
            <p:nvPr/>
          </p:nvSpPr>
          <p:spPr>
            <a:xfrm>
              <a:off x="562747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0" name="Oval 529"/>
            <p:cNvSpPr/>
            <p:nvPr/>
          </p:nvSpPr>
          <p:spPr>
            <a:xfrm>
              <a:off x="5840734"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1" name="Oval 530"/>
            <p:cNvSpPr/>
            <p:nvPr/>
          </p:nvSpPr>
          <p:spPr>
            <a:xfrm>
              <a:off x="6053996"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2" name="Oval 531"/>
            <p:cNvSpPr/>
            <p:nvPr/>
          </p:nvSpPr>
          <p:spPr>
            <a:xfrm>
              <a:off x="626725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3" name="Oval 532"/>
            <p:cNvSpPr/>
            <p:nvPr/>
          </p:nvSpPr>
          <p:spPr>
            <a:xfrm>
              <a:off x="648052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4" name="Oval 533"/>
            <p:cNvSpPr/>
            <p:nvPr/>
          </p:nvSpPr>
          <p:spPr>
            <a:xfrm>
              <a:off x="669378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5" name="Oval 534"/>
            <p:cNvSpPr/>
            <p:nvPr/>
          </p:nvSpPr>
          <p:spPr>
            <a:xfrm>
              <a:off x="6907044"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6" name="Oval 535"/>
            <p:cNvSpPr/>
            <p:nvPr/>
          </p:nvSpPr>
          <p:spPr>
            <a:xfrm>
              <a:off x="7120306"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7" name="Oval 536"/>
            <p:cNvSpPr/>
            <p:nvPr/>
          </p:nvSpPr>
          <p:spPr>
            <a:xfrm>
              <a:off x="733356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8" name="Oval 537"/>
            <p:cNvSpPr/>
            <p:nvPr/>
          </p:nvSpPr>
          <p:spPr>
            <a:xfrm>
              <a:off x="754683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9" name="Oval 538"/>
            <p:cNvSpPr/>
            <p:nvPr/>
          </p:nvSpPr>
          <p:spPr>
            <a:xfrm>
              <a:off x="776009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0" name="Oval 539"/>
            <p:cNvSpPr/>
            <p:nvPr/>
          </p:nvSpPr>
          <p:spPr>
            <a:xfrm>
              <a:off x="7973354"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1" name="Oval 540"/>
            <p:cNvSpPr/>
            <p:nvPr/>
          </p:nvSpPr>
          <p:spPr>
            <a:xfrm>
              <a:off x="8186616"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2" name="Oval 541"/>
            <p:cNvSpPr/>
            <p:nvPr/>
          </p:nvSpPr>
          <p:spPr>
            <a:xfrm>
              <a:off x="839987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3" name="Oval 542"/>
            <p:cNvSpPr/>
            <p:nvPr/>
          </p:nvSpPr>
          <p:spPr>
            <a:xfrm>
              <a:off x="861314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4" name="Oval 543"/>
            <p:cNvSpPr/>
            <p:nvPr/>
          </p:nvSpPr>
          <p:spPr>
            <a:xfrm>
              <a:off x="871978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5" name="Oval 544"/>
            <p:cNvSpPr/>
            <p:nvPr/>
          </p:nvSpPr>
          <p:spPr>
            <a:xfrm>
              <a:off x="520094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6" name="Oval 545"/>
            <p:cNvSpPr/>
            <p:nvPr/>
          </p:nvSpPr>
          <p:spPr>
            <a:xfrm>
              <a:off x="530757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7" name="Oval 546"/>
            <p:cNvSpPr/>
            <p:nvPr/>
          </p:nvSpPr>
          <p:spPr>
            <a:xfrm>
              <a:off x="5520841"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8" name="Oval 547"/>
            <p:cNvSpPr/>
            <p:nvPr/>
          </p:nvSpPr>
          <p:spPr>
            <a:xfrm>
              <a:off x="5734103"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9" name="Oval 548"/>
            <p:cNvSpPr/>
            <p:nvPr/>
          </p:nvSpPr>
          <p:spPr>
            <a:xfrm>
              <a:off x="5947365"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0" name="Oval 549"/>
            <p:cNvSpPr/>
            <p:nvPr/>
          </p:nvSpPr>
          <p:spPr>
            <a:xfrm>
              <a:off x="6160627"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1" name="Oval 550"/>
            <p:cNvSpPr/>
            <p:nvPr/>
          </p:nvSpPr>
          <p:spPr>
            <a:xfrm>
              <a:off x="637388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2" name="Oval 551"/>
            <p:cNvSpPr/>
            <p:nvPr/>
          </p:nvSpPr>
          <p:spPr>
            <a:xfrm>
              <a:off x="6587151"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3" name="Oval 552"/>
            <p:cNvSpPr/>
            <p:nvPr/>
          </p:nvSpPr>
          <p:spPr>
            <a:xfrm>
              <a:off x="6800413"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4" name="Oval 553"/>
            <p:cNvSpPr/>
            <p:nvPr/>
          </p:nvSpPr>
          <p:spPr>
            <a:xfrm>
              <a:off x="7013675"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5" name="Oval 554"/>
            <p:cNvSpPr/>
            <p:nvPr/>
          </p:nvSpPr>
          <p:spPr>
            <a:xfrm>
              <a:off x="7226937"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6" name="Oval 555"/>
            <p:cNvSpPr/>
            <p:nvPr/>
          </p:nvSpPr>
          <p:spPr>
            <a:xfrm>
              <a:off x="744019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7" name="Oval 556"/>
            <p:cNvSpPr/>
            <p:nvPr/>
          </p:nvSpPr>
          <p:spPr>
            <a:xfrm>
              <a:off x="7653461"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8" name="Oval 557"/>
            <p:cNvSpPr/>
            <p:nvPr/>
          </p:nvSpPr>
          <p:spPr>
            <a:xfrm>
              <a:off x="7866723"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9" name="Oval 558"/>
            <p:cNvSpPr/>
            <p:nvPr/>
          </p:nvSpPr>
          <p:spPr>
            <a:xfrm>
              <a:off x="8079985"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0" name="Oval 559"/>
            <p:cNvSpPr/>
            <p:nvPr/>
          </p:nvSpPr>
          <p:spPr>
            <a:xfrm>
              <a:off x="8293247"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1" name="Oval 560"/>
            <p:cNvSpPr/>
            <p:nvPr/>
          </p:nvSpPr>
          <p:spPr>
            <a:xfrm>
              <a:off x="850650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2" name="Oval 561"/>
            <p:cNvSpPr/>
            <p:nvPr/>
          </p:nvSpPr>
          <p:spPr>
            <a:xfrm>
              <a:off x="541421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3" name="Oval 562"/>
            <p:cNvSpPr/>
            <p:nvPr/>
          </p:nvSpPr>
          <p:spPr>
            <a:xfrm>
              <a:off x="562747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4" name="Oval 563"/>
            <p:cNvSpPr/>
            <p:nvPr/>
          </p:nvSpPr>
          <p:spPr>
            <a:xfrm>
              <a:off x="5840734"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5" name="Oval 564"/>
            <p:cNvSpPr/>
            <p:nvPr/>
          </p:nvSpPr>
          <p:spPr>
            <a:xfrm>
              <a:off x="6053996"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6" name="Oval 565"/>
            <p:cNvSpPr/>
            <p:nvPr/>
          </p:nvSpPr>
          <p:spPr>
            <a:xfrm>
              <a:off x="626725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7" name="Oval 566"/>
            <p:cNvSpPr/>
            <p:nvPr/>
          </p:nvSpPr>
          <p:spPr>
            <a:xfrm>
              <a:off x="648052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8" name="Oval 567"/>
            <p:cNvSpPr/>
            <p:nvPr/>
          </p:nvSpPr>
          <p:spPr>
            <a:xfrm>
              <a:off x="669378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9" name="Oval 568"/>
            <p:cNvSpPr/>
            <p:nvPr/>
          </p:nvSpPr>
          <p:spPr>
            <a:xfrm>
              <a:off x="6907044"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0" name="Oval 569"/>
            <p:cNvSpPr/>
            <p:nvPr/>
          </p:nvSpPr>
          <p:spPr>
            <a:xfrm>
              <a:off x="7120306"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1" name="Oval 570"/>
            <p:cNvSpPr/>
            <p:nvPr/>
          </p:nvSpPr>
          <p:spPr>
            <a:xfrm>
              <a:off x="733356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2" name="Oval 571"/>
            <p:cNvSpPr/>
            <p:nvPr/>
          </p:nvSpPr>
          <p:spPr>
            <a:xfrm>
              <a:off x="754683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3" name="Oval 572"/>
            <p:cNvSpPr/>
            <p:nvPr/>
          </p:nvSpPr>
          <p:spPr>
            <a:xfrm>
              <a:off x="776009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4" name="Oval 573"/>
            <p:cNvSpPr/>
            <p:nvPr/>
          </p:nvSpPr>
          <p:spPr>
            <a:xfrm>
              <a:off x="7973354"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5" name="Oval 574"/>
            <p:cNvSpPr/>
            <p:nvPr/>
          </p:nvSpPr>
          <p:spPr>
            <a:xfrm>
              <a:off x="8186616"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6" name="Oval 575"/>
            <p:cNvSpPr/>
            <p:nvPr/>
          </p:nvSpPr>
          <p:spPr>
            <a:xfrm>
              <a:off x="839987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7" name="Oval 576"/>
            <p:cNvSpPr/>
            <p:nvPr/>
          </p:nvSpPr>
          <p:spPr>
            <a:xfrm>
              <a:off x="861314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8" name="Oval 577"/>
            <p:cNvSpPr/>
            <p:nvPr/>
          </p:nvSpPr>
          <p:spPr>
            <a:xfrm>
              <a:off x="871978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9" name="Oval 578"/>
            <p:cNvSpPr/>
            <p:nvPr/>
          </p:nvSpPr>
          <p:spPr>
            <a:xfrm>
              <a:off x="520094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0" name="Oval 579"/>
            <p:cNvSpPr/>
            <p:nvPr/>
          </p:nvSpPr>
          <p:spPr>
            <a:xfrm>
              <a:off x="530757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1" name="Oval 580"/>
            <p:cNvSpPr/>
            <p:nvPr/>
          </p:nvSpPr>
          <p:spPr>
            <a:xfrm>
              <a:off x="5520841"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2" name="Oval 581"/>
            <p:cNvSpPr/>
            <p:nvPr/>
          </p:nvSpPr>
          <p:spPr>
            <a:xfrm>
              <a:off x="5734103"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3" name="Oval 582"/>
            <p:cNvSpPr/>
            <p:nvPr/>
          </p:nvSpPr>
          <p:spPr>
            <a:xfrm>
              <a:off x="5947365"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4" name="Oval 583"/>
            <p:cNvSpPr/>
            <p:nvPr/>
          </p:nvSpPr>
          <p:spPr>
            <a:xfrm>
              <a:off x="6160627"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5" name="Oval 584"/>
            <p:cNvSpPr/>
            <p:nvPr/>
          </p:nvSpPr>
          <p:spPr>
            <a:xfrm>
              <a:off x="637388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6" name="Oval 585"/>
            <p:cNvSpPr/>
            <p:nvPr/>
          </p:nvSpPr>
          <p:spPr>
            <a:xfrm>
              <a:off x="6587151"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7" name="Oval 586"/>
            <p:cNvSpPr/>
            <p:nvPr/>
          </p:nvSpPr>
          <p:spPr>
            <a:xfrm>
              <a:off x="6800413"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8" name="Oval 587"/>
            <p:cNvSpPr/>
            <p:nvPr/>
          </p:nvSpPr>
          <p:spPr>
            <a:xfrm>
              <a:off x="7013675"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9" name="Oval 588"/>
            <p:cNvSpPr/>
            <p:nvPr/>
          </p:nvSpPr>
          <p:spPr>
            <a:xfrm>
              <a:off x="7226937"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0" name="Oval 589"/>
            <p:cNvSpPr/>
            <p:nvPr/>
          </p:nvSpPr>
          <p:spPr>
            <a:xfrm>
              <a:off x="744019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1" name="Oval 590"/>
            <p:cNvSpPr/>
            <p:nvPr/>
          </p:nvSpPr>
          <p:spPr>
            <a:xfrm>
              <a:off x="7653461"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2" name="Oval 591"/>
            <p:cNvSpPr/>
            <p:nvPr/>
          </p:nvSpPr>
          <p:spPr>
            <a:xfrm>
              <a:off x="7866723"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3" name="Oval 592"/>
            <p:cNvSpPr/>
            <p:nvPr/>
          </p:nvSpPr>
          <p:spPr>
            <a:xfrm>
              <a:off x="8079985"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4" name="Oval 593"/>
            <p:cNvSpPr/>
            <p:nvPr/>
          </p:nvSpPr>
          <p:spPr>
            <a:xfrm>
              <a:off x="8293247"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5" name="Oval 594"/>
            <p:cNvSpPr/>
            <p:nvPr/>
          </p:nvSpPr>
          <p:spPr>
            <a:xfrm>
              <a:off x="850650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6" name="Oval 595"/>
            <p:cNvSpPr/>
            <p:nvPr/>
          </p:nvSpPr>
          <p:spPr>
            <a:xfrm>
              <a:off x="541421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7" name="Oval 596"/>
            <p:cNvSpPr/>
            <p:nvPr/>
          </p:nvSpPr>
          <p:spPr>
            <a:xfrm>
              <a:off x="562747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8" name="Oval 597"/>
            <p:cNvSpPr/>
            <p:nvPr/>
          </p:nvSpPr>
          <p:spPr>
            <a:xfrm>
              <a:off x="5840734"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9" name="Oval 598"/>
            <p:cNvSpPr/>
            <p:nvPr/>
          </p:nvSpPr>
          <p:spPr>
            <a:xfrm>
              <a:off x="6053996"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0" name="Oval 599"/>
            <p:cNvSpPr/>
            <p:nvPr/>
          </p:nvSpPr>
          <p:spPr>
            <a:xfrm>
              <a:off x="626725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1" name="Oval 600"/>
            <p:cNvSpPr/>
            <p:nvPr/>
          </p:nvSpPr>
          <p:spPr>
            <a:xfrm>
              <a:off x="648052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2" name="Oval 601"/>
            <p:cNvSpPr/>
            <p:nvPr/>
          </p:nvSpPr>
          <p:spPr>
            <a:xfrm>
              <a:off x="669378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3" name="Oval 602"/>
            <p:cNvSpPr/>
            <p:nvPr/>
          </p:nvSpPr>
          <p:spPr>
            <a:xfrm>
              <a:off x="6907044"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4" name="Oval 603"/>
            <p:cNvSpPr/>
            <p:nvPr/>
          </p:nvSpPr>
          <p:spPr>
            <a:xfrm>
              <a:off x="7120306"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5" name="Oval 604"/>
            <p:cNvSpPr/>
            <p:nvPr/>
          </p:nvSpPr>
          <p:spPr>
            <a:xfrm>
              <a:off x="733356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6" name="Oval 605"/>
            <p:cNvSpPr/>
            <p:nvPr/>
          </p:nvSpPr>
          <p:spPr>
            <a:xfrm>
              <a:off x="754683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7" name="Oval 606"/>
            <p:cNvSpPr/>
            <p:nvPr/>
          </p:nvSpPr>
          <p:spPr>
            <a:xfrm>
              <a:off x="776009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8" name="Oval 607"/>
            <p:cNvSpPr/>
            <p:nvPr/>
          </p:nvSpPr>
          <p:spPr>
            <a:xfrm>
              <a:off x="7973354"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9" name="Oval 608"/>
            <p:cNvSpPr/>
            <p:nvPr/>
          </p:nvSpPr>
          <p:spPr>
            <a:xfrm>
              <a:off x="8186616"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0" name="Oval 609"/>
            <p:cNvSpPr/>
            <p:nvPr/>
          </p:nvSpPr>
          <p:spPr>
            <a:xfrm>
              <a:off x="839987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 name="Oval 610"/>
            <p:cNvSpPr/>
            <p:nvPr/>
          </p:nvSpPr>
          <p:spPr>
            <a:xfrm>
              <a:off x="861314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2" name="Oval 611"/>
            <p:cNvSpPr/>
            <p:nvPr/>
          </p:nvSpPr>
          <p:spPr>
            <a:xfrm>
              <a:off x="871978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3" name="Oval 612"/>
            <p:cNvSpPr/>
            <p:nvPr/>
          </p:nvSpPr>
          <p:spPr>
            <a:xfrm>
              <a:off x="520094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4" name="Oval 613"/>
            <p:cNvSpPr/>
            <p:nvPr/>
          </p:nvSpPr>
          <p:spPr>
            <a:xfrm>
              <a:off x="530757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5" name="Oval 614"/>
            <p:cNvSpPr/>
            <p:nvPr/>
          </p:nvSpPr>
          <p:spPr>
            <a:xfrm>
              <a:off x="5520841"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6" name="Oval 615"/>
            <p:cNvSpPr/>
            <p:nvPr/>
          </p:nvSpPr>
          <p:spPr>
            <a:xfrm>
              <a:off x="5734103"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7" name="Oval 616"/>
            <p:cNvSpPr/>
            <p:nvPr/>
          </p:nvSpPr>
          <p:spPr>
            <a:xfrm>
              <a:off x="5947365"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8" name="Oval 617"/>
            <p:cNvSpPr/>
            <p:nvPr/>
          </p:nvSpPr>
          <p:spPr>
            <a:xfrm>
              <a:off x="6160627"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9" name="Oval 618"/>
            <p:cNvSpPr/>
            <p:nvPr/>
          </p:nvSpPr>
          <p:spPr>
            <a:xfrm>
              <a:off x="637388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0" name="Oval 619"/>
            <p:cNvSpPr/>
            <p:nvPr/>
          </p:nvSpPr>
          <p:spPr>
            <a:xfrm>
              <a:off x="6587151"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1" name="Oval 620"/>
            <p:cNvSpPr/>
            <p:nvPr/>
          </p:nvSpPr>
          <p:spPr>
            <a:xfrm>
              <a:off x="6800413"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2" name="Oval 621"/>
            <p:cNvSpPr/>
            <p:nvPr/>
          </p:nvSpPr>
          <p:spPr>
            <a:xfrm>
              <a:off x="7013675"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3" name="Oval 622"/>
            <p:cNvSpPr/>
            <p:nvPr/>
          </p:nvSpPr>
          <p:spPr>
            <a:xfrm>
              <a:off x="7226937"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4" name="Oval 623"/>
            <p:cNvSpPr/>
            <p:nvPr/>
          </p:nvSpPr>
          <p:spPr>
            <a:xfrm>
              <a:off x="744019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5" name="Oval 624"/>
            <p:cNvSpPr/>
            <p:nvPr/>
          </p:nvSpPr>
          <p:spPr>
            <a:xfrm>
              <a:off x="7653461"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6" name="Oval 625"/>
            <p:cNvSpPr/>
            <p:nvPr/>
          </p:nvSpPr>
          <p:spPr>
            <a:xfrm>
              <a:off x="7866723"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7" name="Oval 626"/>
            <p:cNvSpPr/>
            <p:nvPr/>
          </p:nvSpPr>
          <p:spPr>
            <a:xfrm>
              <a:off x="8079985"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8" name="Oval 627"/>
            <p:cNvSpPr/>
            <p:nvPr/>
          </p:nvSpPr>
          <p:spPr>
            <a:xfrm>
              <a:off x="8293247"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9" name="Oval 628"/>
            <p:cNvSpPr/>
            <p:nvPr/>
          </p:nvSpPr>
          <p:spPr>
            <a:xfrm>
              <a:off x="850650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0" name="Oval 629"/>
            <p:cNvSpPr/>
            <p:nvPr/>
          </p:nvSpPr>
          <p:spPr>
            <a:xfrm>
              <a:off x="541421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1" name="Oval 630"/>
            <p:cNvSpPr/>
            <p:nvPr/>
          </p:nvSpPr>
          <p:spPr>
            <a:xfrm>
              <a:off x="562747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2" name="Oval 631"/>
            <p:cNvSpPr/>
            <p:nvPr/>
          </p:nvSpPr>
          <p:spPr>
            <a:xfrm>
              <a:off x="5840734"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3" name="Oval 632"/>
            <p:cNvSpPr/>
            <p:nvPr/>
          </p:nvSpPr>
          <p:spPr>
            <a:xfrm>
              <a:off x="6053996"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4" name="Oval 633"/>
            <p:cNvSpPr/>
            <p:nvPr/>
          </p:nvSpPr>
          <p:spPr>
            <a:xfrm>
              <a:off x="626725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5" name="Oval 634"/>
            <p:cNvSpPr/>
            <p:nvPr/>
          </p:nvSpPr>
          <p:spPr>
            <a:xfrm>
              <a:off x="648052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6" name="Oval 635"/>
            <p:cNvSpPr/>
            <p:nvPr/>
          </p:nvSpPr>
          <p:spPr>
            <a:xfrm>
              <a:off x="669378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7" name="Oval 636"/>
            <p:cNvSpPr/>
            <p:nvPr/>
          </p:nvSpPr>
          <p:spPr>
            <a:xfrm>
              <a:off x="6907044"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8" name="Oval 637"/>
            <p:cNvSpPr/>
            <p:nvPr/>
          </p:nvSpPr>
          <p:spPr>
            <a:xfrm>
              <a:off x="7120306"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9" name="Oval 638"/>
            <p:cNvSpPr/>
            <p:nvPr/>
          </p:nvSpPr>
          <p:spPr>
            <a:xfrm>
              <a:off x="733356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0" name="Oval 639"/>
            <p:cNvSpPr/>
            <p:nvPr/>
          </p:nvSpPr>
          <p:spPr>
            <a:xfrm>
              <a:off x="754683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1" name="Oval 640"/>
            <p:cNvSpPr/>
            <p:nvPr/>
          </p:nvSpPr>
          <p:spPr>
            <a:xfrm>
              <a:off x="776009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2" name="Oval 641"/>
            <p:cNvSpPr/>
            <p:nvPr/>
          </p:nvSpPr>
          <p:spPr>
            <a:xfrm>
              <a:off x="7973354"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3" name="Oval 642"/>
            <p:cNvSpPr/>
            <p:nvPr/>
          </p:nvSpPr>
          <p:spPr>
            <a:xfrm>
              <a:off x="8186616"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4" name="Oval 643"/>
            <p:cNvSpPr/>
            <p:nvPr/>
          </p:nvSpPr>
          <p:spPr>
            <a:xfrm>
              <a:off x="839987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5" name="Oval 644"/>
            <p:cNvSpPr/>
            <p:nvPr/>
          </p:nvSpPr>
          <p:spPr>
            <a:xfrm>
              <a:off x="861314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6" name="Oval 645"/>
            <p:cNvSpPr/>
            <p:nvPr/>
          </p:nvSpPr>
          <p:spPr>
            <a:xfrm>
              <a:off x="871978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7" name="Oval 646"/>
            <p:cNvSpPr/>
            <p:nvPr/>
          </p:nvSpPr>
          <p:spPr>
            <a:xfrm>
              <a:off x="520094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8" name="Oval 647"/>
            <p:cNvSpPr/>
            <p:nvPr/>
          </p:nvSpPr>
          <p:spPr>
            <a:xfrm>
              <a:off x="530757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9" name="Oval 648"/>
            <p:cNvSpPr/>
            <p:nvPr/>
          </p:nvSpPr>
          <p:spPr>
            <a:xfrm>
              <a:off x="5520841"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0" name="Oval 649"/>
            <p:cNvSpPr/>
            <p:nvPr/>
          </p:nvSpPr>
          <p:spPr>
            <a:xfrm>
              <a:off x="5734103"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1" name="Oval 650"/>
            <p:cNvSpPr/>
            <p:nvPr/>
          </p:nvSpPr>
          <p:spPr>
            <a:xfrm>
              <a:off x="5947365"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2" name="Oval 651"/>
            <p:cNvSpPr/>
            <p:nvPr/>
          </p:nvSpPr>
          <p:spPr>
            <a:xfrm>
              <a:off x="6160627"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3" name="Oval 652"/>
            <p:cNvSpPr/>
            <p:nvPr/>
          </p:nvSpPr>
          <p:spPr>
            <a:xfrm>
              <a:off x="637388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4" name="Oval 653"/>
            <p:cNvSpPr/>
            <p:nvPr/>
          </p:nvSpPr>
          <p:spPr>
            <a:xfrm>
              <a:off x="6587151"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5" name="Oval 654"/>
            <p:cNvSpPr/>
            <p:nvPr/>
          </p:nvSpPr>
          <p:spPr>
            <a:xfrm>
              <a:off x="6800413"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6" name="Oval 655"/>
            <p:cNvSpPr/>
            <p:nvPr/>
          </p:nvSpPr>
          <p:spPr>
            <a:xfrm>
              <a:off x="7013675"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7" name="Oval 656"/>
            <p:cNvSpPr/>
            <p:nvPr/>
          </p:nvSpPr>
          <p:spPr>
            <a:xfrm>
              <a:off x="7226937"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8" name="Oval 657"/>
            <p:cNvSpPr/>
            <p:nvPr/>
          </p:nvSpPr>
          <p:spPr>
            <a:xfrm>
              <a:off x="744019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9" name="Oval 658"/>
            <p:cNvSpPr/>
            <p:nvPr/>
          </p:nvSpPr>
          <p:spPr>
            <a:xfrm>
              <a:off x="7653461"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0" name="Oval 659"/>
            <p:cNvSpPr/>
            <p:nvPr/>
          </p:nvSpPr>
          <p:spPr>
            <a:xfrm>
              <a:off x="7866723"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1" name="Oval 660"/>
            <p:cNvSpPr/>
            <p:nvPr/>
          </p:nvSpPr>
          <p:spPr>
            <a:xfrm>
              <a:off x="8079985"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2" name="Oval 661"/>
            <p:cNvSpPr/>
            <p:nvPr/>
          </p:nvSpPr>
          <p:spPr>
            <a:xfrm>
              <a:off x="8293247"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3" name="Oval 662"/>
            <p:cNvSpPr/>
            <p:nvPr/>
          </p:nvSpPr>
          <p:spPr>
            <a:xfrm>
              <a:off x="850650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4" name="Oval 663"/>
            <p:cNvSpPr/>
            <p:nvPr/>
          </p:nvSpPr>
          <p:spPr>
            <a:xfrm>
              <a:off x="541421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5" name="Oval 664"/>
            <p:cNvSpPr/>
            <p:nvPr/>
          </p:nvSpPr>
          <p:spPr>
            <a:xfrm>
              <a:off x="562747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6" name="Oval 665"/>
            <p:cNvSpPr/>
            <p:nvPr/>
          </p:nvSpPr>
          <p:spPr>
            <a:xfrm>
              <a:off x="5840734"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7" name="Oval 666"/>
            <p:cNvSpPr/>
            <p:nvPr/>
          </p:nvSpPr>
          <p:spPr>
            <a:xfrm>
              <a:off x="6053996"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8" name="Oval 667"/>
            <p:cNvSpPr/>
            <p:nvPr/>
          </p:nvSpPr>
          <p:spPr>
            <a:xfrm>
              <a:off x="626725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9" name="Oval 668"/>
            <p:cNvSpPr/>
            <p:nvPr/>
          </p:nvSpPr>
          <p:spPr>
            <a:xfrm>
              <a:off x="648052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0" name="Oval 669"/>
            <p:cNvSpPr/>
            <p:nvPr/>
          </p:nvSpPr>
          <p:spPr>
            <a:xfrm>
              <a:off x="669378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1" name="Oval 670"/>
            <p:cNvSpPr/>
            <p:nvPr/>
          </p:nvSpPr>
          <p:spPr>
            <a:xfrm>
              <a:off x="6907044"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2" name="Oval 671"/>
            <p:cNvSpPr/>
            <p:nvPr/>
          </p:nvSpPr>
          <p:spPr>
            <a:xfrm>
              <a:off x="7120306"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3" name="Oval 672"/>
            <p:cNvSpPr/>
            <p:nvPr/>
          </p:nvSpPr>
          <p:spPr>
            <a:xfrm>
              <a:off x="733356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4" name="Oval 673"/>
            <p:cNvSpPr/>
            <p:nvPr/>
          </p:nvSpPr>
          <p:spPr>
            <a:xfrm>
              <a:off x="754683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5" name="Oval 674"/>
            <p:cNvSpPr/>
            <p:nvPr/>
          </p:nvSpPr>
          <p:spPr>
            <a:xfrm>
              <a:off x="776009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6" name="Oval 675"/>
            <p:cNvSpPr/>
            <p:nvPr/>
          </p:nvSpPr>
          <p:spPr>
            <a:xfrm>
              <a:off x="7973354"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7" name="Oval 676"/>
            <p:cNvSpPr/>
            <p:nvPr/>
          </p:nvSpPr>
          <p:spPr>
            <a:xfrm>
              <a:off x="8186616"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8" name="Oval 677"/>
            <p:cNvSpPr/>
            <p:nvPr/>
          </p:nvSpPr>
          <p:spPr>
            <a:xfrm>
              <a:off x="839987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9" name="Oval 678"/>
            <p:cNvSpPr/>
            <p:nvPr/>
          </p:nvSpPr>
          <p:spPr>
            <a:xfrm>
              <a:off x="861314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0" name="Oval 679"/>
            <p:cNvSpPr/>
            <p:nvPr/>
          </p:nvSpPr>
          <p:spPr>
            <a:xfrm>
              <a:off x="871978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1" name="Oval 680"/>
            <p:cNvSpPr/>
            <p:nvPr/>
          </p:nvSpPr>
          <p:spPr>
            <a:xfrm>
              <a:off x="520094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2" name="Oval 681"/>
            <p:cNvSpPr/>
            <p:nvPr/>
          </p:nvSpPr>
          <p:spPr>
            <a:xfrm>
              <a:off x="530757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3" name="Oval 682"/>
            <p:cNvSpPr/>
            <p:nvPr/>
          </p:nvSpPr>
          <p:spPr>
            <a:xfrm>
              <a:off x="5520841"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4" name="Oval 683"/>
            <p:cNvSpPr/>
            <p:nvPr/>
          </p:nvSpPr>
          <p:spPr>
            <a:xfrm>
              <a:off x="5734103"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5" name="Oval 684"/>
            <p:cNvSpPr/>
            <p:nvPr/>
          </p:nvSpPr>
          <p:spPr>
            <a:xfrm>
              <a:off x="5947365"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6" name="Oval 685"/>
            <p:cNvSpPr/>
            <p:nvPr/>
          </p:nvSpPr>
          <p:spPr>
            <a:xfrm>
              <a:off x="6160627"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7" name="Oval 686"/>
            <p:cNvSpPr/>
            <p:nvPr/>
          </p:nvSpPr>
          <p:spPr>
            <a:xfrm>
              <a:off x="637388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8" name="Oval 687"/>
            <p:cNvSpPr/>
            <p:nvPr/>
          </p:nvSpPr>
          <p:spPr>
            <a:xfrm>
              <a:off x="6587151"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9" name="Oval 688"/>
            <p:cNvSpPr/>
            <p:nvPr/>
          </p:nvSpPr>
          <p:spPr>
            <a:xfrm>
              <a:off x="6800413"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0" name="Oval 689"/>
            <p:cNvSpPr/>
            <p:nvPr/>
          </p:nvSpPr>
          <p:spPr>
            <a:xfrm>
              <a:off x="7013675"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1" name="Oval 690"/>
            <p:cNvSpPr/>
            <p:nvPr/>
          </p:nvSpPr>
          <p:spPr>
            <a:xfrm>
              <a:off x="7226937"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2" name="Oval 691"/>
            <p:cNvSpPr/>
            <p:nvPr/>
          </p:nvSpPr>
          <p:spPr>
            <a:xfrm>
              <a:off x="744019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3" name="Oval 692"/>
            <p:cNvSpPr/>
            <p:nvPr/>
          </p:nvSpPr>
          <p:spPr>
            <a:xfrm>
              <a:off x="7653461"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4" name="Oval 693"/>
            <p:cNvSpPr/>
            <p:nvPr/>
          </p:nvSpPr>
          <p:spPr>
            <a:xfrm>
              <a:off x="7866723"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5" name="Oval 694"/>
            <p:cNvSpPr/>
            <p:nvPr/>
          </p:nvSpPr>
          <p:spPr>
            <a:xfrm>
              <a:off x="8079985"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6" name="Oval 695"/>
            <p:cNvSpPr/>
            <p:nvPr/>
          </p:nvSpPr>
          <p:spPr>
            <a:xfrm>
              <a:off x="8293247"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7" name="Oval 696"/>
            <p:cNvSpPr/>
            <p:nvPr/>
          </p:nvSpPr>
          <p:spPr>
            <a:xfrm>
              <a:off x="850650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8" name="Oval 697"/>
            <p:cNvSpPr/>
            <p:nvPr/>
          </p:nvSpPr>
          <p:spPr>
            <a:xfrm>
              <a:off x="541421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9" name="Oval 698"/>
            <p:cNvSpPr/>
            <p:nvPr/>
          </p:nvSpPr>
          <p:spPr>
            <a:xfrm>
              <a:off x="562747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0" name="Oval 699"/>
            <p:cNvSpPr/>
            <p:nvPr/>
          </p:nvSpPr>
          <p:spPr>
            <a:xfrm>
              <a:off x="5840734"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1" name="Oval 700"/>
            <p:cNvSpPr/>
            <p:nvPr/>
          </p:nvSpPr>
          <p:spPr>
            <a:xfrm>
              <a:off x="6053996"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2" name="Oval 701"/>
            <p:cNvSpPr/>
            <p:nvPr/>
          </p:nvSpPr>
          <p:spPr>
            <a:xfrm>
              <a:off x="626725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3" name="Oval 702"/>
            <p:cNvSpPr/>
            <p:nvPr/>
          </p:nvSpPr>
          <p:spPr>
            <a:xfrm>
              <a:off x="648052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4" name="Oval 703"/>
            <p:cNvSpPr/>
            <p:nvPr/>
          </p:nvSpPr>
          <p:spPr>
            <a:xfrm>
              <a:off x="669378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5" name="Oval 704"/>
            <p:cNvSpPr/>
            <p:nvPr/>
          </p:nvSpPr>
          <p:spPr>
            <a:xfrm>
              <a:off x="6907044"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6" name="Oval 705"/>
            <p:cNvSpPr/>
            <p:nvPr/>
          </p:nvSpPr>
          <p:spPr>
            <a:xfrm>
              <a:off x="7120306"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7" name="Oval 706"/>
            <p:cNvSpPr/>
            <p:nvPr/>
          </p:nvSpPr>
          <p:spPr>
            <a:xfrm>
              <a:off x="733356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8" name="Oval 707"/>
            <p:cNvSpPr/>
            <p:nvPr/>
          </p:nvSpPr>
          <p:spPr>
            <a:xfrm>
              <a:off x="754683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9" name="Oval 708"/>
            <p:cNvSpPr/>
            <p:nvPr/>
          </p:nvSpPr>
          <p:spPr>
            <a:xfrm>
              <a:off x="776009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0" name="Oval 709"/>
            <p:cNvSpPr/>
            <p:nvPr/>
          </p:nvSpPr>
          <p:spPr>
            <a:xfrm>
              <a:off x="7973354"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1" name="Oval 710"/>
            <p:cNvSpPr/>
            <p:nvPr/>
          </p:nvSpPr>
          <p:spPr>
            <a:xfrm>
              <a:off x="8186616"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2" name="Oval 711"/>
            <p:cNvSpPr/>
            <p:nvPr/>
          </p:nvSpPr>
          <p:spPr>
            <a:xfrm>
              <a:off x="839987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3" name="Oval 712"/>
            <p:cNvSpPr/>
            <p:nvPr/>
          </p:nvSpPr>
          <p:spPr>
            <a:xfrm>
              <a:off x="861314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4" name="Oval 713"/>
            <p:cNvSpPr/>
            <p:nvPr/>
          </p:nvSpPr>
          <p:spPr>
            <a:xfrm>
              <a:off x="871978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5" name="Oval 714"/>
            <p:cNvSpPr/>
            <p:nvPr/>
          </p:nvSpPr>
          <p:spPr>
            <a:xfrm>
              <a:off x="520094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6" name="Oval 715"/>
            <p:cNvSpPr/>
            <p:nvPr/>
          </p:nvSpPr>
          <p:spPr>
            <a:xfrm>
              <a:off x="530757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7" name="Oval 716"/>
            <p:cNvSpPr/>
            <p:nvPr/>
          </p:nvSpPr>
          <p:spPr>
            <a:xfrm>
              <a:off x="5520841"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8" name="Oval 717"/>
            <p:cNvSpPr/>
            <p:nvPr/>
          </p:nvSpPr>
          <p:spPr>
            <a:xfrm>
              <a:off x="5734103"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9" name="Oval 718"/>
            <p:cNvSpPr/>
            <p:nvPr/>
          </p:nvSpPr>
          <p:spPr>
            <a:xfrm>
              <a:off x="5947365"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0" name="Oval 719"/>
            <p:cNvSpPr/>
            <p:nvPr/>
          </p:nvSpPr>
          <p:spPr>
            <a:xfrm>
              <a:off x="6160627"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1" name="Oval 720"/>
            <p:cNvSpPr/>
            <p:nvPr/>
          </p:nvSpPr>
          <p:spPr>
            <a:xfrm>
              <a:off x="637388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2" name="Oval 721"/>
            <p:cNvSpPr/>
            <p:nvPr/>
          </p:nvSpPr>
          <p:spPr>
            <a:xfrm>
              <a:off x="6587151"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3" name="Oval 722"/>
            <p:cNvSpPr/>
            <p:nvPr/>
          </p:nvSpPr>
          <p:spPr>
            <a:xfrm>
              <a:off x="6800413"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4" name="Oval 723"/>
            <p:cNvSpPr/>
            <p:nvPr/>
          </p:nvSpPr>
          <p:spPr>
            <a:xfrm>
              <a:off x="7013675"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5" name="Oval 724"/>
            <p:cNvSpPr/>
            <p:nvPr/>
          </p:nvSpPr>
          <p:spPr>
            <a:xfrm>
              <a:off x="7226937"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6" name="Oval 725"/>
            <p:cNvSpPr/>
            <p:nvPr/>
          </p:nvSpPr>
          <p:spPr>
            <a:xfrm>
              <a:off x="744019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7" name="Oval 726"/>
            <p:cNvSpPr/>
            <p:nvPr/>
          </p:nvSpPr>
          <p:spPr>
            <a:xfrm>
              <a:off x="7653461"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8" name="Oval 727"/>
            <p:cNvSpPr/>
            <p:nvPr/>
          </p:nvSpPr>
          <p:spPr>
            <a:xfrm>
              <a:off x="7866723"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9" name="Oval 728"/>
            <p:cNvSpPr/>
            <p:nvPr/>
          </p:nvSpPr>
          <p:spPr>
            <a:xfrm>
              <a:off x="8079985"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0" name="Oval 729"/>
            <p:cNvSpPr/>
            <p:nvPr/>
          </p:nvSpPr>
          <p:spPr>
            <a:xfrm>
              <a:off x="8293247"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1" name="Oval 730"/>
            <p:cNvSpPr/>
            <p:nvPr/>
          </p:nvSpPr>
          <p:spPr>
            <a:xfrm>
              <a:off x="850650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2" name="Oval 731"/>
            <p:cNvSpPr/>
            <p:nvPr/>
          </p:nvSpPr>
          <p:spPr>
            <a:xfrm>
              <a:off x="541421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3" name="Oval 732"/>
            <p:cNvSpPr/>
            <p:nvPr/>
          </p:nvSpPr>
          <p:spPr>
            <a:xfrm>
              <a:off x="562747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4" name="Oval 733"/>
            <p:cNvSpPr/>
            <p:nvPr/>
          </p:nvSpPr>
          <p:spPr>
            <a:xfrm>
              <a:off x="5840734"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5" name="Oval 734"/>
            <p:cNvSpPr/>
            <p:nvPr/>
          </p:nvSpPr>
          <p:spPr>
            <a:xfrm>
              <a:off x="6053996"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6" name="Oval 735"/>
            <p:cNvSpPr/>
            <p:nvPr/>
          </p:nvSpPr>
          <p:spPr>
            <a:xfrm>
              <a:off x="626725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7" name="Oval 736"/>
            <p:cNvSpPr/>
            <p:nvPr/>
          </p:nvSpPr>
          <p:spPr>
            <a:xfrm>
              <a:off x="648052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8" name="Oval 737"/>
            <p:cNvSpPr/>
            <p:nvPr/>
          </p:nvSpPr>
          <p:spPr>
            <a:xfrm>
              <a:off x="669378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9" name="Oval 738"/>
            <p:cNvSpPr/>
            <p:nvPr/>
          </p:nvSpPr>
          <p:spPr>
            <a:xfrm>
              <a:off x="6907044"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0" name="Oval 739"/>
            <p:cNvSpPr/>
            <p:nvPr/>
          </p:nvSpPr>
          <p:spPr>
            <a:xfrm>
              <a:off x="7120306"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1" name="Oval 740"/>
            <p:cNvSpPr/>
            <p:nvPr/>
          </p:nvSpPr>
          <p:spPr>
            <a:xfrm>
              <a:off x="733356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2" name="Oval 741"/>
            <p:cNvSpPr/>
            <p:nvPr/>
          </p:nvSpPr>
          <p:spPr>
            <a:xfrm>
              <a:off x="754683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3" name="Oval 742"/>
            <p:cNvSpPr/>
            <p:nvPr/>
          </p:nvSpPr>
          <p:spPr>
            <a:xfrm>
              <a:off x="776009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4" name="Oval 743"/>
            <p:cNvSpPr/>
            <p:nvPr/>
          </p:nvSpPr>
          <p:spPr>
            <a:xfrm>
              <a:off x="7973354"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5" name="Oval 744"/>
            <p:cNvSpPr/>
            <p:nvPr/>
          </p:nvSpPr>
          <p:spPr>
            <a:xfrm>
              <a:off x="8186616"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6" name="Oval 745"/>
            <p:cNvSpPr/>
            <p:nvPr/>
          </p:nvSpPr>
          <p:spPr>
            <a:xfrm>
              <a:off x="839987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7" name="Oval 746"/>
            <p:cNvSpPr/>
            <p:nvPr/>
          </p:nvSpPr>
          <p:spPr>
            <a:xfrm>
              <a:off x="861314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8" name="Oval 747"/>
            <p:cNvSpPr/>
            <p:nvPr/>
          </p:nvSpPr>
          <p:spPr>
            <a:xfrm>
              <a:off x="871978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9" name="Oval 748"/>
            <p:cNvSpPr/>
            <p:nvPr/>
          </p:nvSpPr>
          <p:spPr>
            <a:xfrm>
              <a:off x="520094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0" name="Oval 749"/>
            <p:cNvSpPr/>
            <p:nvPr/>
          </p:nvSpPr>
          <p:spPr>
            <a:xfrm>
              <a:off x="530757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1" name="Oval 750"/>
            <p:cNvSpPr/>
            <p:nvPr/>
          </p:nvSpPr>
          <p:spPr>
            <a:xfrm>
              <a:off x="5520841"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2" name="Oval 751"/>
            <p:cNvSpPr/>
            <p:nvPr/>
          </p:nvSpPr>
          <p:spPr>
            <a:xfrm>
              <a:off x="5734103"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3" name="Oval 752"/>
            <p:cNvSpPr/>
            <p:nvPr/>
          </p:nvSpPr>
          <p:spPr>
            <a:xfrm>
              <a:off x="5947365"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4" name="Oval 753"/>
            <p:cNvSpPr/>
            <p:nvPr/>
          </p:nvSpPr>
          <p:spPr>
            <a:xfrm>
              <a:off x="6160627"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5" name="Oval 754"/>
            <p:cNvSpPr/>
            <p:nvPr/>
          </p:nvSpPr>
          <p:spPr>
            <a:xfrm>
              <a:off x="637388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6" name="Oval 755"/>
            <p:cNvSpPr/>
            <p:nvPr/>
          </p:nvSpPr>
          <p:spPr>
            <a:xfrm>
              <a:off x="6587151"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7" name="Oval 756"/>
            <p:cNvSpPr/>
            <p:nvPr/>
          </p:nvSpPr>
          <p:spPr>
            <a:xfrm>
              <a:off x="6800413"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8" name="Oval 757"/>
            <p:cNvSpPr/>
            <p:nvPr/>
          </p:nvSpPr>
          <p:spPr>
            <a:xfrm>
              <a:off x="7013675"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9" name="Oval 758"/>
            <p:cNvSpPr/>
            <p:nvPr/>
          </p:nvSpPr>
          <p:spPr>
            <a:xfrm>
              <a:off x="7226937"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0" name="Oval 759"/>
            <p:cNvSpPr/>
            <p:nvPr/>
          </p:nvSpPr>
          <p:spPr>
            <a:xfrm>
              <a:off x="744019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1" name="Oval 760"/>
            <p:cNvSpPr/>
            <p:nvPr/>
          </p:nvSpPr>
          <p:spPr>
            <a:xfrm>
              <a:off x="7653461"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2" name="Oval 761"/>
            <p:cNvSpPr/>
            <p:nvPr/>
          </p:nvSpPr>
          <p:spPr>
            <a:xfrm>
              <a:off x="7866723"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3" name="Oval 762"/>
            <p:cNvSpPr/>
            <p:nvPr/>
          </p:nvSpPr>
          <p:spPr>
            <a:xfrm>
              <a:off x="8079985"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4" name="Oval 763"/>
            <p:cNvSpPr/>
            <p:nvPr/>
          </p:nvSpPr>
          <p:spPr>
            <a:xfrm>
              <a:off x="8293247"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5" name="Oval 764"/>
            <p:cNvSpPr/>
            <p:nvPr/>
          </p:nvSpPr>
          <p:spPr>
            <a:xfrm>
              <a:off x="850650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6" name="Oval 765"/>
            <p:cNvSpPr/>
            <p:nvPr/>
          </p:nvSpPr>
          <p:spPr>
            <a:xfrm>
              <a:off x="541421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7" name="Oval 766"/>
            <p:cNvSpPr/>
            <p:nvPr/>
          </p:nvSpPr>
          <p:spPr>
            <a:xfrm>
              <a:off x="562747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8" name="Oval 767"/>
            <p:cNvSpPr/>
            <p:nvPr/>
          </p:nvSpPr>
          <p:spPr>
            <a:xfrm>
              <a:off x="5840734"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9" name="Oval 768"/>
            <p:cNvSpPr/>
            <p:nvPr/>
          </p:nvSpPr>
          <p:spPr>
            <a:xfrm>
              <a:off x="6053996"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0" name="Oval 769"/>
            <p:cNvSpPr/>
            <p:nvPr/>
          </p:nvSpPr>
          <p:spPr>
            <a:xfrm>
              <a:off x="626725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1" name="Oval 770"/>
            <p:cNvSpPr/>
            <p:nvPr/>
          </p:nvSpPr>
          <p:spPr>
            <a:xfrm>
              <a:off x="648052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2" name="Oval 771"/>
            <p:cNvSpPr/>
            <p:nvPr/>
          </p:nvSpPr>
          <p:spPr>
            <a:xfrm>
              <a:off x="669378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3" name="Oval 772"/>
            <p:cNvSpPr/>
            <p:nvPr/>
          </p:nvSpPr>
          <p:spPr>
            <a:xfrm>
              <a:off x="6907044"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4" name="Oval 773"/>
            <p:cNvSpPr/>
            <p:nvPr/>
          </p:nvSpPr>
          <p:spPr>
            <a:xfrm>
              <a:off x="7120306"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5" name="Oval 774"/>
            <p:cNvSpPr/>
            <p:nvPr/>
          </p:nvSpPr>
          <p:spPr>
            <a:xfrm>
              <a:off x="733356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6" name="Oval 775"/>
            <p:cNvSpPr/>
            <p:nvPr/>
          </p:nvSpPr>
          <p:spPr>
            <a:xfrm>
              <a:off x="754683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7" name="Oval 776"/>
            <p:cNvSpPr/>
            <p:nvPr/>
          </p:nvSpPr>
          <p:spPr>
            <a:xfrm>
              <a:off x="776009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8" name="Oval 777"/>
            <p:cNvSpPr/>
            <p:nvPr/>
          </p:nvSpPr>
          <p:spPr>
            <a:xfrm>
              <a:off x="7973354"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9" name="Oval 778"/>
            <p:cNvSpPr/>
            <p:nvPr/>
          </p:nvSpPr>
          <p:spPr>
            <a:xfrm>
              <a:off x="8186616"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0" name="Oval 779"/>
            <p:cNvSpPr/>
            <p:nvPr/>
          </p:nvSpPr>
          <p:spPr>
            <a:xfrm>
              <a:off x="839987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1" name="Oval 780"/>
            <p:cNvSpPr/>
            <p:nvPr/>
          </p:nvSpPr>
          <p:spPr>
            <a:xfrm>
              <a:off x="861314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2" name="Oval 781"/>
            <p:cNvSpPr/>
            <p:nvPr/>
          </p:nvSpPr>
          <p:spPr>
            <a:xfrm>
              <a:off x="871978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3" name="Oval 782"/>
            <p:cNvSpPr/>
            <p:nvPr/>
          </p:nvSpPr>
          <p:spPr>
            <a:xfrm>
              <a:off x="520094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4" name="Oval 783"/>
            <p:cNvSpPr/>
            <p:nvPr/>
          </p:nvSpPr>
          <p:spPr>
            <a:xfrm>
              <a:off x="530757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5" name="Oval 784"/>
            <p:cNvSpPr/>
            <p:nvPr/>
          </p:nvSpPr>
          <p:spPr>
            <a:xfrm>
              <a:off x="5520841"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6" name="Oval 785"/>
            <p:cNvSpPr/>
            <p:nvPr/>
          </p:nvSpPr>
          <p:spPr>
            <a:xfrm>
              <a:off x="5734103"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7" name="Oval 786"/>
            <p:cNvSpPr/>
            <p:nvPr/>
          </p:nvSpPr>
          <p:spPr>
            <a:xfrm>
              <a:off x="5947365"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8" name="Oval 787"/>
            <p:cNvSpPr/>
            <p:nvPr/>
          </p:nvSpPr>
          <p:spPr>
            <a:xfrm>
              <a:off x="6160627"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9" name="Oval 788"/>
            <p:cNvSpPr/>
            <p:nvPr/>
          </p:nvSpPr>
          <p:spPr>
            <a:xfrm>
              <a:off x="637388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0" name="Oval 789"/>
            <p:cNvSpPr/>
            <p:nvPr/>
          </p:nvSpPr>
          <p:spPr>
            <a:xfrm>
              <a:off x="6587151"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1" name="Oval 790"/>
            <p:cNvSpPr/>
            <p:nvPr/>
          </p:nvSpPr>
          <p:spPr>
            <a:xfrm>
              <a:off x="6800413"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2" name="Oval 791"/>
            <p:cNvSpPr/>
            <p:nvPr/>
          </p:nvSpPr>
          <p:spPr>
            <a:xfrm>
              <a:off x="7013675"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3" name="Oval 792"/>
            <p:cNvSpPr/>
            <p:nvPr/>
          </p:nvSpPr>
          <p:spPr>
            <a:xfrm>
              <a:off x="7226937"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4" name="Oval 793"/>
            <p:cNvSpPr/>
            <p:nvPr/>
          </p:nvSpPr>
          <p:spPr>
            <a:xfrm>
              <a:off x="744019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5" name="Oval 794"/>
            <p:cNvSpPr/>
            <p:nvPr/>
          </p:nvSpPr>
          <p:spPr>
            <a:xfrm>
              <a:off x="7653461"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6" name="Oval 795"/>
            <p:cNvSpPr/>
            <p:nvPr/>
          </p:nvSpPr>
          <p:spPr>
            <a:xfrm>
              <a:off x="7866723"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7" name="Oval 796"/>
            <p:cNvSpPr/>
            <p:nvPr/>
          </p:nvSpPr>
          <p:spPr>
            <a:xfrm>
              <a:off x="8079985"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8" name="Oval 797"/>
            <p:cNvSpPr/>
            <p:nvPr/>
          </p:nvSpPr>
          <p:spPr>
            <a:xfrm>
              <a:off x="8293247"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9" name="Oval 798"/>
            <p:cNvSpPr/>
            <p:nvPr/>
          </p:nvSpPr>
          <p:spPr>
            <a:xfrm>
              <a:off x="850650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0" name="Oval 799"/>
            <p:cNvSpPr/>
            <p:nvPr/>
          </p:nvSpPr>
          <p:spPr>
            <a:xfrm>
              <a:off x="541421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1" name="Oval 800"/>
            <p:cNvSpPr/>
            <p:nvPr/>
          </p:nvSpPr>
          <p:spPr>
            <a:xfrm>
              <a:off x="562747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2" name="Oval 801"/>
            <p:cNvSpPr/>
            <p:nvPr/>
          </p:nvSpPr>
          <p:spPr>
            <a:xfrm>
              <a:off x="5840734"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3" name="Oval 802"/>
            <p:cNvSpPr/>
            <p:nvPr/>
          </p:nvSpPr>
          <p:spPr>
            <a:xfrm>
              <a:off x="6053996"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4" name="Oval 803"/>
            <p:cNvSpPr/>
            <p:nvPr/>
          </p:nvSpPr>
          <p:spPr>
            <a:xfrm>
              <a:off x="626725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5" name="Oval 804"/>
            <p:cNvSpPr/>
            <p:nvPr/>
          </p:nvSpPr>
          <p:spPr>
            <a:xfrm>
              <a:off x="648052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6" name="Oval 805"/>
            <p:cNvSpPr/>
            <p:nvPr/>
          </p:nvSpPr>
          <p:spPr>
            <a:xfrm>
              <a:off x="669378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7" name="Oval 806"/>
            <p:cNvSpPr/>
            <p:nvPr/>
          </p:nvSpPr>
          <p:spPr>
            <a:xfrm>
              <a:off x="6907044"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8" name="Oval 807"/>
            <p:cNvSpPr/>
            <p:nvPr/>
          </p:nvSpPr>
          <p:spPr>
            <a:xfrm>
              <a:off x="7120306"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9" name="Oval 808"/>
            <p:cNvSpPr/>
            <p:nvPr/>
          </p:nvSpPr>
          <p:spPr>
            <a:xfrm>
              <a:off x="733356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0" name="Oval 809"/>
            <p:cNvSpPr/>
            <p:nvPr/>
          </p:nvSpPr>
          <p:spPr>
            <a:xfrm>
              <a:off x="754683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1" name="Oval 810"/>
            <p:cNvSpPr/>
            <p:nvPr/>
          </p:nvSpPr>
          <p:spPr>
            <a:xfrm>
              <a:off x="776009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2" name="Oval 811"/>
            <p:cNvSpPr/>
            <p:nvPr/>
          </p:nvSpPr>
          <p:spPr>
            <a:xfrm>
              <a:off x="7973354"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3" name="Oval 812"/>
            <p:cNvSpPr/>
            <p:nvPr/>
          </p:nvSpPr>
          <p:spPr>
            <a:xfrm>
              <a:off x="8186616"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4" name="Oval 813"/>
            <p:cNvSpPr/>
            <p:nvPr/>
          </p:nvSpPr>
          <p:spPr>
            <a:xfrm>
              <a:off x="839987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5" name="Oval 814"/>
            <p:cNvSpPr/>
            <p:nvPr/>
          </p:nvSpPr>
          <p:spPr>
            <a:xfrm>
              <a:off x="861314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6" name="Oval 815"/>
            <p:cNvSpPr/>
            <p:nvPr/>
          </p:nvSpPr>
          <p:spPr>
            <a:xfrm>
              <a:off x="871978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7" name="Oval 816"/>
            <p:cNvSpPr/>
            <p:nvPr/>
          </p:nvSpPr>
          <p:spPr>
            <a:xfrm>
              <a:off x="520094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8" name="Oval 817"/>
            <p:cNvSpPr/>
            <p:nvPr/>
          </p:nvSpPr>
          <p:spPr>
            <a:xfrm>
              <a:off x="530757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9" name="Oval 818"/>
            <p:cNvSpPr/>
            <p:nvPr/>
          </p:nvSpPr>
          <p:spPr>
            <a:xfrm>
              <a:off x="5520841"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0" name="Oval 819"/>
            <p:cNvSpPr/>
            <p:nvPr/>
          </p:nvSpPr>
          <p:spPr>
            <a:xfrm>
              <a:off x="5734103"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1" name="Oval 820"/>
            <p:cNvSpPr/>
            <p:nvPr/>
          </p:nvSpPr>
          <p:spPr>
            <a:xfrm>
              <a:off x="5947365"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2" name="Oval 821"/>
            <p:cNvSpPr/>
            <p:nvPr/>
          </p:nvSpPr>
          <p:spPr>
            <a:xfrm>
              <a:off x="6160627"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3" name="Oval 822"/>
            <p:cNvSpPr/>
            <p:nvPr/>
          </p:nvSpPr>
          <p:spPr>
            <a:xfrm>
              <a:off x="637388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4" name="Oval 823"/>
            <p:cNvSpPr/>
            <p:nvPr/>
          </p:nvSpPr>
          <p:spPr>
            <a:xfrm>
              <a:off x="6587151"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5" name="Oval 824"/>
            <p:cNvSpPr/>
            <p:nvPr/>
          </p:nvSpPr>
          <p:spPr>
            <a:xfrm>
              <a:off x="6800413"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6" name="Oval 825"/>
            <p:cNvSpPr/>
            <p:nvPr/>
          </p:nvSpPr>
          <p:spPr>
            <a:xfrm>
              <a:off x="7013675"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7" name="Oval 826"/>
            <p:cNvSpPr/>
            <p:nvPr/>
          </p:nvSpPr>
          <p:spPr>
            <a:xfrm>
              <a:off x="7226937"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8" name="Oval 827"/>
            <p:cNvSpPr/>
            <p:nvPr/>
          </p:nvSpPr>
          <p:spPr>
            <a:xfrm>
              <a:off x="744019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9" name="Oval 828"/>
            <p:cNvSpPr/>
            <p:nvPr/>
          </p:nvSpPr>
          <p:spPr>
            <a:xfrm>
              <a:off x="7653461"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0" name="Oval 829"/>
            <p:cNvSpPr/>
            <p:nvPr/>
          </p:nvSpPr>
          <p:spPr>
            <a:xfrm>
              <a:off x="7866723"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1" name="Oval 830"/>
            <p:cNvSpPr/>
            <p:nvPr/>
          </p:nvSpPr>
          <p:spPr>
            <a:xfrm>
              <a:off x="8079985"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2" name="Oval 831"/>
            <p:cNvSpPr/>
            <p:nvPr/>
          </p:nvSpPr>
          <p:spPr>
            <a:xfrm>
              <a:off x="8293247"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3" name="Oval 832"/>
            <p:cNvSpPr/>
            <p:nvPr/>
          </p:nvSpPr>
          <p:spPr>
            <a:xfrm>
              <a:off x="850650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4" name="Oval 833"/>
            <p:cNvSpPr/>
            <p:nvPr/>
          </p:nvSpPr>
          <p:spPr>
            <a:xfrm>
              <a:off x="541421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5" name="Oval 834"/>
            <p:cNvSpPr/>
            <p:nvPr/>
          </p:nvSpPr>
          <p:spPr>
            <a:xfrm>
              <a:off x="562747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6" name="Oval 835"/>
            <p:cNvSpPr/>
            <p:nvPr/>
          </p:nvSpPr>
          <p:spPr>
            <a:xfrm>
              <a:off x="5840734"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7" name="Oval 836"/>
            <p:cNvSpPr/>
            <p:nvPr/>
          </p:nvSpPr>
          <p:spPr>
            <a:xfrm>
              <a:off x="6053996"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8" name="Oval 837"/>
            <p:cNvSpPr/>
            <p:nvPr/>
          </p:nvSpPr>
          <p:spPr>
            <a:xfrm>
              <a:off x="626725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9" name="Oval 838"/>
            <p:cNvSpPr/>
            <p:nvPr/>
          </p:nvSpPr>
          <p:spPr>
            <a:xfrm>
              <a:off x="648052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0" name="Oval 839"/>
            <p:cNvSpPr/>
            <p:nvPr/>
          </p:nvSpPr>
          <p:spPr>
            <a:xfrm>
              <a:off x="669378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1" name="Oval 840"/>
            <p:cNvSpPr/>
            <p:nvPr/>
          </p:nvSpPr>
          <p:spPr>
            <a:xfrm>
              <a:off x="6907044"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2" name="Oval 841"/>
            <p:cNvSpPr/>
            <p:nvPr/>
          </p:nvSpPr>
          <p:spPr>
            <a:xfrm>
              <a:off x="7120306"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3" name="Oval 842"/>
            <p:cNvSpPr/>
            <p:nvPr/>
          </p:nvSpPr>
          <p:spPr>
            <a:xfrm>
              <a:off x="733356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4" name="Oval 843"/>
            <p:cNvSpPr/>
            <p:nvPr/>
          </p:nvSpPr>
          <p:spPr>
            <a:xfrm>
              <a:off x="754683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5" name="Oval 844"/>
            <p:cNvSpPr/>
            <p:nvPr/>
          </p:nvSpPr>
          <p:spPr>
            <a:xfrm>
              <a:off x="776009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6" name="Oval 845"/>
            <p:cNvSpPr/>
            <p:nvPr/>
          </p:nvSpPr>
          <p:spPr>
            <a:xfrm>
              <a:off x="7973354"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7" name="Oval 846"/>
            <p:cNvSpPr/>
            <p:nvPr/>
          </p:nvSpPr>
          <p:spPr>
            <a:xfrm>
              <a:off x="8186616"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8" name="Oval 847"/>
            <p:cNvSpPr/>
            <p:nvPr/>
          </p:nvSpPr>
          <p:spPr>
            <a:xfrm>
              <a:off x="839987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9" name="Oval 848"/>
            <p:cNvSpPr/>
            <p:nvPr/>
          </p:nvSpPr>
          <p:spPr>
            <a:xfrm>
              <a:off x="861314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0" name="Oval 849"/>
            <p:cNvSpPr/>
            <p:nvPr/>
          </p:nvSpPr>
          <p:spPr>
            <a:xfrm>
              <a:off x="871978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1" name="Oval 850"/>
            <p:cNvSpPr/>
            <p:nvPr/>
          </p:nvSpPr>
          <p:spPr>
            <a:xfrm>
              <a:off x="520094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2" name="Oval 851"/>
            <p:cNvSpPr/>
            <p:nvPr/>
          </p:nvSpPr>
          <p:spPr>
            <a:xfrm>
              <a:off x="530757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3" name="Oval 852"/>
            <p:cNvSpPr/>
            <p:nvPr/>
          </p:nvSpPr>
          <p:spPr>
            <a:xfrm>
              <a:off x="5520841"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4" name="Oval 853"/>
            <p:cNvSpPr/>
            <p:nvPr/>
          </p:nvSpPr>
          <p:spPr>
            <a:xfrm>
              <a:off x="5734103"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5" name="Oval 854"/>
            <p:cNvSpPr/>
            <p:nvPr/>
          </p:nvSpPr>
          <p:spPr>
            <a:xfrm>
              <a:off x="5947365"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6" name="Oval 855"/>
            <p:cNvSpPr/>
            <p:nvPr/>
          </p:nvSpPr>
          <p:spPr>
            <a:xfrm>
              <a:off x="6160627"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7" name="Oval 856"/>
            <p:cNvSpPr/>
            <p:nvPr/>
          </p:nvSpPr>
          <p:spPr>
            <a:xfrm>
              <a:off x="637388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8" name="Oval 857"/>
            <p:cNvSpPr/>
            <p:nvPr/>
          </p:nvSpPr>
          <p:spPr>
            <a:xfrm>
              <a:off x="6587151"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9" name="Oval 858"/>
            <p:cNvSpPr/>
            <p:nvPr/>
          </p:nvSpPr>
          <p:spPr>
            <a:xfrm>
              <a:off x="6800413"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0" name="Oval 859"/>
            <p:cNvSpPr/>
            <p:nvPr/>
          </p:nvSpPr>
          <p:spPr>
            <a:xfrm>
              <a:off x="7013675"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1" name="Oval 860"/>
            <p:cNvSpPr/>
            <p:nvPr/>
          </p:nvSpPr>
          <p:spPr>
            <a:xfrm>
              <a:off x="7226937"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2" name="Oval 861"/>
            <p:cNvSpPr/>
            <p:nvPr/>
          </p:nvSpPr>
          <p:spPr>
            <a:xfrm>
              <a:off x="744019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3" name="Oval 862"/>
            <p:cNvSpPr/>
            <p:nvPr/>
          </p:nvSpPr>
          <p:spPr>
            <a:xfrm>
              <a:off x="7653461"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4" name="Oval 863"/>
            <p:cNvSpPr/>
            <p:nvPr/>
          </p:nvSpPr>
          <p:spPr>
            <a:xfrm>
              <a:off x="7866723"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5" name="Oval 864"/>
            <p:cNvSpPr/>
            <p:nvPr/>
          </p:nvSpPr>
          <p:spPr>
            <a:xfrm>
              <a:off x="8079985"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6" name="Oval 865"/>
            <p:cNvSpPr/>
            <p:nvPr/>
          </p:nvSpPr>
          <p:spPr>
            <a:xfrm>
              <a:off x="8293247"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7" name="Oval 866"/>
            <p:cNvSpPr/>
            <p:nvPr/>
          </p:nvSpPr>
          <p:spPr>
            <a:xfrm>
              <a:off x="850650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8" name="Oval 867"/>
            <p:cNvSpPr/>
            <p:nvPr/>
          </p:nvSpPr>
          <p:spPr>
            <a:xfrm>
              <a:off x="541421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9" name="Oval 868"/>
            <p:cNvSpPr/>
            <p:nvPr/>
          </p:nvSpPr>
          <p:spPr>
            <a:xfrm>
              <a:off x="562747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0" name="Oval 869"/>
            <p:cNvSpPr/>
            <p:nvPr/>
          </p:nvSpPr>
          <p:spPr>
            <a:xfrm>
              <a:off x="5840734"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1" name="Oval 870"/>
            <p:cNvSpPr/>
            <p:nvPr/>
          </p:nvSpPr>
          <p:spPr>
            <a:xfrm>
              <a:off x="6053996"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2" name="Oval 871"/>
            <p:cNvSpPr/>
            <p:nvPr/>
          </p:nvSpPr>
          <p:spPr>
            <a:xfrm>
              <a:off x="626725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3" name="Oval 872"/>
            <p:cNvSpPr/>
            <p:nvPr/>
          </p:nvSpPr>
          <p:spPr>
            <a:xfrm>
              <a:off x="648052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4" name="Oval 873"/>
            <p:cNvSpPr/>
            <p:nvPr/>
          </p:nvSpPr>
          <p:spPr>
            <a:xfrm>
              <a:off x="669378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5" name="Oval 874"/>
            <p:cNvSpPr/>
            <p:nvPr/>
          </p:nvSpPr>
          <p:spPr>
            <a:xfrm>
              <a:off x="6907044"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6" name="Oval 875"/>
            <p:cNvSpPr/>
            <p:nvPr/>
          </p:nvSpPr>
          <p:spPr>
            <a:xfrm>
              <a:off x="7120306"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7" name="Oval 876"/>
            <p:cNvSpPr/>
            <p:nvPr/>
          </p:nvSpPr>
          <p:spPr>
            <a:xfrm>
              <a:off x="733356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8" name="Oval 877"/>
            <p:cNvSpPr/>
            <p:nvPr/>
          </p:nvSpPr>
          <p:spPr>
            <a:xfrm>
              <a:off x="754683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9" name="Oval 878"/>
            <p:cNvSpPr/>
            <p:nvPr/>
          </p:nvSpPr>
          <p:spPr>
            <a:xfrm>
              <a:off x="776009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0" name="Oval 879"/>
            <p:cNvSpPr/>
            <p:nvPr/>
          </p:nvSpPr>
          <p:spPr>
            <a:xfrm>
              <a:off x="7973354"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1" name="Oval 880"/>
            <p:cNvSpPr/>
            <p:nvPr/>
          </p:nvSpPr>
          <p:spPr>
            <a:xfrm>
              <a:off x="8186616"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2" name="Oval 881"/>
            <p:cNvSpPr/>
            <p:nvPr/>
          </p:nvSpPr>
          <p:spPr>
            <a:xfrm>
              <a:off x="839987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3" name="Oval 882"/>
            <p:cNvSpPr/>
            <p:nvPr/>
          </p:nvSpPr>
          <p:spPr>
            <a:xfrm>
              <a:off x="861314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4" name="Oval 883"/>
            <p:cNvSpPr/>
            <p:nvPr/>
          </p:nvSpPr>
          <p:spPr>
            <a:xfrm>
              <a:off x="871978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5" name="Oval 884"/>
            <p:cNvSpPr/>
            <p:nvPr/>
          </p:nvSpPr>
          <p:spPr>
            <a:xfrm>
              <a:off x="520094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6" name="Oval 885"/>
            <p:cNvSpPr/>
            <p:nvPr/>
          </p:nvSpPr>
          <p:spPr>
            <a:xfrm>
              <a:off x="530757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7" name="Oval 886"/>
            <p:cNvSpPr/>
            <p:nvPr/>
          </p:nvSpPr>
          <p:spPr>
            <a:xfrm>
              <a:off x="5520841"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8" name="Oval 887"/>
            <p:cNvSpPr/>
            <p:nvPr/>
          </p:nvSpPr>
          <p:spPr>
            <a:xfrm>
              <a:off x="5734103"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9" name="Oval 888"/>
            <p:cNvSpPr/>
            <p:nvPr/>
          </p:nvSpPr>
          <p:spPr>
            <a:xfrm>
              <a:off x="5947365"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0" name="Oval 889"/>
            <p:cNvSpPr/>
            <p:nvPr/>
          </p:nvSpPr>
          <p:spPr>
            <a:xfrm>
              <a:off x="6160627"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1" name="Oval 890"/>
            <p:cNvSpPr/>
            <p:nvPr/>
          </p:nvSpPr>
          <p:spPr>
            <a:xfrm>
              <a:off x="637388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2" name="Oval 891"/>
            <p:cNvSpPr/>
            <p:nvPr/>
          </p:nvSpPr>
          <p:spPr>
            <a:xfrm>
              <a:off x="6587151"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3" name="Oval 892"/>
            <p:cNvSpPr/>
            <p:nvPr/>
          </p:nvSpPr>
          <p:spPr>
            <a:xfrm>
              <a:off x="6800413"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4" name="Oval 893"/>
            <p:cNvSpPr/>
            <p:nvPr/>
          </p:nvSpPr>
          <p:spPr>
            <a:xfrm>
              <a:off x="7013675"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5" name="Oval 894"/>
            <p:cNvSpPr/>
            <p:nvPr/>
          </p:nvSpPr>
          <p:spPr>
            <a:xfrm>
              <a:off x="7226937"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6" name="Oval 895"/>
            <p:cNvSpPr/>
            <p:nvPr/>
          </p:nvSpPr>
          <p:spPr>
            <a:xfrm>
              <a:off x="744019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7" name="Oval 896"/>
            <p:cNvSpPr/>
            <p:nvPr/>
          </p:nvSpPr>
          <p:spPr>
            <a:xfrm>
              <a:off x="7653461"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8" name="Oval 897"/>
            <p:cNvSpPr/>
            <p:nvPr/>
          </p:nvSpPr>
          <p:spPr>
            <a:xfrm>
              <a:off x="7866723"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9" name="Oval 898"/>
            <p:cNvSpPr/>
            <p:nvPr/>
          </p:nvSpPr>
          <p:spPr>
            <a:xfrm>
              <a:off x="8079985"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0" name="Oval 899"/>
            <p:cNvSpPr/>
            <p:nvPr/>
          </p:nvSpPr>
          <p:spPr>
            <a:xfrm>
              <a:off x="8293247"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1" name="Oval 900"/>
            <p:cNvSpPr/>
            <p:nvPr/>
          </p:nvSpPr>
          <p:spPr>
            <a:xfrm>
              <a:off x="850650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2" name="Oval 901"/>
            <p:cNvSpPr/>
            <p:nvPr/>
          </p:nvSpPr>
          <p:spPr>
            <a:xfrm>
              <a:off x="541421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3" name="Oval 902"/>
            <p:cNvSpPr/>
            <p:nvPr/>
          </p:nvSpPr>
          <p:spPr>
            <a:xfrm>
              <a:off x="562747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4" name="Oval 903"/>
            <p:cNvSpPr/>
            <p:nvPr/>
          </p:nvSpPr>
          <p:spPr>
            <a:xfrm>
              <a:off x="5840734"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5" name="Oval 904"/>
            <p:cNvSpPr/>
            <p:nvPr/>
          </p:nvSpPr>
          <p:spPr>
            <a:xfrm>
              <a:off x="6053996"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6" name="Oval 905"/>
            <p:cNvSpPr/>
            <p:nvPr/>
          </p:nvSpPr>
          <p:spPr>
            <a:xfrm>
              <a:off x="626725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7" name="Oval 906"/>
            <p:cNvSpPr/>
            <p:nvPr/>
          </p:nvSpPr>
          <p:spPr>
            <a:xfrm>
              <a:off x="648052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8" name="Oval 907"/>
            <p:cNvSpPr/>
            <p:nvPr/>
          </p:nvSpPr>
          <p:spPr>
            <a:xfrm>
              <a:off x="669378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9" name="Oval 908"/>
            <p:cNvSpPr/>
            <p:nvPr/>
          </p:nvSpPr>
          <p:spPr>
            <a:xfrm>
              <a:off x="6907044"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0" name="Oval 909"/>
            <p:cNvSpPr/>
            <p:nvPr/>
          </p:nvSpPr>
          <p:spPr>
            <a:xfrm>
              <a:off x="7120306"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1" name="Oval 910"/>
            <p:cNvSpPr/>
            <p:nvPr/>
          </p:nvSpPr>
          <p:spPr>
            <a:xfrm>
              <a:off x="733356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2" name="Oval 911"/>
            <p:cNvSpPr/>
            <p:nvPr/>
          </p:nvSpPr>
          <p:spPr>
            <a:xfrm>
              <a:off x="754683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3" name="Oval 912"/>
            <p:cNvSpPr/>
            <p:nvPr/>
          </p:nvSpPr>
          <p:spPr>
            <a:xfrm>
              <a:off x="776009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4" name="Oval 913"/>
            <p:cNvSpPr/>
            <p:nvPr/>
          </p:nvSpPr>
          <p:spPr>
            <a:xfrm>
              <a:off x="7973354"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5" name="Oval 914"/>
            <p:cNvSpPr/>
            <p:nvPr/>
          </p:nvSpPr>
          <p:spPr>
            <a:xfrm>
              <a:off x="8186616"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6" name="Oval 915"/>
            <p:cNvSpPr/>
            <p:nvPr/>
          </p:nvSpPr>
          <p:spPr>
            <a:xfrm>
              <a:off x="839987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7" name="Oval 916"/>
            <p:cNvSpPr/>
            <p:nvPr/>
          </p:nvSpPr>
          <p:spPr>
            <a:xfrm>
              <a:off x="861314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8" name="Oval 917"/>
            <p:cNvSpPr/>
            <p:nvPr/>
          </p:nvSpPr>
          <p:spPr>
            <a:xfrm>
              <a:off x="871978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9" name="Oval 918"/>
            <p:cNvSpPr/>
            <p:nvPr/>
          </p:nvSpPr>
          <p:spPr>
            <a:xfrm>
              <a:off x="520094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0" name="Oval 919"/>
            <p:cNvSpPr/>
            <p:nvPr/>
          </p:nvSpPr>
          <p:spPr>
            <a:xfrm>
              <a:off x="530757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1" name="Oval 920"/>
            <p:cNvSpPr/>
            <p:nvPr/>
          </p:nvSpPr>
          <p:spPr>
            <a:xfrm>
              <a:off x="5520841"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2" name="Oval 921"/>
            <p:cNvSpPr/>
            <p:nvPr/>
          </p:nvSpPr>
          <p:spPr>
            <a:xfrm>
              <a:off x="5734103"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3" name="Oval 922"/>
            <p:cNvSpPr/>
            <p:nvPr/>
          </p:nvSpPr>
          <p:spPr>
            <a:xfrm>
              <a:off x="5947365"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4" name="Oval 923"/>
            <p:cNvSpPr/>
            <p:nvPr/>
          </p:nvSpPr>
          <p:spPr>
            <a:xfrm>
              <a:off x="6160627"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5" name="Oval 924"/>
            <p:cNvSpPr/>
            <p:nvPr/>
          </p:nvSpPr>
          <p:spPr>
            <a:xfrm>
              <a:off x="637388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6" name="Oval 925"/>
            <p:cNvSpPr/>
            <p:nvPr/>
          </p:nvSpPr>
          <p:spPr>
            <a:xfrm>
              <a:off x="6587151"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7" name="Oval 926"/>
            <p:cNvSpPr/>
            <p:nvPr/>
          </p:nvSpPr>
          <p:spPr>
            <a:xfrm>
              <a:off x="6800413"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8" name="Oval 927"/>
            <p:cNvSpPr/>
            <p:nvPr/>
          </p:nvSpPr>
          <p:spPr>
            <a:xfrm>
              <a:off x="7013675"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9" name="Oval 928"/>
            <p:cNvSpPr/>
            <p:nvPr/>
          </p:nvSpPr>
          <p:spPr>
            <a:xfrm>
              <a:off x="7226937"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0" name="Oval 929"/>
            <p:cNvSpPr/>
            <p:nvPr/>
          </p:nvSpPr>
          <p:spPr>
            <a:xfrm>
              <a:off x="744019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1" name="Oval 930"/>
            <p:cNvSpPr/>
            <p:nvPr/>
          </p:nvSpPr>
          <p:spPr>
            <a:xfrm>
              <a:off x="7653461"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2" name="Oval 931"/>
            <p:cNvSpPr/>
            <p:nvPr/>
          </p:nvSpPr>
          <p:spPr>
            <a:xfrm>
              <a:off x="7866723"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3" name="Oval 932"/>
            <p:cNvSpPr/>
            <p:nvPr/>
          </p:nvSpPr>
          <p:spPr>
            <a:xfrm>
              <a:off x="8079985"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4" name="Oval 933"/>
            <p:cNvSpPr/>
            <p:nvPr/>
          </p:nvSpPr>
          <p:spPr>
            <a:xfrm>
              <a:off x="8293247"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5" name="Oval 934"/>
            <p:cNvSpPr/>
            <p:nvPr/>
          </p:nvSpPr>
          <p:spPr>
            <a:xfrm>
              <a:off x="850650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6" name="Oval 935"/>
            <p:cNvSpPr/>
            <p:nvPr/>
          </p:nvSpPr>
          <p:spPr>
            <a:xfrm>
              <a:off x="541421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7" name="Oval 936"/>
            <p:cNvSpPr/>
            <p:nvPr/>
          </p:nvSpPr>
          <p:spPr>
            <a:xfrm>
              <a:off x="562747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8" name="Oval 937"/>
            <p:cNvSpPr/>
            <p:nvPr/>
          </p:nvSpPr>
          <p:spPr>
            <a:xfrm>
              <a:off x="5840734"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9" name="Oval 938"/>
            <p:cNvSpPr/>
            <p:nvPr/>
          </p:nvSpPr>
          <p:spPr>
            <a:xfrm>
              <a:off x="6053996"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0" name="Oval 939"/>
            <p:cNvSpPr/>
            <p:nvPr/>
          </p:nvSpPr>
          <p:spPr>
            <a:xfrm>
              <a:off x="626725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1" name="Oval 940"/>
            <p:cNvSpPr/>
            <p:nvPr/>
          </p:nvSpPr>
          <p:spPr>
            <a:xfrm>
              <a:off x="648052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2" name="Oval 941"/>
            <p:cNvSpPr/>
            <p:nvPr/>
          </p:nvSpPr>
          <p:spPr>
            <a:xfrm>
              <a:off x="669378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3" name="Oval 942"/>
            <p:cNvSpPr/>
            <p:nvPr/>
          </p:nvSpPr>
          <p:spPr>
            <a:xfrm>
              <a:off x="6907044"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4" name="Oval 943"/>
            <p:cNvSpPr/>
            <p:nvPr/>
          </p:nvSpPr>
          <p:spPr>
            <a:xfrm>
              <a:off x="7120306"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5" name="Oval 944"/>
            <p:cNvSpPr/>
            <p:nvPr/>
          </p:nvSpPr>
          <p:spPr>
            <a:xfrm>
              <a:off x="733356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6" name="Oval 945"/>
            <p:cNvSpPr/>
            <p:nvPr/>
          </p:nvSpPr>
          <p:spPr>
            <a:xfrm>
              <a:off x="754683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7" name="Oval 946"/>
            <p:cNvSpPr/>
            <p:nvPr/>
          </p:nvSpPr>
          <p:spPr>
            <a:xfrm>
              <a:off x="776009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8" name="Oval 947"/>
            <p:cNvSpPr/>
            <p:nvPr/>
          </p:nvSpPr>
          <p:spPr>
            <a:xfrm>
              <a:off x="7973354"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9" name="Oval 948"/>
            <p:cNvSpPr/>
            <p:nvPr/>
          </p:nvSpPr>
          <p:spPr>
            <a:xfrm>
              <a:off x="8186616"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0" name="Oval 949"/>
            <p:cNvSpPr/>
            <p:nvPr/>
          </p:nvSpPr>
          <p:spPr>
            <a:xfrm>
              <a:off x="839987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1" name="Oval 950"/>
            <p:cNvSpPr/>
            <p:nvPr/>
          </p:nvSpPr>
          <p:spPr>
            <a:xfrm>
              <a:off x="861314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2" name="Oval 951"/>
            <p:cNvSpPr/>
            <p:nvPr/>
          </p:nvSpPr>
          <p:spPr>
            <a:xfrm>
              <a:off x="871978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3" name="Oval 952"/>
            <p:cNvSpPr/>
            <p:nvPr/>
          </p:nvSpPr>
          <p:spPr>
            <a:xfrm>
              <a:off x="520094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4" name="Oval 953"/>
            <p:cNvSpPr/>
            <p:nvPr/>
          </p:nvSpPr>
          <p:spPr>
            <a:xfrm>
              <a:off x="530757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5" name="Oval 954"/>
            <p:cNvSpPr/>
            <p:nvPr/>
          </p:nvSpPr>
          <p:spPr>
            <a:xfrm>
              <a:off x="5520841"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6" name="Oval 955"/>
            <p:cNvSpPr/>
            <p:nvPr/>
          </p:nvSpPr>
          <p:spPr>
            <a:xfrm>
              <a:off x="5734103"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7" name="Oval 956"/>
            <p:cNvSpPr/>
            <p:nvPr/>
          </p:nvSpPr>
          <p:spPr>
            <a:xfrm>
              <a:off x="5947365"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8" name="Oval 957"/>
            <p:cNvSpPr/>
            <p:nvPr/>
          </p:nvSpPr>
          <p:spPr>
            <a:xfrm>
              <a:off x="6160627"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9" name="Oval 958"/>
            <p:cNvSpPr/>
            <p:nvPr/>
          </p:nvSpPr>
          <p:spPr>
            <a:xfrm>
              <a:off x="637388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0" name="Oval 959"/>
            <p:cNvSpPr/>
            <p:nvPr/>
          </p:nvSpPr>
          <p:spPr>
            <a:xfrm>
              <a:off x="6587151"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1" name="Oval 960"/>
            <p:cNvSpPr/>
            <p:nvPr/>
          </p:nvSpPr>
          <p:spPr>
            <a:xfrm>
              <a:off x="6800413"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2" name="Oval 961"/>
            <p:cNvSpPr/>
            <p:nvPr/>
          </p:nvSpPr>
          <p:spPr>
            <a:xfrm>
              <a:off x="7013675"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3" name="Oval 962"/>
            <p:cNvSpPr/>
            <p:nvPr/>
          </p:nvSpPr>
          <p:spPr>
            <a:xfrm>
              <a:off x="7226937"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4" name="Oval 963"/>
            <p:cNvSpPr/>
            <p:nvPr/>
          </p:nvSpPr>
          <p:spPr>
            <a:xfrm>
              <a:off x="744019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5" name="Oval 964"/>
            <p:cNvSpPr/>
            <p:nvPr/>
          </p:nvSpPr>
          <p:spPr>
            <a:xfrm>
              <a:off x="7653461"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6" name="Oval 965"/>
            <p:cNvSpPr/>
            <p:nvPr/>
          </p:nvSpPr>
          <p:spPr>
            <a:xfrm>
              <a:off x="7866723"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7" name="Oval 966"/>
            <p:cNvSpPr/>
            <p:nvPr/>
          </p:nvSpPr>
          <p:spPr>
            <a:xfrm>
              <a:off x="8079985"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8" name="Oval 967"/>
            <p:cNvSpPr/>
            <p:nvPr/>
          </p:nvSpPr>
          <p:spPr>
            <a:xfrm>
              <a:off x="8293247"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9" name="Oval 968"/>
            <p:cNvSpPr/>
            <p:nvPr/>
          </p:nvSpPr>
          <p:spPr>
            <a:xfrm>
              <a:off x="850650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0" name="Oval 969"/>
            <p:cNvSpPr/>
            <p:nvPr/>
          </p:nvSpPr>
          <p:spPr>
            <a:xfrm>
              <a:off x="541421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1" name="Oval 970"/>
            <p:cNvSpPr/>
            <p:nvPr/>
          </p:nvSpPr>
          <p:spPr>
            <a:xfrm>
              <a:off x="562747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2" name="Oval 971"/>
            <p:cNvSpPr/>
            <p:nvPr/>
          </p:nvSpPr>
          <p:spPr>
            <a:xfrm>
              <a:off x="5840734"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3" name="Oval 972"/>
            <p:cNvSpPr/>
            <p:nvPr/>
          </p:nvSpPr>
          <p:spPr>
            <a:xfrm>
              <a:off x="6053996"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4" name="Oval 973"/>
            <p:cNvSpPr/>
            <p:nvPr/>
          </p:nvSpPr>
          <p:spPr>
            <a:xfrm>
              <a:off x="626725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5" name="Oval 974"/>
            <p:cNvSpPr/>
            <p:nvPr/>
          </p:nvSpPr>
          <p:spPr>
            <a:xfrm>
              <a:off x="648052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6" name="Oval 975"/>
            <p:cNvSpPr/>
            <p:nvPr/>
          </p:nvSpPr>
          <p:spPr>
            <a:xfrm>
              <a:off x="669378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7" name="Oval 976"/>
            <p:cNvSpPr/>
            <p:nvPr/>
          </p:nvSpPr>
          <p:spPr>
            <a:xfrm>
              <a:off x="6907044"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8" name="Oval 977"/>
            <p:cNvSpPr/>
            <p:nvPr/>
          </p:nvSpPr>
          <p:spPr>
            <a:xfrm>
              <a:off x="7120306"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9" name="Oval 978"/>
            <p:cNvSpPr/>
            <p:nvPr/>
          </p:nvSpPr>
          <p:spPr>
            <a:xfrm>
              <a:off x="733356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0" name="Oval 979"/>
            <p:cNvSpPr/>
            <p:nvPr/>
          </p:nvSpPr>
          <p:spPr>
            <a:xfrm>
              <a:off x="754683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1" name="Oval 980"/>
            <p:cNvSpPr/>
            <p:nvPr/>
          </p:nvSpPr>
          <p:spPr>
            <a:xfrm>
              <a:off x="776009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2" name="Oval 981"/>
            <p:cNvSpPr/>
            <p:nvPr/>
          </p:nvSpPr>
          <p:spPr>
            <a:xfrm>
              <a:off x="7973354"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3" name="Oval 982"/>
            <p:cNvSpPr/>
            <p:nvPr/>
          </p:nvSpPr>
          <p:spPr>
            <a:xfrm>
              <a:off x="8186616"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4" name="Oval 983"/>
            <p:cNvSpPr/>
            <p:nvPr/>
          </p:nvSpPr>
          <p:spPr>
            <a:xfrm>
              <a:off x="839987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5" name="Oval 984"/>
            <p:cNvSpPr/>
            <p:nvPr/>
          </p:nvSpPr>
          <p:spPr>
            <a:xfrm>
              <a:off x="861314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6" name="Oval 985"/>
            <p:cNvSpPr/>
            <p:nvPr/>
          </p:nvSpPr>
          <p:spPr>
            <a:xfrm>
              <a:off x="871978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7" name="Oval 986"/>
            <p:cNvSpPr/>
            <p:nvPr/>
          </p:nvSpPr>
          <p:spPr>
            <a:xfrm>
              <a:off x="520094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8" name="Oval 987"/>
            <p:cNvSpPr/>
            <p:nvPr/>
          </p:nvSpPr>
          <p:spPr>
            <a:xfrm>
              <a:off x="530757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9" name="Oval 988"/>
            <p:cNvSpPr/>
            <p:nvPr/>
          </p:nvSpPr>
          <p:spPr>
            <a:xfrm>
              <a:off x="5520841"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0" name="Oval 989"/>
            <p:cNvSpPr/>
            <p:nvPr/>
          </p:nvSpPr>
          <p:spPr>
            <a:xfrm>
              <a:off x="5734103"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1" name="Oval 990"/>
            <p:cNvSpPr/>
            <p:nvPr/>
          </p:nvSpPr>
          <p:spPr>
            <a:xfrm>
              <a:off x="5947365"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2" name="Oval 991"/>
            <p:cNvSpPr/>
            <p:nvPr/>
          </p:nvSpPr>
          <p:spPr>
            <a:xfrm>
              <a:off x="6160627"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3" name="Oval 992"/>
            <p:cNvSpPr/>
            <p:nvPr/>
          </p:nvSpPr>
          <p:spPr>
            <a:xfrm>
              <a:off x="637388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4" name="Oval 993"/>
            <p:cNvSpPr/>
            <p:nvPr/>
          </p:nvSpPr>
          <p:spPr>
            <a:xfrm>
              <a:off x="6587151"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5" name="Oval 994"/>
            <p:cNvSpPr/>
            <p:nvPr/>
          </p:nvSpPr>
          <p:spPr>
            <a:xfrm>
              <a:off x="6800413"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6" name="Oval 995"/>
            <p:cNvSpPr/>
            <p:nvPr/>
          </p:nvSpPr>
          <p:spPr>
            <a:xfrm>
              <a:off x="7013675"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7" name="Oval 996"/>
            <p:cNvSpPr/>
            <p:nvPr/>
          </p:nvSpPr>
          <p:spPr>
            <a:xfrm>
              <a:off x="7226937"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8" name="Oval 997"/>
            <p:cNvSpPr/>
            <p:nvPr/>
          </p:nvSpPr>
          <p:spPr>
            <a:xfrm>
              <a:off x="744019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9" name="Oval 998"/>
            <p:cNvSpPr/>
            <p:nvPr/>
          </p:nvSpPr>
          <p:spPr>
            <a:xfrm>
              <a:off x="7653461"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0" name="Oval 999"/>
            <p:cNvSpPr/>
            <p:nvPr/>
          </p:nvSpPr>
          <p:spPr>
            <a:xfrm>
              <a:off x="7866723"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1" name="Oval 1000"/>
            <p:cNvSpPr/>
            <p:nvPr/>
          </p:nvSpPr>
          <p:spPr>
            <a:xfrm>
              <a:off x="8079985"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2" name="Oval 1001"/>
            <p:cNvSpPr/>
            <p:nvPr/>
          </p:nvSpPr>
          <p:spPr>
            <a:xfrm>
              <a:off x="8293247"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3" name="Oval 1002"/>
            <p:cNvSpPr/>
            <p:nvPr/>
          </p:nvSpPr>
          <p:spPr>
            <a:xfrm>
              <a:off x="850650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4" name="Oval 1003"/>
            <p:cNvSpPr/>
            <p:nvPr/>
          </p:nvSpPr>
          <p:spPr>
            <a:xfrm>
              <a:off x="541421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5" name="Oval 1004"/>
            <p:cNvSpPr/>
            <p:nvPr/>
          </p:nvSpPr>
          <p:spPr>
            <a:xfrm>
              <a:off x="562747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6" name="Oval 1005"/>
            <p:cNvSpPr/>
            <p:nvPr/>
          </p:nvSpPr>
          <p:spPr>
            <a:xfrm>
              <a:off x="5840734"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7" name="Oval 1006"/>
            <p:cNvSpPr/>
            <p:nvPr/>
          </p:nvSpPr>
          <p:spPr>
            <a:xfrm>
              <a:off x="6053996"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8" name="Oval 1007"/>
            <p:cNvSpPr/>
            <p:nvPr/>
          </p:nvSpPr>
          <p:spPr>
            <a:xfrm>
              <a:off x="626725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9" name="Oval 1008"/>
            <p:cNvSpPr/>
            <p:nvPr/>
          </p:nvSpPr>
          <p:spPr>
            <a:xfrm>
              <a:off x="648052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0" name="Oval 1009"/>
            <p:cNvSpPr/>
            <p:nvPr/>
          </p:nvSpPr>
          <p:spPr>
            <a:xfrm>
              <a:off x="669378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1" name="Oval 1010"/>
            <p:cNvSpPr/>
            <p:nvPr/>
          </p:nvSpPr>
          <p:spPr>
            <a:xfrm>
              <a:off x="6907044"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2" name="Oval 1011"/>
            <p:cNvSpPr/>
            <p:nvPr/>
          </p:nvSpPr>
          <p:spPr>
            <a:xfrm>
              <a:off x="7120306"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3" name="Oval 1012"/>
            <p:cNvSpPr/>
            <p:nvPr/>
          </p:nvSpPr>
          <p:spPr>
            <a:xfrm>
              <a:off x="733356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4" name="Oval 1013"/>
            <p:cNvSpPr/>
            <p:nvPr/>
          </p:nvSpPr>
          <p:spPr>
            <a:xfrm>
              <a:off x="754683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5" name="Oval 1014"/>
            <p:cNvSpPr/>
            <p:nvPr/>
          </p:nvSpPr>
          <p:spPr>
            <a:xfrm>
              <a:off x="776009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6" name="Oval 1015"/>
            <p:cNvSpPr/>
            <p:nvPr/>
          </p:nvSpPr>
          <p:spPr>
            <a:xfrm>
              <a:off x="7973354"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7" name="Oval 1016"/>
            <p:cNvSpPr/>
            <p:nvPr/>
          </p:nvSpPr>
          <p:spPr>
            <a:xfrm>
              <a:off x="8186616"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8" name="Oval 1017"/>
            <p:cNvSpPr/>
            <p:nvPr/>
          </p:nvSpPr>
          <p:spPr>
            <a:xfrm>
              <a:off x="839987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9" name="Oval 1018"/>
            <p:cNvSpPr/>
            <p:nvPr/>
          </p:nvSpPr>
          <p:spPr>
            <a:xfrm>
              <a:off x="861314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0" name="Oval 1019"/>
            <p:cNvSpPr/>
            <p:nvPr/>
          </p:nvSpPr>
          <p:spPr>
            <a:xfrm>
              <a:off x="871978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1" name="Oval 1020"/>
            <p:cNvSpPr/>
            <p:nvPr/>
          </p:nvSpPr>
          <p:spPr>
            <a:xfrm>
              <a:off x="520094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2" name="Oval 1021"/>
            <p:cNvSpPr/>
            <p:nvPr/>
          </p:nvSpPr>
          <p:spPr>
            <a:xfrm>
              <a:off x="530757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3" name="Oval 1022"/>
            <p:cNvSpPr/>
            <p:nvPr/>
          </p:nvSpPr>
          <p:spPr>
            <a:xfrm>
              <a:off x="5520841"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4" name="Oval 1023"/>
            <p:cNvSpPr/>
            <p:nvPr/>
          </p:nvSpPr>
          <p:spPr>
            <a:xfrm>
              <a:off x="5734103"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5" name="Oval 1024"/>
            <p:cNvSpPr/>
            <p:nvPr/>
          </p:nvSpPr>
          <p:spPr>
            <a:xfrm>
              <a:off x="5947365"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6" name="Oval 1025"/>
            <p:cNvSpPr/>
            <p:nvPr/>
          </p:nvSpPr>
          <p:spPr>
            <a:xfrm>
              <a:off x="6160627"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7" name="Oval 1026"/>
            <p:cNvSpPr/>
            <p:nvPr/>
          </p:nvSpPr>
          <p:spPr>
            <a:xfrm>
              <a:off x="637388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8" name="Oval 1027"/>
            <p:cNvSpPr/>
            <p:nvPr/>
          </p:nvSpPr>
          <p:spPr>
            <a:xfrm>
              <a:off x="6587151"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9" name="Oval 1028"/>
            <p:cNvSpPr/>
            <p:nvPr/>
          </p:nvSpPr>
          <p:spPr>
            <a:xfrm>
              <a:off x="6800413"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0" name="Oval 1029"/>
            <p:cNvSpPr/>
            <p:nvPr/>
          </p:nvSpPr>
          <p:spPr>
            <a:xfrm>
              <a:off x="7013675"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1" name="Oval 1030"/>
            <p:cNvSpPr/>
            <p:nvPr/>
          </p:nvSpPr>
          <p:spPr>
            <a:xfrm>
              <a:off x="7226937"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2" name="Oval 1031"/>
            <p:cNvSpPr/>
            <p:nvPr/>
          </p:nvSpPr>
          <p:spPr>
            <a:xfrm>
              <a:off x="744019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3" name="Oval 1032"/>
            <p:cNvSpPr/>
            <p:nvPr/>
          </p:nvSpPr>
          <p:spPr>
            <a:xfrm>
              <a:off x="7653461"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4" name="Oval 1033"/>
            <p:cNvSpPr/>
            <p:nvPr/>
          </p:nvSpPr>
          <p:spPr>
            <a:xfrm>
              <a:off x="7866723"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5" name="Oval 1034"/>
            <p:cNvSpPr/>
            <p:nvPr/>
          </p:nvSpPr>
          <p:spPr>
            <a:xfrm>
              <a:off x="8079985"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6" name="Oval 1035"/>
            <p:cNvSpPr/>
            <p:nvPr/>
          </p:nvSpPr>
          <p:spPr>
            <a:xfrm>
              <a:off x="8293247"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7" name="Oval 1036"/>
            <p:cNvSpPr/>
            <p:nvPr/>
          </p:nvSpPr>
          <p:spPr>
            <a:xfrm>
              <a:off x="850650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8" name="Oval 1037"/>
            <p:cNvSpPr/>
            <p:nvPr/>
          </p:nvSpPr>
          <p:spPr>
            <a:xfrm>
              <a:off x="541421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9" name="Oval 1038"/>
            <p:cNvSpPr/>
            <p:nvPr/>
          </p:nvSpPr>
          <p:spPr>
            <a:xfrm>
              <a:off x="562747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0" name="Oval 1039"/>
            <p:cNvSpPr/>
            <p:nvPr/>
          </p:nvSpPr>
          <p:spPr>
            <a:xfrm>
              <a:off x="5840734"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1" name="Oval 1040"/>
            <p:cNvSpPr/>
            <p:nvPr/>
          </p:nvSpPr>
          <p:spPr>
            <a:xfrm>
              <a:off x="6053996"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2" name="Oval 1041"/>
            <p:cNvSpPr/>
            <p:nvPr/>
          </p:nvSpPr>
          <p:spPr>
            <a:xfrm>
              <a:off x="626725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3" name="Oval 1042"/>
            <p:cNvSpPr/>
            <p:nvPr/>
          </p:nvSpPr>
          <p:spPr>
            <a:xfrm>
              <a:off x="648052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4" name="Oval 1043"/>
            <p:cNvSpPr/>
            <p:nvPr/>
          </p:nvSpPr>
          <p:spPr>
            <a:xfrm>
              <a:off x="669378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5" name="Oval 1044"/>
            <p:cNvSpPr/>
            <p:nvPr/>
          </p:nvSpPr>
          <p:spPr>
            <a:xfrm>
              <a:off x="6907044"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6" name="Oval 1045"/>
            <p:cNvSpPr/>
            <p:nvPr/>
          </p:nvSpPr>
          <p:spPr>
            <a:xfrm>
              <a:off x="7120306"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7" name="Oval 1046"/>
            <p:cNvSpPr/>
            <p:nvPr/>
          </p:nvSpPr>
          <p:spPr>
            <a:xfrm>
              <a:off x="733356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8" name="Oval 1047"/>
            <p:cNvSpPr/>
            <p:nvPr/>
          </p:nvSpPr>
          <p:spPr>
            <a:xfrm>
              <a:off x="754683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9" name="Oval 1048"/>
            <p:cNvSpPr/>
            <p:nvPr/>
          </p:nvSpPr>
          <p:spPr>
            <a:xfrm>
              <a:off x="776009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0" name="Oval 1049"/>
            <p:cNvSpPr/>
            <p:nvPr/>
          </p:nvSpPr>
          <p:spPr>
            <a:xfrm>
              <a:off x="7973354"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1" name="Oval 1050"/>
            <p:cNvSpPr/>
            <p:nvPr/>
          </p:nvSpPr>
          <p:spPr>
            <a:xfrm>
              <a:off x="8186616"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2" name="Oval 1051"/>
            <p:cNvSpPr/>
            <p:nvPr/>
          </p:nvSpPr>
          <p:spPr>
            <a:xfrm>
              <a:off x="839987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3" name="Oval 1052"/>
            <p:cNvSpPr/>
            <p:nvPr/>
          </p:nvSpPr>
          <p:spPr>
            <a:xfrm>
              <a:off x="861314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4" name="Oval 1053"/>
            <p:cNvSpPr/>
            <p:nvPr/>
          </p:nvSpPr>
          <p:spPr>
            <a:xfrm>
              <a:off x="871978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5" name="Oval 1054"/>
            <p:cNvSpPr/>
            <p:nvPr/>
          </p:nvSpPr>
          <p:spPr>
            <a:xfrm>
              <a:off x="520094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6" name="Oval 1055"/>
            <p:cNvSpPr/>
            <p:nvPr/>
          </p:nvSpPr>
          <p:spPr>
            <a:xfrm>
              <a:off x="530757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7" name="Oval 1056"/>
            <p:cNvSpPr/>
            <p:nvPr/>
          </p:nvSpPr>
          <p:spPr>
            <a:xfrm>
              <a:off x="5520841"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8" name="Oval 1057"/>
            <p:cNvSpPr/>
            <p:nvPr/>
          </p:nvSpPr>
          <p:spPr>
            <a:xfrm>
              <a:off x="5734103"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9" name="Oval 1058"/>
            <p:cNvSpPr/>
            <p:nvPr/>
          </p:nvSpPr>
          <p:spPr>
            <a:xfrm>
              <a:off x="5947365"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0" name="Oval 1059"/>
            <p:cNvSpPr/>
            <p:nvPr/>
          </p:nvSpPr>
          <p:spPr>
            <a:xfrm>
              <a:off x="6160627"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1" name="Oval 1060"/>
            <p:cNvSpPr/>
            <p:nvPr/>
          </p:nvSpPr>
          <p:spPr>
            <a:xfrm>
              <a:off x="637388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2" name="Oval 1061"/>
            <p:cNvSpPr/>
            <p:nvPr/>
          </p:nvSpPr>
          <p:spPr>
            <a:xfrm>
              <a:off x="6587151"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3" name="Oval 1062"/>
            <p:cNvSpPr/>
            <p:nvPr/>
          </p:nvSpPr>
          <p:spPr>
            <a:xfrm>
              <a:off x="6800413"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4" name="Oval 1063"/>
            <p:cNvSpPr/>
            <p:nvPr/>
          </p:nvSpPr>
          <p:spPr>
            <a:xfrm>
              <a:off x="7013675"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5" name="Oval 1064"/>
            <p:cNvSpPr/>
            <p:nvPr/>
          </p:nvSpPr>
          <p:spPr>
            <a:xfrm>
              <a:off x="7226937"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6" name="Oval 1065"/>
            <p:cNvSpPr/>
            <p:nvPr/>
          </p:nvSpPr>
          <p:spPr>
            <a:xfrm>
              <a:off x="744019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7" name="Oval 1066"/>
            <p:cNvSpPr/>
            <p:nvPr/>
          </p:nvSpPr>
          <p:spPr>
            <a:xfrm>
              <a:off x="7653461"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8" name="Oval 1067"/>
            <p:cNvSpPr/>
            <p:nvPr/>
          </p:nvSpPr>
          <p:spPr>
            <a:xfrm>
              <a:off x="7866723"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9" name="Oval 1068"/>
            <p:cNvSpPr/>
            <p:nvPr/>
          </p:nvSpPr>
          <p:spPr>
            <a:xfrm>
              <a:off x="8079985"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0" name="Oval 1069"/>
            <p:cNvSpPr/>
            <p:nvPr/>
          </p:nvSpPr>
          <p:spPr>
            <a:xfrm>
              <a:off x="8293247"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1" name="Oval 1070"/>
            <p:cNvSpPr/>
            <p:nvPr/>
          </p:nvSpPr>
          <p:spPr>
            <a:xfrm>
              <a:off x="850650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2" name="Oval 1071"/>
            <p:cNvSpPr/>
            <p:nvPr/>
          </p:nvSpPr>
          <p:spPr>
            <a:xfrm>
              <a:off x="541421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3" name="Oval 1072"/>
            <p:cNvSpPr/>
            <p:nvPr/>
          </p:nvSpPr>
          <p:spPr>
            <a:xfrm>
              <a:off x="562747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4" name="Oval 1073"/>
            <p:cNvSpPr/>
            <p:nvPr/>
          </p:nvSpPr>
          <p:spPr>
            <a:xfrm>
              <a:off x="5840734"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5" name="Oval 1074"/>
            <p:cNvSpPr/>
            <p:nvPr/>
          </p:nvSpPr>
          <p:spPr>
            <a:xfrm>
              <a:off x="6053996"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6" name="Oval 1075"/>
            <p:cNvSpPr/>
            <p:nvPr/>
          </p:nvSpPr>
          <p:spPr>
            <a:xfrm>
              <a:off x="626725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7" name="Oval 1076"/>
            <p:cNvSpPr/>
            <p:nvPr/>
          </p:nvSpPr>
          <p:spPr>
            <a:xfrm>
              <a:off x="648052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8" name="Oval 1077"/>
            <p:cNvSpPr/>
            <p:nvPr/>
          </p:nvSpPr>
          <p:spPr>
            <a:xfrm>
              <a:off x="669378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9" name="Oval 1078"/>
            <p:cNvSpPr/>
            <p:nvPr/>
          </p:nvSpPr>
          <p:spPr>
            <a:xfrm>
              <a:off x="6907044"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0" name="Oval 1079"/>
            <p:cNvSpPr/>
            <p:nvPr/>
          </p:nvSpPr>
          <p:spPr>
            <a:xfrm>
              <a:off x="7120306"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1" name="Oval 1080"/>
            <p:cNvSpPr/>
            <p:nvPr/>
          </p:nvSpPr>
          <p:spPr>
            <a:xfrm>
              <a:off x="733356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2" name="Oval 1081"/>
            <p:cNvSpPr/>
            <p:nvPr/>
          </p:nvSpPr>
          <p:spPr>
            <a:xfrm>
              <a:off x="754683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3" name="Oval 1082"/>
            <p:cNvSpPr/>
            <p:nvPr/>
          </p:nvSpPr>
          <p:spPr>
            <a:xfrm>
              <a:off x="776009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4" name="Oval 1083"/>
            <p:cNvSpPr/>
            <p:nvPr/>
          </p:nvSpPr>
          <p:spPr>
            <a:xfrm>
              <a:off x="7973354"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5" name="Oval 1084"/>
            <p:cNvSpPr/>
            <p:nvPr/>
          </p:nvSpPr>
          <p:spPr>
            <a:xfrm>
              <a:off x="8186616"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6" name="Oval 1085"/>
            <p:cNvSpPr/>
            <p:nvPr/>
          </p:nvSpPr>
          <p:spPr>
            <a:xfrm>
              <a:off x="839987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7" name="Oval 1086"/>
            <p:cNvSpPr/>
            <p:nvPr/>
          </p:nvSpPr>
          <p:spPr>
            <a:xfrm>
              <a:off x="861314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8" name="Oval 1087"/>
            <p:cNvSpPr/>
            <p:nvPr/>
          </p:nvSpPr>
          <p:spPr>
            <a:xfrm>
              <a:off x="871978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9" name="Oval 1088"/>
            <p:cNvSpPr/>
            <p:nvPr/>
          </p:nvSpPr>
          <p:spPr>
            <a:xfrm>
              <a:off x="520094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0" name="Oval 1089"/>
            <p:cNvSpPr/>
            <p:nvPr/>
          </p:nvSpPr>
          <p:spPr>
            <a:xfrm>
              <a:off x="530757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1" name="Oval 1090"/>
            <p:cNvSpPr/>
            <p:nvPr/>
          </p:nvSpPr>
          <p:spPr>
            <a:xfrm>
              <a:off x="5520841"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2" name="Oval 1091"/>
            <p:cNvSpPr/>
            <p:nvPr/>
          </p:nvSpPr>
          <p:spPr>
            <a:xfrm>
              <a:off x="5734103"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3" name="Oval 1092"/>
            <p:cNvSpPr/>
            <p:nvPr/>
          </p:nvSpPr>
          <p:spPr>
            <a:xfrm>
              <a:off x="5947365"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4" name="Oval 1093"/>
            <p:cNvSpPr/>
            <p:nvPr/>
          </p:nvSpPr>
          <p:spPr>
            <a:xfrm>
              <a:off x="6160627"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5" name="Oval 1094"/>
            <p:cNvSpPr/>
            <p:nvPr/>
          </p:nvSpPr>
          <p:spPr>
            <a:xfrm>
              <a:off x="637388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6" name="Oval 1095"/>
            <p:cNvSpPr/>
            <p:nvPr/>
          </p:nvSpPr>
          <p:spPr>
            <a:xfrm>
              <a:off x="6587151"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7" name="Oval 1096"/>
            <p:cNvSpPr/>
            <p:nvPr/>
          </p:nvSpPr>
          <p:spPr>
            <a:xfrm>
              <a:off x="6800413"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8" name="Oval 1097"/>
            <p:cNvSpPr/>
            <p:nvPr/>
          </p:nvSpPr>
          <p:spPr>
            <a:xfrm>
              <a:off x="7013675"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9" name="Oval 1098"/>
            <p:cNvSpPr/>
            <p:nvPr/>
          </p:nvSpPr>
          <p:spPr>
            <a:xfrm>
              <a:off x="7226937"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0" name="Oval 1099"/>
            <p:cNvSpPr/>
            <p:nvPr/>
          </p:nvSpPr>
          <p:spPr>
            <a:xfrm>
              <a:off x="744019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1" name="Oval 1100"/>
            <p:cNvSpPr/>
            <p:nvPr/>
          </p:nvSpPr>
          <p:spPr>
            <a:xfrm>
              <a:off x="7653461"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2" name="Oval 1101"/>
            <p:cNvSpPr/>
            <p:nvPr/>
          </p:nvSpPr>
          <p:spPr>
            <a:xfrm>
              <a:off x="7866723"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3" name="Oval 1102"/>
            <p:cNvSpPr/>
            <p:nvPr/>
          </p:nvSpPr>
          <p:spPr>
            <a:xfrm>
              <a:off x="8079985"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4" name="Oval 1103"/>
            <p:cNvSpPr/>
            <p:nvPr/>
          </p:nvSpPr>
          <p:spPr>
            <a:xfrm>
              <a:off x="8293247"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5" name="Oval 1104"/>
            <p:cNvSpPr/>
            <p:nvPr/>
          </p:nvSpPr>
          <p:spPr>
            <a:xfrm>
              <a:off x="850650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6" name="Oval 1105"/>
            <p:cNvSpPr/>
            <p:nvPr/>
          </p:nvSpPr>
          <p:spPr>
            <a:xfrm>
              <a:off x="541421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7" name="Oval 1106"/>
            <p:cNvSpPr/>
            <p:nvPr/>
          </p:nvSpPr>
          <p:spPr>
            <a:xfrm>
              <a:off x="562747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8" name="Oval 1107"/>
            <p:cNvSpPr/>
            <p:nvPr/>
          </p:nvSpPr>
          <p:spPr>
            <a:xfrm>
              <a:off x="5840734"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9" name="Oval 1108"/>
            <p:cNvSpPr/>
            <p:nvPr/>
          </p:nvSpPr>
          <p:spPr>
            <a:xfrm>
              <a:off x="6053996"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0" name="Oval 1109"/>
            <p:cNvSpPr/>
            <p:nvPr/>
          </p:nvSpPr>
          <p:spPr>
            <a:xfrm>
              <a:off x="626725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1" name="Oval 1110"/>
            <p:cNvSpPr/>
            <p:nvPr/>
          </p:nvSpPr>
          <p:spPr>
            <a:xfrm>
              <a:off x="648052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2" name="Oval 1111"/>
            <p:cNvSpPr/>
            <p:nvPr/>
          </p:nvSpPr>
          <p:spPr>
            <a:xfrm>
              <a:off x="669378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3" name="Oval 1112"/>
            <p:cNvSpPr/>
            <p:nvPr/>
          </p:nvSpPr>
          <p:spPr>
            <a:xfrm>
              <a:off x="6907044"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4" name="Oval 1113"/>
            <p:cNvSpPr/>
            <p:nvPr/>
          </p:nvSpPr>
          <p:spPr>
            <a:xfrm>
              <a:off x="7120306"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5" name="Oval 1114"/>
            <p:cNvSpPr/>
            <p:nvPr/>
          </p:nvSpPr>
          <p:spPr>
            <a:xfrm>
              <a:off x="733356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6" name="Oval 1115"/>
            <p:cNvSpPr/>
            <p:nvPr/>
          </p:nvSpPr>
          <p:spPr>
            <a:xfrm>
              <a:off x="754683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7" name="Oval 1116"/>
            <p:cNvSpPr/>
            <p:nvPr/>
          </p:nvSpPr>
          <p:spPr>
            <a:xfrm>
              <a:off x="776009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8" name="Oval 1117"/>
            <p:cNvSpPr/>
            <p:nvPr/>
          </p:nvSpPr>
          <p:spPr>
            <a:xfrm>
              <a:off x="7973354"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9" name="Oval 1118"/>
            <p:cNvSpPr/>
            <p:nvPr/>
          </p:nvSpPr>
          <p:spPr>
            <a:xfrm>
              <a:off x="8186616"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0" name="Oval 1119"/>
            <p:cNvSpPr/>
            <p:nvPr/>
          </p:nvSpPr>
          <p:spPr>
            <a:xfrm>
              <a:off x="839987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1" name="Oval 1120"/>
            <p:cNvSpPr/>
            <p:nvPr/>
          </p:nvSpPr>
          <p:spPr>
            <a:xfrm>
              <a:off x="861314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2" name="Oval 1121"/>
            <p:cNvSpPr/>
            <p:nvPr/>
          </p:nvSpPr>
          <p:spPr>
            <a:xfrm>
              <a:off x="871978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3" name="Oval 1122"/>
            <p:cNvSpPr/>
            <p:nvPr/>
          </p:nvSpPr>
          <p:spPr>
            <a:xfrm>
              <a:off x="520094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4" name="Oval 1123"/>
            <p:cNvSpPr/>
            <p:nvPr/>
          </p:nvSpPr>
          <p:spPr>
            <a:xfrm>
              <a:off x="530757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5" name="Oval 1124"/>
            <p:cNvSpPr/>
            <p:nvPr/>
          </p:nvSpPr>
          <p:spPr>
            <a:xfrm>
              <a:off x="5520841"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6" name="Oval 1125"/>
            <p:cNvSpPr/>
            <p:nvPr/>
          </p:nvSpPr>
          <p:spPr>
            <a:xfrm>
              <a:off x="5734103"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7" name="Oval 1126"/>
            <p:cNvSpPr/>
            <p:nvPr/>
          </p:nvSpPr>
          <p:spPr>
            <a:xfrm>
              <a:off x="5947365"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8" name="Oval 1127"/>
            <p:cNvSpPr/>
            <p:nvPr/>
          </p:nvSpPr>
          <p:spPr>
            <a:xfrm>
              <a:off x="6160627"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9" name="Oval 1128"/>
            <p:cNvSpPr/>
            <p:nvPr/>
          </p:nvSpPr>
          <p:spPr>
            <a:xfrm>
              <a:off x="637388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0" name="Oval 1129"/>
            <p:cNvSpPr/>
            <p:nvPr/>
          </p:nvSpPr>
          <p:spPr>
            <a:xfrm>
              <a:off x="6587151"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1" name="Oval 1130"/>
            <p:cNvSpPr/>
            <p:nvPr/>
          </p:nvSpPr>
          <p:spPr>
            <a:xfrm>
              <a:off x="6800413"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2" name="Oval 1131"/>
            <p:cNvSpPr/>
            <p:nvPr/>
          </p:nvSpPr>
          <p:spPr>
            <a:xfrm>
              <a:off x="7013675"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3" name="Oval 1132"/>
            <p:cNvSpPr/>
            <p:nvPr/>
          </p:nvSpPr>
          <p:spPr>
            <a:xfrm>
              <a:off x="7226937"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4" name="Oval 1133"/>
            <p:cNvSpPr/>
            <p:nvPr/>
          </p:nvSpPr>
          <p:spPr>
            <a:xfrm>
              <a:off x="744019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5" name="Oval 1134"/>
            <p:cNvSpPr/>
            <p:nvPr/>
          </p:nvSpPr>
          <p:spPr>
            <a:xfrm>
              <a:off x="7653461"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6" name="Oval 1135"/>
            <p:cNvSpPr/>
            <p:nvPr/>
          </p:nvSpPr>
          <p:spPr>
            <a:xfrm>
              <a:off x="7866723"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7" name="Oval 1136"/>
            <p:cNvSpPr/>
            <p:nvPr/>
          </p:nvSpPr>
          <p:spPr>
            <a:xfrm>
              <a:off x="8079985"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8" name="Oval 1137"/>
            <p:cNvSpPr/>
            <p:nvPr/>
          </p:nvSpPr>
          <p:spPr>
            <a:xfrm>
              <a:off x="8293247"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9" name="Oval 1138"/>
            <p:cNvSpPr/>
            <p:nvPr/>
          </p:nvSpPr>
          <p:spPr>
            <a:xfrm>
              <a:off x="850650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0" name="Oval 1139"/>
            <p:cNvSpPr/>
            <p:nvPr/>
          </p:nvSpPr>
          <p:spPr>
            <a:xfrm>
              <a:off x="541421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1" name="Oval 1140"/>
            <p:cNvSpPr/>
            <p:nvPr/>
          </p:nvSpPr>
          <p:spPr>
            <a:xfrm>
              <a:off x="562747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2" name="Oval 1141"/>
            <p:cNvSpPr/>
            <p:nvPr/>
          </p:nvSpPr>
          <p:spPr>
            <a:xfrm>
              <a:off x="5840734"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3" name="Oval 1142"/>
            <p:cNvSpPr/>
            <p:nvPr/>
          </p:nvSpPr>
          <p:spPr>
            <a:xfrm>
              <a:off x="6053996"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4" name="Oval 1143"/>
            <p:cNvSpPr/>
            <p:nvPr/>
          </p:nvSpPr>
          <p:spPr>
            <a:xfrm>
              <a:off x="626725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5" name="Oval 1144"/>
            <p:cNvSpPr/>
            <p:nvPr/>
          </p:nvSpPr>
          <p:spPr>
            <a:xfrm>
              <a:off x="648052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6" name="Oval 1145"/>
            <p:cNvSpPr/>
            <p:nvPr/>
          </p:nvSpPr>
          <p:spPr>
            <a:xfrm>
              <a:off x="669378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7" name="Oval 1146"/>
            <p:cNvSpPr/>
            <p:nvPr/>
          </p:nvSpPr>
          <p:spPr>
            <a:xfrm>
              <a:off x="6907044"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8" name="Oval 1147"/>
            <p:cNvSpPr/>
            <p:nvPr/>
          </p:nvSpPr>
          <p:spPr>
            <a:xfrm>
              <a:off x="7120306"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9" name="Oval 1148"/>
            <p:cNvSpPr/>
            <p:nvPr/>
          </p:nvSpPr>
          <p:spPr>
            <a:xfrm>
              <a:off x="733356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0" name="Oval 1149"/>
            <p:cNvSpPr/>
            <p:nvPr/>
          </p:nvSpPr>
          <p:spPr>
            <a:xfrm>
              <a:off x="754683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1" name="Oval 1150"/>
            <p:cNvSpPr/>
            <p:nvPr/>
          </p:nvSpPr>
          <p:spPr>
            <a:xfrm>
              <a:off x="776009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2" name="Oval 1151"/>
            <p:cNvSpPr/>
            <p:nvPr/>
          </p:nvSpPr>
          <p:spPr>
            <a:xfrm>
              <a:off x="7973354"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3" name="Oval 1152"/>
            <p:cNvSpPr/>
            <p:nvPr/>
          </p:nvSpPr>
          <p:spPr>
            <a:xfrm>
              <a:off x="8186616"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4" name="Oval 1153"/>
            <p:cNvSpPr/>
            <p:nvPr/>
          </p:nvSpPr>
          <p:spPr>
            <a:xfrm>
              <a:off x="839987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5" name="Oval 1154"/>
            <p:cNvSpPr/>
            <p:nvPr/>
          </p:nvSpPr>
          <p:spPr>
            <a:xfrm>
              <a:off x="861314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6" name="Oval 1155"/>
            <p:cNvSpPr/>
            <p:nvPr/>
          </p:nvSpPr>
          <p:spPr>
            <a:xfrm>
              <a:off x="871978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7" name="Oval 1156"/>
            <p:cNvSpPr/>
            <p:nvPr/>
          </p:nvSpPr>
          <p:spPr>
            <a:xfrm>
              <a:off x="520094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8" name="Oval 1157"/>
            <p:cNvSpPr/>
            <p:nvPr/>
          </p:nvSpPr>
          <p:spPr>
            <a:xfrm>
              <a:off x="530757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9" name="Oval 1158"/>
            <p:cNvSpPr/>
            <p:nvPr/>
          </p:nvSpPr>
          <p:spPr>
            <a:xfrm>
              <a:off x="5520841"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0" name="Oval 1159"/>
            <p:cNvSpPr/>
            <p:nvPr/>
          </p:nvSpPr>
          <p:spPr>
            <a:xfrm>
              <a:off x="5734103"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1" name="Oval 1160"/>
            <p:cNvSpPr/>
            <p:nvPr/>
          </p:nvSpPr>
          <p:spPr>
            <a:xfrm>
              <a:off x="5947365"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2" name="Oval 1161"/>
            <p:cNvSpPr/>
            <p:nvPr/>
          </p:nvSpPr>
          <p:spPr>
            <a:xfrm>
              <a:off x="6160627"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3" name="Oval 1162"/>
            <p:cNvSpPr/>
            <p:nvPr/>
          </p:nvSpPr>
          <p:spPr>
            <a:xfrm>
              <a:off x="637388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4" name="Oval 1163"/>
            <p:cNvSpPr/>
            <p:nvPr/>
          </p:nvSpPr>
          <p:spPr>
            <a:xfrm>
              <a:off x="6587151"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5" name="Oval 1164"/>
            <p:cNvSpPr/>
            <p:nvPr/>
          </p:nvSpPr>
          <p:spPr>
            <a:xfrm>
              <a:off x="6800413"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6" name="Oval 1165"/>
            <p:cNvSpPr/>
            <p:nvPr/>
          </p:nvSpPr>
          <p:spPr>
            <a:xfrm>
              <a:off x="7013675"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7" name="Oval 1166"/>
            <p:cNvSpPr/>
            <p:nvPr/>
          </p:nvSpPr>
          <p:spPr>
            <a:xfrm>
              <a:off x="7226937"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8" name="Oval 1167"/>
            <p:cNvSpPr/>
            <p:nvPr/>
          </p:nvSpPr>
          <p:spPr>
            <a:xfrm>
              <a:off x="744019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9" name="Oval 1168"/>
            <p:cNvSpPr/>
            <p:nvPr/>
          </p:nvSpPr>
          <p:spPr>
            <a:xfrm>
              <a:off x="7653461"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0" name="Oval 1169"/>
            <p:cNvSpPr/>
            <p:nvPr/>
          </p:nvSpPr>
          <p:spPr>
            <a:xfrm>
              <a:off x="7866723"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1" name="Oval 1170"/>
            <p:cNvSpPr/>
            <p:nvPr/>
          </p:nvSpPr>
          <p:spPr>
            <a:xfrm>
              <a:off x="8079985"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2" name="Oval 1171"/>
            <p:cNvSpPr/>
            <p:nvPr/>
          </p:nvSpPr>
          <p:spPr>
            <a:xfrm>
              <a:off x="8293247"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3" name="Oval 1172"/>
            <p:cNvSpPr/>
            <p:nvPr/>
          </p:nvSpPr>
          <p:spPr>
            <a:xfrm>
              <a:off x="850650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4" name="Oval 1173"/>
            <p:cNvSpPr/>
            <p:nvPr/>
          </p:nvSpPr>
          <p:spPr>
            <a:xfrm>
              <a:off x="541421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5" name="Oval 1174"/>
            <p:cNvSpPr/>
            <p:nvPr/>
          </p:nvSpPr>
          <p:spPr>
            <a:xfrm>
              <a:off x="562747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6" name="Oval 1175"/>
            <p:cNvSpPr/>
            <p:nvPr/>
          </p:nvSpPr>
          <p:spPr>
            <a:xfrm>
              <a:off x="5840734"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7" name="Oval 1176"/>
            <p:cNvSpPr/>
            <p:nvPr/>
          </p:nvSpPr>
          <p:spPr>
            <a:xfrm>
              <a:off x="6053996"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8" name="Oval 1177"/>
            <p:cNvSpPr/>
            <p:nvPr/>
          </p:nvSpPr>
          <p:spPr>
            <a:xfrm>
              <a:off x="626725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9" name="Oval 1178"/>
            <p:cNvSpPr/>
            <p:nvPr/>
          </p:nvSpPr>
          <p:spPr>
            <a:xfrm>
              <a:off x="648052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0" name="Oval 1179"/>
            <p:cNvSpPr/>
            <p:nvPr/>
          </p:nvSpPr>
          <p:spPr>
            <a:xfrm>
              <a:off x="669378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1" name="Oval 1180"/>
            <p:cNvSpPr/>
            <p:nvPr/>
          </p:nvSpPr>
          <p:spPr>
            <a:xfrm>
              <a:off x="6907044"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2" name="Oval 1181"/>
            <p:cNvSpPr/>
            <p:nvPr/>
          </p:nvSpPr>
          <p:spPr>
            <a:xfrm>
              <a:off x="7120306"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3" name="Oval 1182"/>
            <p:cNvSpPr/>
            <p:nvPr/>
          </p:nvSpPr>
          <p:spPr>
            <a:xfrm>
              <a:off x="733356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4" name="Oval 1183"/>
            <p:cNvSpPr/>
            <p:nvPr/>
          </p:nvSpPr>
          <p:spPr>
            <a:xfrm>
              <a:off x="754683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5" name="Oval 1184"/>
            <p:cNvSpPr/>
            <p:nvPr/>
          </p:nvSpPr>
          <p:spPr>
            <a:xfrm>
              <a:off x="776009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6" name="Oval 1185"/>
            <p:cNvSpPr/>
            <p:nvPr/>
          </p:nvSpPr>
          <p:spPr>
            <a:xfrm>
              <a:off x="7973354"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7" name="Oval 1186"/>
            <p:cNvSpPr/>
            <p:nvPr/>
          </p:nvSpPr>
          <p:spPr>
            <a:xfrm>
              <a:off x="8186616"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8" name="Oval 1187"/>
            <p:cNvSpPr/>
            <p:nvPr/>
          </p:nvSpPr>
          <p:spPr>
            <a:xfrm>
              <a:off x="839987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9" name="Oval 1188"/>
            <p:cNvSpPr/>
            <p:nvPr/>
          </p:nvSpPr>
          <p:spPr>
            <a:xfrm>
              <a:off x="861314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0" name="Oval 1189"/>
            <p:cNvSpPr/>
            <p:nvPr/>
          </p:nvSpPr>
          <p:spPr>
            <a:xfrm>
              <a:off x="871978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1" name="Oval 1190"/>
            <p:cNvSpPr/>
            <p:nvPr/>
          </p:nvSpPr>
          <p:spPr>
            <a:xfrm>
              <a:off x="520094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2" name="Oval 1191"/>
            <p:cNvSpPr/>
            <p:nvPr/>
          </p:nvSpPr>
          <p:spPr>
            <a:xfrm>
              <a:off x="530757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3" name="Oval 1192"/>
            <p:cNvSpPr/>
            <p:nvPr/>
          </p:nvSpPr>
          <p:spPr>
            <a:xfrm>
              <a:off x="5520841"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4" name="Oval 1193"/>
            <p:cNvSpPr/>
            <p:nvPr/>
          </p:nvSpPr>
          <p:spPr>
            <a:xfrm>
              <a:off x="5734103"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5" name="Oval 1194"/>
            <p:cNvSpPr/>
            <p:nvPr/>
          </p:nvSpPr>
          <p:spPr>
            <a:xfrm>
              <a:off x="5947365"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6" name="Oval 1195"/>
            <p:cNvSpPr/>
            <p:nvPr/>
          </p:nvSpPr>
          <p:spPr>
            <a:xfrm>
              <a:off x="6160627"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7" name="Oval 1196"/>
            <p:cNvSpPr/>
            <p:nvPr/>
          </p:nvSpPr>
          <p:spPr>
            <a:xfrm>
              <a:off x="637388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8" name="Oval 1197"/>
            <p:cNvSpPr/>
            <p:nvPr/>
          </p:nvSpPr>
          <p:spPr>
            <a:xfrm>
              <a:off x="6587151"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9" name="Oval 1198"/>
            <p:cNvSpPr/>
            <p:nvPr/>
          </p:nvSpPr>
          <p:spPr>
            <a:xfrm>
              <a:off x="6800413"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0" name="Oval 1199"/>
            <p:cNvSpPr/>
            <p:nvPr/>
          </p:nvSpPr>
          <p:spPr>
            <a:xfrm>
              <a:off x="7013675"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1" name="Oval 1200"/>
            <p:cNvSpPr/>
            <p:nvPr/>
          </p:nvSpPr>
          <p:spPr>
            <a:xfrm>
              <a:off x="7226937"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2" name="Oval 1201"/>
            <p:cNvSpPr/>
            <p:nvPr/>
          </p:nvSpPr>
          <p:spPr>
            <a:xfrm>
              <a:off x="744019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3" name="Oval 1202"/>
            <p:cNvSpPr/>
            <p:nvPr/>
          </p:nvSpPr>
          <p:spPr>
            <a:xfrm>
              <a:off x="7653461"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4" name="Oval 1203"/>
            <p:cNvSpPr/>
            <p:nvPr/>
          </p:nvSpPr>
          <p:spPr>
            <a:xfrm>
              <a:off x="7866723"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5" name="Oval 1204"/>
            <p:cNvSpPr/>
            <p:nvPr/>
          </p:nvSpPr>
          <p:spPr>
            <a:xfrm>
              <a:off x="8079985"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6" name="Oval 1205"/>
            <p:cNvSpPr/>
            <p:nvPr/>
          </p:nvSpPr>
          <p:spPr>
            <a:xfrm>
              <a:off x="8293247"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7" name="Oval 1206"/>
            <p:cNvSpPr/>
            <p:nvPr/>
          </p:nvSpPr>
          <p:spPr>
            <a:xfrm>
              <a:off x="850650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8" name="Oval 1207"/>
            <p:cNvSpPr/>
            <p:nvPr/>
          </p:nvSpPr>
          <p:spPr>
            <a:xfrm>
              <a:off x="541421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9" name="Oval 1208"/>
            <p:cNvSpPr/>
            <p:nvPr/>
          </p:nvSpPr>
          <p:spPr>
            <a:xfrm>
              <a:off x="562747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0" name="Oval 1209"/>
            <p:cNvSpPr/>
            <p:nvPr/>
          </p:nvSpPr>
          <p:spPr>
            <a:xfrm>
              <a:off x="5840734"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1" name="Oval 1210"/>
            <p:cNvSpPr/>
            <p:nvPr/>
          </p:nvSpPr>
          <p:spPr>
            <a:xfrm>
              <a:off x="6053996"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2" name="Oval 1211"/>
            <p:cNvSpPr/>
            <p:nvPr/>
          </p:nvSpPr>
          <p:spPr>
            <a:xfrm>
              <a:off x="626725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3" name="Oval 1212"/>
            <p:cNvSpPr/>
            <p:nvPr/>
          </p:nvSpPr>
          <p:spPr>
            <a:xfrm>
              <a:off x="648052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4" name="Oval 1213"/>
            <p:cNvSpPr/>
            <p:nvPr/>
          </p:nvSpPr>
          <p:spPr>
            <a:xfrm>
              <a:off x="669378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5" name="Oval 1214"/>
            <p:cNvSpPr/>
            <p:nvPr/>
          </p:nvSpPr>
          <p:spPr>
            <a:xfrm>
              <a:off x="6907044"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6" name="Oval 1215"/>
            <p:cNvSpPr/>
            <p:nvPr/>
          </p:nvSpPr>
          <p:spPr>
            <a:xfrm>
              <a:off x="7120306"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7" name="Oval 1216"/>
            <p:cNvSpPr/>
            <p:nvPr/>
          </p:nvSpPr>
          <p:spPr>
            <a:xfrm>
              <a:off x="733356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8" name="Oval 1217"/>
            <p:cNvSpPr/>
            <p:nvPr/>
          </p:nvSpPr>
          <p:spPr>
            <a:xfrm>
              <a:off x="754683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9" name="Oval 1218"/>
            <p:cNvSpPr/>
            <p:nvPr/>
          </p:nvSpPr>
          <p:spPr>
            <a:xfrm>
              <a:off x="776009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0" name="Oval 1219"/>
            <p:cNvSpPr/>
            <p:nvPr/>
          </p:nvSpPr>
          <p:spPr>
            <a:xfrm>
              <a:off x="7973354"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1" name="Oval 1220"/>
            <p:cNvSpPr/>
            <p:nvPr/>
          </p:nvSpPr>
          <p:spPr>
            <a:xfrm>
              <a:off x="8186616"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2" name="Oval 1221"/>
            <p:cNvSpPr/>
            <p:nvPr/>
          </p:nvSpPr>
          <p:spPr>
            <a:xfrm>
              <a:off x="839987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3" name="Oval 1222"/>
            <p:cNvSpPr/>
            <p:nvPr/>
          </p:nvSpPr>
          <p:spPr>
            <a:xfrm>
              <a:off x="861314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4" name="Oval 1223"/>
            <p:cNvSpPr/>
            <p:nvPr/>
          </p:nvSpPr>
          <p:spPr>
            <a:xfrm>
              <a:off x="871978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5" name="Oval 1224"/>
            <p:cNvSpPr/>
            <p:nvPr/>
          </p:nvSpPr>
          <p:spPr>
            <a:xfrm>
              <a:off x="520094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6" name="Oval 1225"/>
            <p:cNvSpPr/>
            <p:nvPr/>
          </p:nvSpPr>
          <p:spPr>
            <a:xfrm>
              <a:off x="530757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7" name="Oval 1226"/>
            <p:cNvSpPr/>
            <p:nvPr/>
          </p:nvSpPr>
          <p:spPr>
            <a:xfrm>
              <a:off x="5520841"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8" name="Oval 1227"/>
            <p:cNvSpPr/>
            <p:nvPr/>
          </p:nvSpPr>
          <p:spPr>
            <a:xfrm>
              <a:off x="5734103"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9" name="Oval 1228"/>
            <p:cNvSpPr/>
            <p:nvPr/>
          </p:nvSpPr>
          <p:spPr>
            <a:xfrm>
              <a:off x="5947365"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0" name="Oval 1229"/>
            <p:cNvSpPr/>
            <p:nvPr/>
          </p:nvSpPr>
          <p:spPr>
            <a:xfrm>
              <a:off x="6160627"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1" name="Oval 1230"/>
            <p:cNvSpPr/>
            <p:nvPr/>
          </p:nvSpPr>
          <p:spPr>
            <a:xfrm>
              <a:off x="637388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2" name="Oval 1231"/>
            <p:cNvSpPr/>
            <p:nvPr/>
          </p:nvSpPr>
          <p:spPr>
            <a:xfrm>
              <a:off x="6587151"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3" name="Oval 1232"/>
            <p:cNvSpPr/>
            <p:nvPr/>
          </p:nvSpPr>
          <p:spPr>
            <a:xfrm>
              <a:off x="6800413"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4" name="Oval 1233"/>
            <p:cNvSpPr/>
            <p:nvPr/>
          </p:nvSpPr>
          <p:spPr>
            <a:xfrm>
              <a:off x="7013675"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5" name="Oval 1234"/>
            <p:cNvSpPr/>
            <p:nvPr/>
          </p:nvSpPr>
          <p:spPr>
            <a:xfrm>
              <a:off x="7226937"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6" name="Oval 1235"/>
            <p:cNvSpPr/>
            <p:nvPr/>
          </p:nvSpPr>
          <p:spPr>
            <a:xfrm>
              <a:off x="744019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7" name="Oval 1236"/>
            <p:cNvSpPr/>
            <p:nvPr/>
          </p:nvSpPr>
          <p:spPr>
            <a:xfrm>
              <a:off x="7653461"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8" name="Oval 1237"/>
            <p:cNvSpPr/>
            <p:nvPr/>
          </p:nvSpPr>
          <p:spPr>
            <a:xfrm>
              <a:off x="7866723"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9" name="Oval 1238"/>
            <p:cNvSpPr/>
            <p:nvPr/>
          </p:nvSpPr>
          <p:spPr>
            <a:xfrm>
              <a:off x="8079985"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0" name="Oval 1239"/>
            <p:cNvSpPr/>
            <p:nvPr/>
          </p:nvSpPr>
          <p:spPr>
            <a:xfrm>
              <a:off x="8293247"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1" name="Oval 1240"/>
            <p:cNvSpPr/>
            <p:nvPr/>
          </p:nvSpPr>
          <p:spPr>
            <a:xfrm>
              <a:off x="850650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2" name="Oval 1241"/>
            <p:cNvSpPr/>
            <p:nvPr/>
          </p:nvSpPr>
          <p:spPr>
            <a:xfrm>
              <a:off x="541421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3" name="Oval 1242"/>
            <p:cNvSpPr/>
            <p:nvPr/>
          </p:nvSpPr>
          <p:spPr>
            <a:xfrm>
              <a:off x="562747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4" name="Oval 1243"/>
            <p:cNvSpPr/>
            <p:nvPr/>
          </p:nvSpPr>
          <p:spPr>
            <a:xfrm>
              <a:off x="5840734"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5" name="Oval 1244"/>
            <p:cNvSpPr/>
            <p:nvPr/>
          </p:nvSpPr>
          <p:spPr>
            <a:xfrm>
              <a:off x="6053996"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6" name="Oval 1245"/>
            <p:cNvSpPr/>
            <p:nvPr/>
          </p:nvSpPr>
          <p:spPr>
            <a:xfrm>
              <a:off x="626725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7" name="Oval 1246"/>
            <p:cNvSpPr/>
            <p:nvPr/>
          </p:nvSpPr>
          <p:spPr>
            <a:xfrm>
              <a:off x="648052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8" name="Oval 1247"/>
            <p:cNvSpPr/>
            <p:nvPr/>
          </p:nvSpPr>
          <p:spPr>
            <a:xfrm>
              <a:off x="669378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9" name="Oval 1248"/>
            <p:cNvSpPr/>
            <p:nvPr/>
          </p:nvSpPr>
          <p:spPr>
            <a:xfrm>
              <a:off x="6907044"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0" name="Oval 1249"/>
            <p:cNvSpPr/>
            <p:nvPr/>
          </p:nvSpPr>
          <p:spPr>
            <a:xfrm>
              <a:off x="7120306"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1" name="Oval 1250"/>
            <p:cNvSpPr/>
            <p:nvPr/>
          </p:nvSpPr>
          <p:spPr>
            <a:xfrm>
              <a:off x="733356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2" name="Oval 1251"/>
            <p:cNvSpPr/>
            <p:nvPr/>
          </p:nvSpPr>
          <p:spPr>
            <a:xfrm>
              <a:off x="754683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3" name="Oval 1252"/>
            <p:cNvSpPr/>
            <p:nvPr/>
          </p:nvSpPr>
          <p:spPr>
            <a:xfrm>
              <a:off x="776009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4" name="Oval 1253"/>
            <p:cNvSpPr/>
            <p:nvPr/>
          </p:nvSpPr>
          <p:spPr>
            <a:xfrm>
              <a:off x="7973354"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5" name="Oval 1254"/>
            <p:cNvSpPr/>
            <p:nvPr/>
          </p:nvSpPr>
          <p:spPr>
            <a:xfrm>
              <a:off x="8186616"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6" name="Oval 1255"/>
            <p:cNvSpPr/>
            <p:nvPr/>
          </p:nvSpPr>
          <p:spPr>
            <a:xfrm>
              <a:off x="839987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7" name="Oval 1256"/>
            <p:cNvSpPr/>
            <p:nvPr/>
          </p:nvSpPr>
          <p:spPr>
            <a:xfrm>
              <a:off x="861314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8" name="Oval 1257"/>
            <p:cNvSpPr/>
            <p:nvPr/>
          </p:nvSpPr>
          <p:spPr>
            <a:xfrm>
              <a:off x="871978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9" name="Oval 1258"/>
            <p:cNvSpPr/>
            <p:nvPr/>
          </p:nvSpPr>
          <p:spPr>
            <a:xfrm>
              <a:off x="520094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0" name="Oval 1259"/>
            <p:cNvSpPr/>
            <p:nvPr/>
          </p:nvSpPr>
          <p:spPr>
            <a:xfrm>
              <a:off x="530757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1" name="Oval 1260"/>
            <p:cNvSpPr/>
            <p:nvPr/>
          </p:nvSpPr>
          <p:spPr>
            <a:xfrm>
              <a:off x="5520841"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2" name="Oval 1261"/>
            <p:cNvSpPr/>
            <p:nvPr/>
          </p:nvSpPr>
          <p:spPr>
            <a:xfrm>
              <a:off x="5734103"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3" name="Oval 1262"/>
            <p:cNvSpPr/>
            <p:nvPr/>
          </p:nvSpPr>
          <p:spPr>
            <a:xfrm>
              <a:off x="5947365"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4" name="Oval 1263"/>
            <p:cNvSpPr/>
            <p:nvPr/>
          </p:nvSpPr>
          <p:spPr>
            <a:xfrm>
              <a:off x="6160627"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5" name="Oval 1264"/>
            <p:cNvSpPr/>
            <p:nvPr/>
          </p:nvSpPr>
          <p:spPr>
            <a:xfrm>
              <a:off x="637388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6" name="Oval 1265"/>
            <p:cNvSpPr/>
            <p:nvPr/>
          </p:nvSpPr>
          <p:spPr>
            <a:xfrm>
              <a:off x="6587151"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7" name="Oval 1266"/>
            <p:cNvSpPr/>
            <p:nvPr/>
          </p:nvSpPr>
          <p:spPr>
            <a:xfrm>
              <a:off x="6800413"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8" name="Oval 1267"/>
            <p:cNvSpPr/>
            <p:nvPr/>
          </p:nvSpPr>
          <p:spPr>
            <a:xfrm>
              <a:off x="7013675"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9" name="Oval 1268"/>
            <p:cNvSpPr/>
            <p:nvPr/>
          </p:nvSpPr>
          <p:spPr>
            <a:xfrm>
              <a:off x="7226937"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0" name="Oval 1269"/>
            <p:cNvSpPr/>
            <p:nvPr/>
          </p:nvSpPr>
          <p:spPr>
            <a:xfrm>
              <a:off x="744019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1" name="Oval 1270"/>
            <p:cNvSpPr/>
            <p:nvPr/>
          </p:nvSpPr>
          <p:spPr>
            <a:xfrm>
              <a:off x="7653461"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2" name="Oval 1271"/>
            <p:cNvSpPr/>
            <p:nvPr/>
          </p:nvSpPr>
          <p:spPr>
            <a:xfrm>
              <a:off x="7866723"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3" name="Oval 1272"/>
            <p:cNvSpPr/>
            <p:nvPr/>
          </p:nvSpPr>
          <p:spPr>
            <a:xfrm>
              <a:off x="8079985"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4" name="Oval 1273"/>
            <p:cNvSpPr/>
            <p:nvPr/>
          </p:nvSpPr>
          <p:spPr>
            <a:xfrm>
              <a:off x="8293247"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5" name="Oval 1274"/>
            <p:cNvSpPr/>
            <p:nvPr/>
          </p:nvSpPr>
          <p:spPr>
            <a:xfrm>
              <a:off x="850650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6" name="Oval 1275"/>
            <p:cNvSpPr/>
            <p:nvPr/>
          </p:nvSpPr>
          <p:spPr>
            <a:xfrm>
              <a:off x="541421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7" name="Oval 1276"/>
            <p:cNvSpPr/>
            <p:nvPr/>
          </p:nvSpPr>
          <p:spPr>
            <a:xfrm>
              <a:off x="562747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8" name="Oval 1277"/>
            <p:cNvSpPr/>
            <p:nvPr/>
          </p:nvSpPr>
          <p:spPr>
            <a:xfrm>
              <a:off x="5840734"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9" name="Oval 1278"/>
            <p:cNvSpPr/>
            <p:nvPr/>
          </p:nvSpPr>
          <p:spPr>
            <a:xfrm>
              <a:off x="6053996"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0" name="Oval 1279"/>
            <p:cNvSpPr/>
            <p:nvPr/>
          </p:nvSpPr>
          <p:spPr>
            <a:xfrm>
              <a:off x="626725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1" name="Oval 1280"/>
            <p:cNvSpPr/>
            <p:nvPr/>
          </p:nvSpPr>
          <p:spPr>
            <a:xfrm>
              <a:off x="648052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2" name="Oval 1281"/>
            <p:cNvSpPr/>
            <p:nvPr/>
          </p:nvSpPr>
          <p:spPr>
            <a:xfrm>
              <a:off x="669378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3" name="Oval 1282"/>
            <p:cNvSpPr/>
            <p:nvPr/>
          </p:nvSpPr>
          <p:spPr>
            <a:xfrm>
              <a:off x="6907044"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4" name="Oval 1283"/>
            <p:cNvSpPr/>
            <p:nvPr/>
          </p:nvSpPr>
          <p:spPr>
            <a:xfrm>
              <a:off x="7120306"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5" name="Oval 1284"/>
            <p:cNvSpPr/>
            <p:nvPr/>
          </p:nvSpPr>
          <p:spPr>
            <a:xfrm>
              <a:off x="733356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6" name="Oval 1285"/>
            <p:cNvSpPr/>
            <p:nvPr/>
          </p:nvSpPr>
          <p:spPr>
            <a:xfrm>
              <a:off x="754683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7" name="Oval 1286"/>
            <p:cNvSpPr/>
            <p:nvPr/>
          </p:nvSpPr>
          <p:spPr>
            <a:xfrm>
              <a:off x="776009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8" name="Oval 1287"/>
            <p:cNvSpPr/>
            <p:nvPr/>
          </p:nvSpPr>
          <p:spPr>
            <a:xfrm>
              <a:off x="7973354"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9" name="Oval 1288"/>
            <p:cNvSpPr/>
            <p:nvPr/>
          </p:nvSpPr>
          <p:spPr>
            <a:xfrm>
              <a:off x="8186616"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0" name="Oval 1289"/>
            <p:cNvSpPr/>
            <p:nvPr/>
          </p:nvSpPr>
          <p:spPr>
            <a:xfrm>
              <a:off x="839987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1" name="Oval 1290"/>
            <p:cNvSpPr/>
            <p:nvPr/>
          </p:nvSpPr>
          <p:spPr>
            <a:xfrm>
              <a:off x="861314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2" name="Oval 1291"/>
            <p:cNvSpPr/>
            <p:nvPr/>
          </p:nvSpPr>
          <p:spPr>
            <a:xfrm>
              <a:off x="871978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3" name="Oval 1292"/>
            <p:cNvSpPr/>
            <p:nvPr/>
          </p:nvSpPr>
          <p:spPr>
            <a:xfrm>
              <a:off x="520094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4" name="Oval 1293"/>
            <p:cNvSpPr/>
            <p:nvPr/>
          </p:nvSpPr>
          <p:spPr>
            <a:xfrm>
              <a:off x="530757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5" name="Oval 1294"/>
            <p:cNvSpPr/>
            <p:nvPr/>
          </p:nvSpPr>
          <p:spPr>
            <a:xfrm>
              <a:off x="5520841"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6" name="Oval 1295"/>
            <p:cNvSpPr/>
            <p:nvPr/>
          </p:nvSpPr>
          <p:spPr>
            <a:xfrm>
              <a:off x="5734103"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7" name="Oval 1296"/>
            <p:cNvSpPr/>
            <p:nvPr/>
          </p:nvSpPr>
          <p:spPr>
            <a:xfrm>
              <a:off x="5947365"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8" name="Oval 1297"/>
            <p:cNvSpPr/>
            <p:nvPr/>
          </p:nvSpPr>
          <p:spPr>
            <a:xfrm>
              <a:off x="6160627"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9" name="Oval 1298"/>
            <p:cNvSpPr/>
            <p:nvPr/>
          </p:nvSpPr>
          <p:spPr>
            <a:xfrm>
              <a:off x="637388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0" name="Oval 1299"/>
            <p:cNvSpPr/>
            <p:nvPr/>
          </p:nvSpPr>
          <p:spPr>
            <a:xfrm>
              <a:off x="6587151"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1" name="Oval 1300"/>
            <p:cNvSpPr/>
            <p:nvPr/>
          </p:nvSpPr>
          <p:spPr>
            <a:xfrm>
              <a:off x="6800413"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2" name="Oval 1301"/>
            <p:cNvSpPr/>
            <p:nvPr/>
          </p:nvSpPr>
          <p:spPr>
            <a:xfrm>
              <a:off x="7013675"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3" name="Oval 1302"/>
            <p:cNvSpPr/>
            <p:nvPr/>
          </p:nvSpPr>
          <p:spPr>
            <a:xfrm>
              <a:off x="7226937"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4" name="Oval 1303"/>
            <p:cNvSpPr/>
            <p:nvPr/>
          </p:nvSpPr>
          <p:spPr>
            <a:xfrm>
              <a:off x="744019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5" name="Oval 1304"/>
            <p:cNvSpPr/>
            <p:nvPr/>
          </p:nvSpPr>
          <p:spPr>
            <a:xfrm>
              <a:off x="7653461"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6" name="Oval 1305"/>
            <p:cNvSpPr/>
            <p:nvPr/>
          </p:nvSpPr>
          <p:spPr>
            <a:xfrm>
              <a:off x="7866723"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7" name="Oval 1306"/>
            <p:cNvSpPr/>
            <p:nvPr/>
          </p:nvSpPr>
          <p:spPr>
            <a:xfrm>
              <a:off x="8079985"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8" name="Oval 1307"/>
            <p:cNvSpPr/>
            <p:nvPr/>
          </p:nvSpPr>
          <p:spPr>
            <a:xfrm>
              <a:off x="8293247"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9" name="Oval 1308"/>
            <p:cNvSpPr/>
            <p:nvPr/>
          </p:nvSpPr>
          <p:spPr>
            <a:xfrm>
              <a:off x="850650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0" name="Oval 1309"/>
            <p:cNvSpPr/>
            <p:nvPr/>
          </p:nvSpPr>
          <p:spPr>
            <a:xfrm>
              <a:off x="541421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1" name="Oval 1310"/>
            <p:cNvSpPr/>
            <p:nvPr/>
          </p:nvSpPr>
          <p:spPr>
            <a:xfrm>
              <a:off x="562747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2" name="Oval 1311"/>
            <p:cNvSpPr/>
            <p:nvPr/>
          </p:nvSpPr>
          <p:spPr>
            <a:xfrm>
              <a:off x="5840734"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3" name="Oval 1312"/>
            <p:cNvSpPr/>
            <p:nvPr/>
          </p:nvSpPr>
          <p:spPr>
            <a:xfrm>
              <a:off x="6053996"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4" name="Oval 1313"/>
            <p:cNvSpPr/>
            <p:nvPr/>
          </p:nvSpPr>
          <p:spPr>
            <a:xfrm>
              <a:off x="626725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5" name="Oval 1314"/>
            <p:cNvSpPr/>
            <p:nvPr/>
          </p:nvSpPr>
          <p:spPr>
            <a:xfrm>
              <a:off x="648052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6" name="Oval 1315"/>
            <p:cNvSpPr/>
            <p:nvPr/>
          </p:nvSpPr>
          <p:spPr>
            <a:xfrm>
              <a:off x="669378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7" name="Oval 1316"/>
            <p:cNvSpPr/>
            <p:nvPr/>
          </p:nvSpPr>
          <p:spPr>
            <a:xfrm>
              <a:off x="6907044"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8" name="Oval 1317"/>
            <p:cNvSpPr/>
            <p:nvPr/>
          </p:nvSpPr>
          <p:spPr>
            <a:xfrm>
              <a:off x="7120306"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9" name="Oval 1318"/>
            <p:cNvSpPr/>
            <p:nvPr/>
          </p:nvSpPr>
          <p:spPr>
            <a:xfrm>
              <a:off x="733356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0" name="Oval 1319"/>
            <p:cNvSpPr/>
            <p:nvPr/>
          </p:nvSpPr>
          <p:spPr>
            <a:xfrm>
              <a:off x="754683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1" name="Oval 1320"/>
            <p:cNvSpPr/>
            <p:nvPr/>
          </p:nvSpPr>
          <p:spPr>
            <a:xfrm>
              <a:off x="776009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2" name="Oval 1321"/>
            <p:cNvSpPr/>
            <p:nvPr/>
          </p:nvSpPr>
          <p:spPr>
            <a:xfrm>
              <a:off x="7973354"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3" name="Oval 1322"/>
            <p:cNvSpPr/>
            <p:nvPr/>
          </p:nvSpPr>
          <p:spPr>
            <a:xfrm>
              <a:off x="8186616"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4" name="Oval 1323"/>
            <p:cNvSpPr/>
            <p:nvPr/>
          </p:nvSpPr>
          <p:spPr>
            <a:xfrm>
              <a:off x="839987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5" name="Oval 1324"/>
            <p:cNvSpPr/>
            <p:nvPr/>
          </p:nvSpPr>
          <p:spPr>
            <a:xfrm>
              <a:off x="861314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6" name="Oval 1325"/>
            <p:cNvSpPr/>
            <p:nvPr/>
          </p:nvSpPr>
          <p:spPr>
            <a:xfrm>
              <a:off x="871978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7" name="Oval 1326"/>
            <p:cNvSpPr/>
            <p:nvPr/>
          </p:nvSpPr>
          <p:spPr>
            <a:xfrm>
              <a:off x="520094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8" name="Oval 1327"/>
            <p:cNvSpPr/>
            <p:nvPr/>
          </p:nvSpPr>
          <p:spPr>
            <a:xfrm>
              <a:off x="530757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9" name="Oval 1328"/>
            <p:cNvSpPr/>
            <p:nvPr/>
          </p:nvSpPr>
          <p:spPr>
            <a:xfrm>
              <a:off x="5520841"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0" name="Oval 1329"/>
            <p:cNvSpPr/>
            <p:nvPr/>
          </p:nvSpPr>
          <p:spPr>
            <a:xfrm>
              <a:off x="5734103"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1" name="Oval 1330"/>
            <p:cNvSpPr/>
            <p:nvPr/>
          </p:nvSpPr>
          <p:spPr>
            <a:xfrm>
              <a:off x="5947365"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2" name="Oval 1331"/>
            <p:cNvSpPr/>
            <p:nvPr/>
          </p:nvSpPr>
          <p:spPr>
            <a:xfrm>
              <a:off x="6160627"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3" name="Oval 1332"/>
            <p:cNvSpPr/>
            <p:nvPr/>
          </p:nvSpPr>
          <p:spPr>
            <a:xfrm>
              <a:off x="637388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4" name="Oval 1333"/>
            <p:cNvSpPr/>
            <p:nvPr/>
          </p:nvSpPr>
          <p:spPr>
            <a:xfrm>
              <a:off x="6587151"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5" name="Oval 1334"/>
            <p:cNvSpPr/>
            <p:nvPr/>
          </p:nvSpPr>
          <p:spPr>
            <a:xfrm>
              <a:off x="6800413"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6" name="Oval 1335"/>
            <p:cNvSpPr/>
            <p:nvPr/>
          </p:nvSpPr>
          <p:spPr>
            <a:xfrm>
              <a:off x="7013675"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7" name="Oval 1336"/>
            <p:cNvSpPr/>
            <p:nvPr/>
          </p:nvSpPr>
          <p:spPr>
            <a:xfrm>
              <a:off x="7226937"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8" name="Oval 1337"/>
            <p:cNvSpPr/>
            <p:nvPr/>
          </p:nvSpPr>
          <p:spPr>
            <a:xfrm>
              <a:off x="744019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9" name="Oval 1338"/>
            <p:cNvSpPr/>
            <p:nvPr/>
          </p:nvSpPr>
          <p:spPr>
            <a:xfrm>
              <a:off x="7653461"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0" name="Oval 1339"/>
            <p:cNvSpPr/>
            <p:nvPr/>
          </p:nvSpPr>
          <p:spPr>
            <a:xfrm>
              <a:off x="7866723"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1" name="Oval 1340"/>
            <p:cNvSpPr/>
            <p:nvPr/>
          </p:nvSpPr>
          <p:spPr>
            <a:xfrm>
              <a:off x="8079985"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2" name="Oval 1341"/>
            <p:cNvSpPr/>
            <p:nvPr/>
          </p:nvSpPr>
          <p:spPr>
            <a:xfrm>
              <a:off x="8293247"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3" name="Oval 1342"/>
            <p:cNvSpPr/>
            <p:nvPr/>
          </p:nvSpPr>
          <p:spPr>
            <a:xfrm>
              <a:off x="850650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4" name="Oval 1343"/>
            <p:cNvSpPr/>
            <p:nvPr/>
          </p:nvSpPr>
          <p:spPr>
            <a:xfrm>
              <a:off x="541421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5" name="Oval 1344"/>
            <p:cNvSpPr/>
            <p:nvPr/>
          </p:nvSpPr>
          <p:spPr>
            <a:xfrm>
              <a:off x="562747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6" name="Oval 1345"/>
            <p:cNvSpPr/>
            <p:nvPr/>
          </p:nvSpPr>
          <p:spPr>
            <a:xfrm>
              <a:off x="5840734"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7" name="Oval 1346"/>
            <p:cNvSpPr/>
            <p:nvPr/>
          </p:nvSpPr>
          <p:spPr>
            <a:xfrm>
              <a:off x="6053996"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8" name="Oval 1347"/>
            <p:cNvSpPr/>
            <p:nvPr/>
          </p:nvSpPr>
          <p:spPr>
            <a:xfrm>
              <a:off x="626725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9" name="Oval 1348"/>
            <p:cNvSpPr/>
            <p:nvPr/>
          </p:nvSpPr>
          <p:spPr>
            <a:xfrm>
              <a:off x="648052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0" name="Oval 1349"/>
            <p:cNvSpPr/>
            <p:nvPr/>
          </p:nvSpPr>
          <p:spPr>
            <a:xfrm>
              <a:off x="669378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1" name="Oval 1350"/>
            <p:cNvSpPr/>
            <p:nvPr/>
          </p:nvSpPr>
          <p:spPr>
            <a:xfrm>
              <a:off x="6907044"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2" name="Oval 1351"/>
            <p:cNvSpPr/>
            <p:nvPr/>
          </p:nvSpPr>
          <p:spPr>
            <a:xfrm>
              <a:off x="7120306"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3" name="Oval 1352"/>
            <p:cNvSpPr/>
            <p:nvPr/>
          </p:nvSpPr>
          <p:spPr>
            <a:xfrm>
              <a:off x="733356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4" name="Oval 1353"/>
            <p:cNvSpPr/>
            <p:nvPr/>
          </p:nvSpPr>
          <p:spPr>
            <a:xfrm>
              <a:off x="754683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5" name="Oval 1354"/>
            <p:cNvSpPr/>
            <p:nvPr/>
          </p:nvSpPr>
          <p:spPr>
            <a:xfrm>
              <a:off x="776009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6" name="Oval 1355"/>
            <p:cNvSpPr/>
            <p:nvPr/>
          </p:nvSpPr>
          <p:spPr>
            <a:xfrm>
              <a:off x="7973354"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7" name="Oval 1356"/>
            <p:cNvSpPr/>
            <p:nvPr/>
          </p:nvSpPr>
          <p:spPr>
            <a:xfrm>
              <a:off x="8186616"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8" name="Oval 1357"/>
            <p:cNvSpPr/>
            <p:nvPr/>
          </p:nvSpPr>
          <p:spPr>
            <a:xfrm>
              <a:off x="839987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9" name="Oval 1358"/>
            <p:cNvSpPr/>
            <p:nvPr/>
          </p:nvSpPr>
          <p:spPr>
            <a:xfrm>
              <a:off x="861314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0" name="Oval 1359"/>
            <p:cNvSpPr/>
            <p:nvPr/>
          </p:nvSpPr>
          <p:spPr>
            <a:xfrm>
              <a:off x="871978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1" name="Oval 1360"/>
            <p:cNvSpPr/>
            <p:nvPr/>
          </p:nvSpPr>
          <p:spPr>
            <a:xfrm>
              <a:off x="520094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2" name="Oval 1361"/>
            <p:cNvSpPr/>
            <p:nvPr/>
          </p:nvSpPr>
          <p:spPr>
            <a:xfrm>
              <a:off x="530757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3" name="Oval 1362"/>
            <p:cNvSpPr/>
            <p:nvPr/>
          </p:nvSpPr>
          <p:spPr>
            <a:xfrm>
              <a:off x="5520841"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4" name="Oval 1363"/>
            <p:cNvSpPr/>
            <p:nvPr/>
          </p:nvSpPr>
          <p:spPr>
            <a:xfrm>
              <a:off x="5734103"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5" name="Oval 1364"/>
            <p:cNvSpPr/>
            <p:nvPr/>
          </p:nvSpPr>
          <p:spPr>
            <a:xfrm>
              <a:off x="5947365"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6" name="Oval 1365"/>
            <p:cNvSpPr/>
            <p:nvPr/>
          </p:nvSpPr>
          <p:spPr>
            <a:xfrm>
              <a:off x="6160627"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7" name="Oval 1366"/>
            <p:cNvSpPr/>
            <p:nvPr/>
          </p:nvSpPr>
          <p:spPr>
            <a:xfrm>
              <a:off x="637388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8" name="Oval 1367"/>
            <p:cNvSpPr/>
            <p:nvPr/>
          </p:nvSpPr>
          <p:spPr>
            <a:xfrm>
              <a:off x="6587151"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9" name="Oval 1368"/>
            <p:cNvSpPr/>
            <p:nvPr/>
          </p:nvSpPr>
          <p:spPr>
            <a:xfrm>
              <a:off x="6800413"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0" name="Oval 1369"/>
            <p:cNvSpPr/>
            <p:nvPr/>
          </p:nvSpPr>
          <p:spPr>
            <a:xfrm>
              <a:off x="7013675"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1" name="Oval 1370"/>
            <p:cNvSpPr/>
            <p:nvPr/>
          </p:nvSpPr>
          <p:spPr>
            <a:xfrm>
              <a:off x="7226937"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2" name="Oval 1371"/>
            <p:cNvSpPr/>
            <p:nvPr/>
          </p:nvSpPr>
          <p:spPr>
            <a:xfrm>
              <a:off x="744019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3" name="Oval 1372"/>
            <p:cNvSpPr/>
            <p:nvPr/>
          </p:nvSpPr>
          <p:spPr>
            <a:xfrm>
              <a:off x="7653461"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4" name="Oval 1373"/>
            <p:cNvSpPr/>
            <p:nvPr/>
          </p:nvSpPr>
          <p:spPr>
            <a:xfrm>
              <a:off x="7866723"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5" name="Oval 1374"/>
            <p:cNvSpPr/>
            <p:nvPr/>
          </p:nvSpPr>
          <p:spPr>
            <a:xfrm>
              <a:off x="8079985"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6" name="Oval 1375"/>
            <p:cNvSpPr/>
            <p:nvPr/>
          </p:nvSpPr>
          <p:spPr>
            <a:xfrm>
              <a:off x="8293247"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7" name="Oval 1376"/>
            <p:cNvSpPr/>
            <p:nvPr/>
          </p:nvSpPr>
          <p:spPr>
            <a:xfrm>
              <a:off x="850650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8" name="Oval 1377"/>
            <p:cNvSpPr/>
            <p:nvPr/>
          </p:nvSpPr>
          <p:spPr>
            <a:xfrm>
              <a:off x="541421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9" name="Oval 1378"/>
            <p:cNvSpPr/>
            <p:nvPr/>
          </p:nvSpPr>
          <p:spPr>
            <a:xfrm>
              <a:off x="562747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0" name="Oval 1379"/>
            <p:cNvSpPr/>
            <p:nvPr/>
          </p:nvSpPr>
          <p:spPr>
            <a:xfrm>
              <a:off x="5840734"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1" name="Oval 1380"/>
            <p:cNvSpPr/>
            <p:nvPr/>
          </p:nvSpPr>
          <p:spPr>
            <a:xfrm>
              <a:off x="6053996"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2" name="Oval 1381"/>
            <p:cNvSpPr/>
            <p:nvPr/>
          </p:nvSpPr>
          <p:spPr>
            <a:xfrm>
              <a:off x="626725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3" name="Oval 1382"/>
            <p:cNvSpPr/>
            <p:nvPr/>
          </p:nvSpPr>
          <p:spPr>
            <a:xfrm>
              <a:off x="648052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4" name="Oval 1383"/>
            <p:cNvSpPr/>
            <p:nvPr/>
          </p:nvSpPr>
          <p:spPr>
            <a:xfrm>
              <a:off x="669378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5" name="Oval 1384"/>
            <p:cNvSpPr/>
            <p:nvPr/>
          </p:nvSpPr>
          <p:spPr>
            <a:xfrm>
              <a:off x="6907044"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6" name="Oval 1385"/>
            <p:cNvSpPr/>
            <p:nvPr/>
          </p:nvSpPr>
          <p:spPr>
            <a:xfrm>
              <a:off x="7120306"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7" name="Oval 1386"/>
            <p:cNvSpPr/>
            <p:nvPr/>
          </p:nvSpPr>
          <p:spPr>
            <a:xfrm>
              <a:off x="733356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8" name="Oval 1387"/>
            <p:cNvSpPr/>
            <p:nvPr/>
          </p:nvSpPr>
          <p:spPr>
            <a:xfrm>
              <a:off x="754683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9" name="Oval 1388"/>
            <p:cNvSpPr/>
            <p:nvPr/>
          </p:nvSpPr>
          <p:spPr>
            <a:xfrm>
              <a:off x="776009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0" name="Oval 1389"/>
            <p:cNvSpPr/>
            <p:nvPr/>
          </p:nvSpPr>
          <p:spPr>
            <a:xfrm>
              <a:off x="7973354"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1" name="Oval 1390"/>
            <p:cNvSpPr/>
            <p:nvPr/>
          </p:nvSpPr>
          <p:spPr>
            <a:xfrm>
              <a:off x="8186616"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2" name="Oval 1391"/>
            <p:cNvSpPr/>
            <p:nvPr/>
          </p:nvSpPr>
          <p:spPr>
            <a:xfrm>
              <a:off x="839987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3" name="Oval 1392"/>
            <p:cNvSpPr/>
            <p:nvPr/>
          </p:nvSpPr>
          <p:spPr>
            <a:xfrm>
              <a:off x="861314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4" name="Oval 1393"/>
            <p:cNvSpPr/>
            <p:nvPr/>
          </p:nvSpPr>
          <p:spPr>
            <a:xfrm>
              <a:off x="871978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5" name="Oval 1394"/>
            <p:cNvSpPr/>
            <p:nvPr/>
          </p:nvSpPr>
          <p:spPr>
            <a:xfrm>
              <a:off x="520094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6" name="Oval 1395"/>
            <p:cNvSpPr/>
            <p:nvPr/>
          </p:nvSpPr>
          <p:spPr>
            <a:xfrm>
              <a:off x="530757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7" name="Oval 1396"/>
            <p:cNvSpPr/>
            <p:nvPr/>
          </p:nvSpPr>
          <p:spPr>
            <a:xfrm>
              <a:off x="5520841"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8" name="Oval 1397"/>
            <p:cNvSpPr/>
            <p:nvPr/>
          </p:nvSpPr>
          <p:spPr>
            <a:xfrm>
              <a:off x="5734103"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9" name="Oval 1398"/>
            <p:cNvSpPr/>
            <p:nvPr/>
          </p:nvSpPr>
          <p:spPr>
            <a:xfrm>
              <a:off x="5947365"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0" name="Oval 1399"/>
            <p:cNvSpPr/>
            <p:nvPr/>
          </p:nvSpPr>
          <p:spPr>
            <a:xfrm>
              <a:off x="6160627"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1" name="Oval 1400"/>
            <p:cNvSpPr/>
            <p:nvPr/>
          </p:nvSpPr>
          <p:spPr>
            <a:xfrm>
              <a:off x="637388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2" name="Oval 1401"/>
            <p:cNvSpPr/>
            <p:nvPr/>
          </p:nvSpPr>
          <p:spPr>
            <a:xfrm>
              <a:off x="6587151"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3" name="Oval 1402"/>
            <p:cNvSpPr/>
            <p:nvPr/>
          </p:nvSpPr>
          <p:spPr>
            <a:xfrm>
              <a:off x="6800413"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4" name="Oval 1403"/>
            <p:cNvSpPr/>
            <p:nvPr/>
          </p:nvSpPr>
          <p:spPr>
            <a:xfrm>
              <a:off x="7013675"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5" name="Oval 1404"/>
            <p:cNvSpPr/>
            <p:nvPr/>
          </p:nvSpPr>
          <p:spPr>
            <a:xfrm>
              <a:off x="7226937"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6" name="Oval 1405"/>
            <p:cNvSpPr/>
            <p:nvPr/>
          </p:nvSpPr>
          <p:spPr>
            <a:xfrm>
              <a:off x="744019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7" name="Oval 1406"/>
            <p:cNvSpPr/>
            <p:nvPr/>
          </p:nvSpPr>
          <p:spPr>
            <a:xfrm>
              <a:off x="7653461"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8" name="Oval 1407"/>
            <p:cNvSpPr/>
            <p:nvPr/>
          </p:nvSpPr>
          <p:spPr>
            <a:xfrm>
              <a:off x="7866723"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9" name="Oval 1408"/>
            <p:cNvSpPr/>
            <p:nvPr/>
          </p:nvSpPr>
          <p:spPr>
            <a:xfrm>
              <a:off x="8079985"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0" name="Oval 1409"/>
            <p:cNvSpPr/>
            <p:nvPr/>
          </p:nvSpPr>
          <p:spPr>
            <a:xfrm>
              <a:off x="8293247"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1" name="Oval 1410"/>
            <p:cNvSpPr/>
            <p:nvPr/>
          </p:nvSpPr>
          <p:spPr>
            <a:xfrm>
              <a:off x="850650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2" name="Oval 1411"/>
            <p:cNvSpPr/>
            <p:nvPr/>
          </p:nvSpPr>
          <p:spPr>
            <a:xfrm>
              <a:off x="541421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3" name="Oval 1412"/>
            <p:cNvSpPr/>
            <p:nvPr/>
          </p:nvSpPr>
          <p:spPr>
            <a:xfrm>
              <a:off x="562747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4" name="Oval 1413"/>
            <p:cNvSpPr/>
            <p:nvPr/>
          </p:nvSpPr>
          <p:spPr>
            <a:xfrm>
              <a:off x="5840734"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5" name="Oval 1414"/>
            <p:cNvSpPr/>
            <p:nvPr/>
          </p:nvSpPr>
          <p:spPr>
            <a:xfrm>
              <a:off x="6053996"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6" name="Oval 1415"/>
            <p:cNvSpPr/>
            <p:nvPr/>
          </p:nvSpPr>
          <p:spPr>
            <a:xfrm>
              <a:off x="626725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7" name="Oval 1416"/>
            <p:cNvSpPr/>
            <p:nvPr/>
          </p:nvSpPr>
          <p:spPr>
            <a:xfrm>
              <a:off x="648052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8" name="Oval 1417"/>
            <p:cNvSpPr/>
            <p:nvPr/>
          </p:nvSpPr>
          <p:spPr>
            <a:xfrm>
              <a:off x="669378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9" name="Oval 1418"/>
            <p:cNvSpPr/>
            <p:nvPr/>
          </p:nvSpPr>
          <p:spPr>
            <a:xfrm>
              <a:off x="6907044"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0" name="Oval 1419"/>
            <p:cNvSpPr/>
            <p:nvPr/>
          </p:nvSpPr>
          <p:spPr>
            <a:xfrm>
              <a:off x="7120306"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1" name="Oval 1420"/>
            <p:cNvSpPr/>
            <p:nvPr/>
          </p:nvSpPr>
          <p:spPr>
            <a:xfrm>
              <a:off x="733356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2" name="Oval 1421"/>
            <p:cNvSpPr/>
            <p:nvPr/>
          </p:nvSpPr>
          <p:spPr>
            <a:xfrm>
              <a:off x="754683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3" name="Oval 1422"/>
            <p:cNvSpPr/>
            <p:nvPr/>
          </p:nvSpPr>
          <p:spPr>
            <a:xfrm>
              <a:off x="776009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4" name="Oval 1423"/>
            <p:cNvSpPr/>
            <p:nvPr/>
          </p:nvSpPr>
          <p:spPr>
            <a:xfrm>
              <a:off x="7973354"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5" name="Oval 1424"/>
            <p:cNvSpPr/>
            <p:nvPr/>
          </p:nvSpPr>
          <p:spPr>
            <a:xfrm>
              <a:off x="8186616"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6" name="Oval 1425"/>
            <p:cNvSpPr/>
            <p:nvPr/>
          </p:nvSpPr>
          <p:spPr>
            <a:xfrm>
              <a:off x="839987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7" name="Oval 1426"/>
            <p:cNvSpPr/>
            <p:nvPr/>
          </p:nvSpPr>
          <p:spPr>
            <a:xfrm>
              <a:off x="861314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8" name="Oval 1427"/>
            <p:cNvSpPr/>
            <p:nvPr/>
          </p:nvSpPr>
          <p:spPr>
            <a:xfrm>
              <a:off x="871978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9" name="Oval 1428"/>
            <p:cNvSpPr/>
            <p:nvPr/>
          </p:nvSpPr>
          <p:spPr>
            <a:xfrm>
              <a:off x="520094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0" name="Oval 1429"/>
            <p:cNvSpPr/>
            <p:nvPr/>
          </p:nvSpPr>
          <p:spPr>
            <a:xfrm>
              <a:off x="530757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1" name="Oval 1430"/>
            <p:cNvSpPr/>
            <p:nvPr/>
          </p:nvSpPr>
          <p:spPr>
            <a:xfrm>
              <a:off x="5520841"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2" name="Oval 1431"/>
            <p:cNvSpPr/>
            <p:nvPr/>
          </p:nvSpPr>
          <p:spPr>
            <a:xfrm>
              <a:off x="5734103"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3" name="Oval 1432"/>
            <p:cNvSpPr/>
            <p:nvPr/>
          </p:nvSpPr>
          <p:spPr>
            <a:xfrm>
              <a:off x="5947365"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4" name="Oval 1433"/>
            <p:cNvSpPr/>
            <p:nvPr/>
          </p:nvSpPr>
          <p:spPr>
            <a:xfrm>
              <a:off x="6160627"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5" name="Oval 1434"/>
            <p:cNvSpPr/>
            <p:nvPr/>
          </p:nvSpPr>
          <p:spPr>
            <a:xfrm>
              <a:off x="637388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6" name="Oval 1435"/>
            <p:cNvSpPr/>
            <p:nvPr/>
          </p:nvSpPr>
          <p:spPr>
            <a:xfrm>
              <a:off x="6587151"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7" name="Oval 1436"/>
            <p:cNvSpPr/>
            <p:nvPr/>
          </p:nvSpPr>
          <p:spPr>
            <a:xfrm>
              <a:off x="6800413"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8" name="Oval 1437"/>
            <p:cNvSpPr/>
            <p:nvPr/>
          </p:nvSpPr>
          <p:spPr>
            <a:xfrm>
              <a:off x="7013675"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9" name="Oval 1438"/>
            <p:cNvSpPr/>
            <p:nvPr/>
          </p:nvSpPr>
          <p:spPr>
            <a:xfrm>
              <a:off x="7226937"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0" name="Oval 1439"/>
            <p:cNvSpPr/>
            <p:nvPr/>
          </p:nvSpPr>
          <p:spPr>
            <a:xfrm>
              <a:off x="744019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1" name="Oval 1440"/>
            <p:cNvSpPr/>
            <p:nvPr/>
          </p:nvSpPr>
          <p:spPr>
            <a:xfrm>
              <a:off x="7653461"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2" name="Oval 1441"/>
            <p:cNvSpPr/>
            <p:nvPr/>
          </p:nvSpPr>
          <p:spPr>
            <a:xfrm>
              <a:off x="7866723"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3" name="Oval 1442"/>
            <p:cNvSpPr/>
            <p:nvPr/>
          </p:nvSpPr>
          <p:spPr>
            <a:xfrm>
              <a:off x="8079985"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4" name="Oval 1443"/>
            <p:cNvSpPr/>
            <p:nvPr/>
          </p:nvSpPr>
          <p:spPr>
            <a:xfrm>
              <a:off x="8293247"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5" name="Oval 1444"/>
            <p:cNvSpPr/>
            <p:nvPr/>
          </p:nvSpPr>
          <p:spPr>
            <a:xfrm>
              <a:off x="850650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6" name="Oval 1445"/>
            <p:cNvSpPr/>
            <p:nvPr/>
          </p:nvSpPr>
          <p:spPr>
            <a:xfrm>
              <a:off x="541421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7" name="Oval 1446"/>
            <p:cNvSpPr/>
            <p:nvPr/>
          </p:nvSpPr>
          <p:spPr>
            <a:xfrm>
              <a:off x="562747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8" name="Oval 1447"/>
            <p:cNvSpPr/>
            <p:nvPr/>
          </p:nvSpPr>
          <p:spPr>
            <a:xfrm>
              <a:off x="5840734"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9" name="Oval 1448"/>
            <p:cNvSpPr/>
            <p:nvPr/>
          </p:nvSpPr>
          <p:spPr>
            <a:xfrm>
              <a:off x="6053996"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0" name="Oval 1449"/>
            <p:cNvSpPr/>
            <p:nvPr/>
          </p:nvSpPr>
          <p:spPr>
            <a:xfrm>
              <a:off x="626725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1" name="Oval 1450"/>
            <p:cNvSpPr/>
            <p:nvPr/>
          </p:nvSpPr>
          <p:spPr>
            <a:xfrm>
              <a:off x="648052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2" name="Oval 1451"/>
            <p:cNvSpPr/>
            <p:nvPr/>
          </p:nvSpPr>
          <p:spPr>
            <a:xfrm>
              <a:off x="669378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3" name="Oval 1452"/>
            <p:cNvSpPr/>
            <p:nvPr/>
          </p:nvSpPr>
          <p:spPr>
            <a:xfrm>
              <a:off x="6907044"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4" name="Oval 1453"/>
            <p:cNvSpPr/>
            <p:nvPr/>
          </p:nvSpPr>
          <p:spPr>
            <a:xfrm>
              <a:off x="7120306"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5" name="Oval 1454"/>
            <p:cNvSpPr/>
            <p:nvPr/>
          </p:nvSpPr>
          <p:spPr>
            <a:xfrm>
              <a:off x="733356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6" name="Oval 1455"/>
            <p:cNvSpPr/>
            <p:nvPr/>
          </p:nvSpPr>
          <p:spPr>
            <a:xfrm>
              <a:off x="754683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7" name="Oval 1456"/>
            <p:cNvSpPr/>
            <p:nvPr/>
          </p:nvSpPr>
          <p:spPr>
            <a:xfrm>
              <a:off x="776009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8" name="Oval 1457"/>
            <p:cNvSpPr/>
            <p:nvPr/>
          </p:nvSpPr>
          <p:spPr>
            <a:xfrm>
              <a:off x="7973354"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9" name="Oval 1458"/>
            <p:cNvSpPr/>
            <p:nvPr/>
          </p:nvSpPr>
          <p:spPr>
            <a:xfrm>
              <a:off x="8186616"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0" name="Oval 1459"/>
            <p:cNvSpPr/>
            <p:nvPr/>
          </p:nvSpPr>
          <p:spPr>
            <a:xfrm>
              <a:off x="839987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1" name="Oval 1460"/>
            <p:cNvSpPr/>
            <p:nvPr/>
          </p:nvSpPr>
          <p:spPr>
            <a:xfrm>
              <a:off x="861314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2" name="Oval 1461"/>
            <p:cNvSpPr/>
            <p:nvPr/>
          </p:nvSpPr>
          <p:spPr>
            <a:xfrm>
              <a:off x="871978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3" name="Oval 1462"/>
            <p:cNvSpPr/>
            <p:nvPr/>
          </p:nvSpPr>
          <p:spPr>
            <a:xfrm>
              <a:off x="520094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4" name="Oval 1463"/>
            <p:cNvSpPr/>
            <p:nvPr/>
          </p:nvSpPr>
          <p:spPr>
            <a:xfrm>
              <a:off x="530757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5" name="Oval 1464"/>
            <p:cNvSpPr/>
            <p:nvPr/>
          </p:nvSpPr>
          <p:spPr>
            <a:xfrm>
              <a:off x="5520841"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6" name="Oval 1465"/>
            <p:cNvSpPr/>
            <p:nvPr/>
          </p:nvSpPr>
          <p:spPr>
            <a:xfrm>
              <a:off x="5734103"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7" name="Oval 1466"/>
            <p:cNvSpPr/>
            <p:nvPr/>
          </p:nvSpPr>
          <p:spPr>
            <a:xfrm>
              <a:off x="5947365"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8" name="Oval 1467"/>
            <p:cNvSpPr/>
            <p:nvPr/>
          </p:nvSpPr>
          <p:spPr>
            <a:xfrm>
              <a:off x="6160627"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9" name="Oval 1468"/>
            <p:cNvSpPr/>
            <p:nvPr/>
          </p:nvSpPr>
          <p:spPr>
            <a:xfrm>
              <a:off x="637388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0" name="Oval 1469"/>
            <p:cNvSpPr/>
            <p:nvPr/>
          </p:nvSpPr>
          <p:spPr>
            <a:xfrm>
              <a:off x="6587151"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1" name="Oval 1470"/>
            <p:cNvSpPr/>
            <p:nvPr/>
          </p:nvSpPr>
          <p:spPr>
            <a:xfrm>
              <a:off x="6800413"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2" name="Oval 1471"/>
            <p:cNvSpPr/>
            <p:nvPr/>
          </p:nvSpPr>
          <p:spPr>
            <a:xfrm>
              <a:off x="7013675"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3" name="Oval 1472"/>
            <p:cNvSpPr/>
            <p:nvPr/>
          </p:nvSpPr>
          <p:spPr>
            <a:xfrm>
              <a:off x="7226937"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4" name="Oval 1473"/>
            <p:cNvSpPr/>
            <p:nvPr/>
          </p:nvSpPr>
          <p:spPr>
            <a:xfrm>
              <a:off x="744019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5" name="Oval 1474"/>
            <p:cNvSpPr/>
            <p:nvPr/>
          </p:nvSpPr>
          <p:spPr>
            <a:xfrm>
              <a:off x="7653461"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6" name="Oval 1475"/>
            <p:cNvSpPr/>
            <p:nvPr/>
          </p:nvSpPr>
          <p:spPr>
            <a:xfrm>
              <a:off x="7866723"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7" name="Oval 1476"/>
            <p:cNvSpPr/>
            <p:nvPr/>
          </p:nvSpPr>
          <p:spPr>
            <a:xfrm>
              <a:off x="8079985"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8" name="Oval 1477"/>
            <p:cNvSpPr/>
            <p:nvPr/>
          </p:nvSpPr>
          <p:spPr>
            <a:xfrm>
              <a:off x="8293247"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9" name="Oval 1478"/>
            <p:cNvSpPr/>
            <p:nvPr/>
          </p:nvSpPr>
          <p:spPr>
            <a:xfrm>
              <a:off x="850650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0" name="Oval 1479"/>
            <p:cNvSpPr/>
            <p:nvPr/>
          </p:nvSpPr>
          <p:spPr>
            <a:xfrm>
              <a:off x="541421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1" name="Oval 1480"/>
            <p:cNvSpPr/>
            <p:nvPr/>
          </p:nvSpPr>
          <p:spPr>
            <a:xfrm>
              <a:off x="562747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2" name="Oval 1481"/>
            <p:cNvSpPr/>
            <p:nvPr/>
          </p:nvSpPr>
          <p:spPr>
            <a:xfrm>
              <a:off x="5840734"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3" name="Oval 1482"/>
            <p:cNvSpPr/>
            <p:nvPr/>
          </p:nvSpPr>
          <p:spPr>
            <a:xfrm>
              <a:off x="6053996"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4" name="Oval 1483"/>
            <p:cNvSpPr/>
            <p:nvPr/>
          </p:nvSpPr>
          <p:spPr>
            <a:xfrm>
              <a:off x="626725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5" name="Oval 1484"/>
            <p:cNvSpPr/>
            <p:nvPr/>
          </p:nvSpPr>
          <p:spPr>
            <a:xfrm>
              <a:off x="648052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6" name="Oval 1485"/>
            <p:cNvSpPr/>
            <p:nvPr/>
          </p:nvSpPr>
          <p:spPr>
            <a:xfrm>
              <a:off x="669378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7" name="Oval 1486"/>
            <p:cNvSpPr/>
            <p:nvPr/>
          </p:nvSpPr>
          <p:spPr>
            <a:xfrm>
              <a:off x="6907044"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8" name="Oval 1487"/>
            <p:cNvSpPr/>
            <p:nvPr/>
          </p:nvSpPr>
          <p:spPr>
            <a:xfrm>
              <a:off x="7120306"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9" name="Oval 1488"/>
            <p:cNvSpPr/>
            <p:nvPr/>
          </p:nvSpPr>
          <p:spPr>
            <a:xfrm>
              <a:off x="733356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0" name="Oval 1489"/>
            <p:cNvSpPr/>
            <p:nvPr/>
          </p:nvSpPr>
          <p:spPr>
            <a:xfrm>
              <a:off x="754683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1" name="Oval 1490"/>
            <p:cNvSpPr/>
            <p:nvPr/>
          </p:nvSpPr>
          <p:spPr>
            <a:xfrm>
              <a:off x="776009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2" name="Oval 1491"/>
            <p:cNvSpPr/>
            <p:nvPr/>
          </p:nvSpPr>
          <p:spPr>
            <a:xfrm>
              <a:off x="7973354"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3" name="Oval 1492"/>
            <p:cNvSpPr/>
            <p:nvPr/>
          </p:nvSpPr>
          <p:spPr>
            <a:xfrm>
              <a:off x="8186616"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4" name="Oval 1493"/>
            <p:cNvSpPr/>
            <p:nvPr/>
          </p:nvSpPr>
          <p:spPr>
            <a:xfrm>
              <a:off x="839987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5" name="Oval 1494"/>
            <p:cNvSpPr/>
            <p:nvPr/>
          </p:nvSpPr>
          <p:spPr>
            <a:xfrm>
              <a:off x="861314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6" name="Oval 1495"/>
            <p:cNvSpPr/>
            <p:nvPr/>
          </p:nvSpPr>
          <p:spPr>
            <a:xfrm>
              <a:off x="871978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7" name="Oval 1496"/>
            <p:cNvSpPr/>
            <p:nvPr/>
          </p:nvSpPr>
          <p:spPr>
            <a:xfrm>
              <a:off x="520094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8" name="Oval 1497"/>
            <p:cNvSpPr/>
            <p:nvPr/>
          </p:nvSpPr>
          <p:spPr>
            <a:xfrm>
              <a:off x="530757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9" name="Oval 1498"/>
            <p:cNvSpPr/>
            <p:nvPr/>
          </p:nvSpPr>
          <p:spPr>
            <a:xfrm>
              <a:off x="5520841"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0" name="Oval 1499"/>
            <p:cNvSpPr/>
            <p:nvPr/>
          </p:nvSpPr>
          <p:spPr>
            <a:xfrm>
              <a:off x="5734103"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1" name="Oval 1500"/>
            <p:cNvSpPr/>
            <p:nvPr/>
          </p:nvSpPr>
          <p:spPr>
            <a:xfrm>
              <a:off x="5947365"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2" name="Oval 1501"/>
            <p:cNvSpPr/>
            <p:nvPr/>
          </p:nvSpPr>
          <p:spPr>
            <a:xfrm>
              <a:off x="6160627"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3" name="Oval 1502"/>
            <p:cNvSpPr/>
            <p:nvPr/>
          </p:nvSpPr>
          <p:spPr>
            <a:xfrm>
              <a:off x="637388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4" name="Oval 1503"/>
            <p:cNvSpPr/>
            <p:nvPr/>
          </p:nvSpPr>
          <p:spPr>
            <a:xfrm>
              <a:off x="6587151"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5" name="Oval 1504"/>
            <p:cNvSpPr/>
            <p:nvPr/>
          </p:nvSpPr>
          <p:spPr>
            <a:xfrm>
              <a:off x="6800413"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6" name="Oval 1505"/>
            <p:cNvSpPr/>
            <p:nvPr/>
          </p:nvSpPr>
          <p:spPr>
            <a:xfrm>
              <a:off x="7013675"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7" name="Oval 1506"/>
            <p:cNvSpPr/>
            <p:nvPr/>
          </p:nvSpPr>
          <p:spPr>
            <a:xfrm>
              <a:off x="7226937"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8" name="Oval 1507"/>
            <p:cNvSpPr/>
            <p:nvPr/>
          </p:nvSpPr>
          <p:spPr>
            <a:xfrm>
              <a:off x="744019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9" name="Oval 1508"/>
            <p:cNvSpPr/>
            <p:nvPr/>
          </p:nvSpPr>
          <p:spPr>
            <a:xfrm>
              <a:off x="7653461"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0" name="Oval 1509"/>
            <p:cNvSpPr/>
            <p:nvPr/>
          </p:nvSpPr>
          <p:spPr>
            <a:xfrm>
              <a:off x="7866723"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1" name="Oval 1510"/>
            <p:cNvSpPr/>
            <p:nvPr/>
          </p:nvSpPr>
          <p:spPr>
            <a:xfrm>
              <a:off x="8079985"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2" name="Oval 1511"/>
            <p:cNvSpPr/>
            <p:nvPr/>
          </p:nvSpPr>
          <p:spPr>
            <a:xfrm>
              <a:off x="8293247"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3" name="Oval 1512"/>
            <p:cNvSpPr/>
            <p:nvPr/>
          </p:nvSpPr>
          <p:spPr>
            <a:xfrm>
              <a:off x="850650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4" name="Oval 1513"/>
            <p:cNvSpPr/>
            <p:nvPr/>
          </p:nvSpPr>
          <p:spPr>
            <a:xfrm>
              <a:off x="541421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5" name="Oval 1514"/>
            <p:cNvSpPr/>
            <p:nvPr/>
          </p:nvSpPr>
          <p:spPr>
            <a:xfrm>
              <a:off x="562747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6" name="Oval 1515"/>
            <p:cNvSpPr/>
            <p:nvPr/>
          </p:nvSpPr>
          <p:spPr>
            <a:xfrm>
              <a:off x="5840734"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7" name="Oval 1516"/>
            <p:cNvSpPr/>
            <p:nvPr/>
          </p:nvSpPr>
          <p:spPr>
            <a:xfrm>
              <a:off x="6053996"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8" name="Oval 1517"/>
            <p:cNvSpPr/>
            <p:nvPr/>
          </p:nvSpPr>
          <p:spPr>
            <a:xfrm>
              <a:off x="626725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9" name="Oval 1518"/>
            <p:cNvSpPr/>
            <p:nvPr/>
          </p:nvSpPr>
          <p:spPr>
            <a:xfrm>
              <a:off x="648052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0" name="Oval 1519"/>
            <p:cNvSpPr/>
            <p:nvPr/>
          </p:nvSpPr>
          <p:spPr>
            <a:xfrm>
              <a:off x="669378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1" name="Oval 1520"/>
            <p:cNvSpPr/>
            <p:nvPr/>
          </p:nvSpPr>
          <p:spPr>
            <a:xfrm>
              <a:off x="6907044"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2" name="Oval 1521"/>
            <p:cNvSpPr/>
            <p:nvPr/>
          </p:nvSpPr>
          <p:spPr>
            <a:xfrm>
              <a:off x="7120306"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3" name="Oval 1522"/>
            <p:cNvSpPr/>
            <p:nvPr/>
          </p:nvSpPr>
          <p:spPr>
            <a:xfrm>
              <a:off x="733356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4" name="Oval 1523"/>
            <p:cNvSpPr/>
            <p:nvPr/>
          </p:nvSpPr>
          <p:spPr>
            <a:xfrm>
              <a:off x="754683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5" name="Oval 1524"/>
            <p:cNvSpPr/>
            <p:nvPr/>
          </p:nvSpPr>
          <p:spPr>
            <a:xfrm>
              <a:off x="776009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6" name="Oval 1525"/>
            <p:cNvSpPr/>
            <p:nvPr/>
          </p:nvSpPr>
          <p:spPr>
            <a:xfrm>
              <a:off x="7973354"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7" name="Oval 1526"/>
            <p:cNvSpPr/>
            <p:nvPr/>
          </p:nvSpPr>
          <p:spPr>
            <a:xfrm>
              <a:off x="8186616"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8" name="Oval 1527"/>
            <p:cNvSpPr/>
            <p:nvPr/>
          </p:nvSpPr>
          <p:spPr>
            <a:xfrm>
              <a:off x="839987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9" name="Oval 1528"/>
            <p:cNvSpPr/>
            <p:nvPr/>
          </p:nvSpPr>
          <p:spPr>
            <a:xfrm>
              <a:off x="861314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0" name="Oval 1529"/>
            <p:cNvSpPr/>
            <p:nvPr/>
          </p:nvSpPr>
          <p:spPr>
            <a:xfrm>
              <a:off x="871978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1" name="Oval 1530"/>
            <p:cNvSpPr/>
            <p:nvPr/>
          </p:nvSpPr>
          <p:spPr>
            <a:xfrm>
              <a:off x="520094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2" name="Oval 1531"/>
            <p:cNvSpPr/>
            <p:nvPr/>
          </p:nvSpPr>
          <p:spPr>
            <a:xfrm>
              <a:off x="530757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3" name="Oval 1532"/>
            <p:cNvSpPr/>
            <p:nvPr/>
          </p:nvSpPr>
          <p:spPr>
            <a:xfrm>
              <a:off x="5520841"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4" name="Oval 1533"/>
            <p:cNvSpPr/>
            <p:nvPr/>
          </p:nvSpPr>
          <p:spPr>
            <a:xfrm>
              <a:off x="5734103"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5" name="Oval 1534"/>
            <p:cNvSpPr/>
            <p:nvPr/>
          </p:nvSpPr>
          <p:spPr>
            <a:xfrm>
              <a:off x="5947365"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6" name="Oval 1535"/>
            <p:cNvSpPr/>
            <p:nvPr/>
          </p:nvSpPr>
          <p:spPr>
            <a:xfrm>
              <a:off x="6160627"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7" name="Oval 1536"/>
            <p:cNvSpPr/>
            <p:nvPr/>
          </p:nvSpPr>
          <p:spPr>
            <a:xfrm>
              <a:off x="637388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8" name="Oval 1537"/>
            <p:cNvSpPr/>
            <p:nvPr/>
          </p:nvSpPr>
          <p:spPr>
            <a:xfrm>
              <a:off x="6587151"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9" name="Oval 1538"/>
            <p:cNvSpPr/>
            <p:nvPr/>
          </p:nvSpPr>
          <p:spPr>
            <a:xfrm>
              <a:off x="6800413"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0" name="Oval 1539"/>
            <p:cNvSpPr/>
            <p:nvPr/>
          </p:nvSpPr>
          <p:spPr>
            <a:xfrm>
              <a:off x="7013675"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1" name="Oval 1540"/>
            <p:cNvSpPr/>
            <p:nvPr/>
          </p:nvSpPr>
          <p:spPr>
            <a:xfrm>
              <a:off x="7226937"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2" name="Oval 1541"/>
            <p:cNvSpPr/>
            <p:nvPr/>
          </p:nvSpPr>
          <p:spPr>
            <a:xfrm>
              <a:off x="744019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3" name="Oval 1542"/>
            <p:cNvSpPr/>
            <p:nvPr/>
          </p:nvSpPr>
          <p:spPr>
            <a:xfrm>
              <a:off x="7653461"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4" name="Oval 1543"/>
            <p:cNvSpPr/>
            <p:nvPr/>
          </p:nvSpPr>
          <p:spPr>
            <a:xfrm>
              <a:off x="7866723"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5" name="Oval 1544"/>
            <p:cNvSpPr/>
            <p:nvPr/>
          </p:nvSpPr>
          <p:spPr>
            <a:xfrm>
              <a:off x="8079985"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6" name="Oval 1545"/>
            <p:cNvSpPr/>
            <p:nvPr/>
          </p:nvSpPr>
          <p:spPr>
            <a:xfrm>
              <a:off x="8293247"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7" name="Oval 1546"/>
            <p:cNvSpPr/>
            <p:nvPr/>
          </p:nvSpPr>
          <p:spPr>
            <a:xfrm>
              <a:off x="850650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8" name="Oval 1547"/>
            <p:cNvSpPr/>
            <p:nvPr/>
          </p:nvSpPr>
          <p:spPr>
            <a:xfrm>
              <a:off x="541421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9" name="Oval 1548"/>
            <p:cNvSpPr/>
            <p:nvPr/>
          </p:nvSpPr>
          <p:spPr>
            <a:xfrm>
              <a:off x="562747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0" name="Oval 1549"/>
            <p:cNvSpPr/>
            <p:nvPr/>
          </p:nvSpPr>
          <p:spPr>
            <a:xfrm>
              <a:off x="5840734"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1" name="Oval 1550"/>
            <p:cNvSpPr/>
            <p:nvPr/>
          </p:nvSpPr>
          <p:spPr>
            <a:xfrm>
              <a:off x="6053996"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2" name="Oval 1551"/>
            <p:cNvSpPr/>
            <p:nvPr/>
          </p:nvSpPr>
          <p:spPr>
            <a:xfrm>
              <a:off x="626725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3" name="Oval 1552"/>
            <p:cNvSpPr/>
            <p:nvPr/>
          </p:nvSpPr>
          <p:spPr>
            <a:xfrm>
              <a:off x="648052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4" name="Oval 1553"/>
            <p:cNvSpPr/>
            <p:nvPr/>
          </p:nvSpPr>
          <p:spPr>
            <a:xfrm>
              <a:off x="669378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5" name="Oval 1554"/>
            <p:cNvSpPr/>
            <p:nvPr/>
          </p:nvSpPr>
          <p:spPr>
            <a:xfrm>
              <a:off x="6907044"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6" name="Oval 1555"/>
            <p:cNvSpPr/>
            <p:nvPr/>
          </p:nvSpPr>
          <p:spPr>
            <a:xfrm>
              <a:off x="7120306"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7" name="Oval 1556"/>
            <p:cNvSpPr/>
            <p:nvPr/>
          </p:nvSpPr>
          <p:spPr>
            <a:xfrm>
              <a:off x="733356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8" name="Oval 1557"/>
            <p:cNvSpPr/>
            <p:nvPr/>
          </p:nvSpPr>
          <p:spPr>
            <a:xfrm>
              <a:off x="754683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9" name="Oval 1558"/>
            <p:cNvSpPr/>
            <p:nvPr/>
          </p:nvSpPr>
          <p:spPr>
            <a:xfrm>
              <a:off x="776009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0" name="Oval 1559"/>
            <p:cNvSpPr/>
            <p:nvPr/>
          </p:nvSpPr>
          <p:spPr>
            <a:xfrm>
              <a:off x="7973354"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1" name="Oval 1560"/>
            <p:cNvSpPr/>
            <p:nvPr/>
          </p:nvSpPr>
          <p:spPr>
            <a:xfrm>
              <a:off x="8186616"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2" name="Oval 1561"/>
            <p:cNvSpPr/>
            <p:nvPr/>
          </p:nvSpPr>
          <p:spPr>
            <a:xfrm>
              <a:off x="839987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3" name="Oval 1562"/>
            <p:cNvSpPr/>
            <p:nvPr/>
          </p:nvSpPr>
          <p:spPr>
            <a:xfrm>
              <a:off x="861314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4" name="Oval 1563"/>
            <p:cNvSpPr/>
            <p:nvPr/>
          </p:nvSpPr>
          <p:spPr>
            <a:xfrm>
              <a:off x="871978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65" name="Oval 1564"/>
          <p:cNvSpPr/>
          <p:nvPr/>
        </p:nvSpPr>
        <p:spPr bwMode="auto">
          <a:xfrm>
            <a:off x="7579559" y="643875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66" name="Oval 1565"/>
          <p:cNvSpPr/>
          <p:nvPr/>
        </p:nvSpPr>
        <p:spPr bwMode="auto">
          <a:xfrm>
            <a:off x="6153244" y="461711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67" name="Oval 1566"/>
          <p:cNvSpPr/>
          <p:nvPr/>
        </p:nvSpPr>
        <p:spPr bwMode="auto">
          <a:xfrm>
            <a:off x="8434041" y="5918490"/>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68" name="Oval 1567"/>
          <p:cNvSpPr/>
          <p:nvPr/>
        </p:nvSpPr>
        <p:spPr bwMode="auto">
          <a:xfrm>
            <a:off x="7775967" y="270404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69" name="Oval 1568"/>
          <p:cNvSpPr/>
          <p:nvPr/>
        </p:nvSpPr>
        <p:spPr bwMode="auto">
          <a:xfrm>
            <a:off x="8137546" y="352457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0" name="Oval 1569"/>
          <p:cNvSpPr/>
          <p:nvPr/>
        </p:nvSpPr>
        <p:spPr bwMode="auto">
          <a:xfrm>
            <a:off x="5490059" y="3832495"/>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1" name="Oval 1570"/>
          <p:cNvSpPr/>
          <p:nvPr/>
        </p:nvSpPr>
        <p:spPr bwMode="auto">
          <a:xfrm>
            <a:off x="5263094" y="4451255"/>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2" name="Oval 1571"/>
          <p:cNvSpPr/>
          <p:nvPr/>
        </p:nvSpPr>
        <p:spPr bwMode="auto">
          <a:xfrm>
            <a:off x="6718581" y="497742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3" name="Oval 1572"/>
          <p:cNvSpPr/>
          <p:nvPr/>
        </p:nvSpPr>
        <p:spPr bwMode="auto">
          <a:xfrm>
            <a:off x="6129845" y="2367126"/>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4" name="Oval 1573"/>
          <p:cNvSpPr/>
          <p:nvPr/>
        </p:nvSpPr>
        <p:spPr bwMode="auto">
          <a:xfrm>
            <a:off x="8636910" y="4935356"/>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6" name="Oval 1575"/>
          <p:cNvSpPr/>
          <p:nvPr/>
        </p:nvSpPr>
        <p:spPr bwMode="auto">
          <a:xfrm>
            <a:off x="7309199" y="1991251"/>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7" name="Oval 1576"/>
          <p:cNvSpPr/>
          <p:nvPr/>
        </p:nvSpPr>
        <p:spPr bwMode="auto">
          <a:xfrm>
            <a:off x="7052003" y="4723198"/>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8" name="Oval 1577"/>
          <p:cNvSpPr/>
          <p:nvPr/>
        </p:nvSpPr>
        <p:spPr>
          <a:xfrm>
            <a:off x="6407585" y="4046056"/>
            <a:ext cx="1463040" cy="1463040"/>
          </a:xfrm>
          <a:prstGeom prst="ellipse">
            <a:avLst/>
          </a:prstGeom>
          <a:noFill/>
          <a:ln w="19050">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7122098" y="4439632"/>
            <a:ext cx="691702" cy="523220"/>
            <a:chOff x="910781" y="4599132"/>
            <a:chExt cx="691702" cy="523220"/>
          </a:xfrm>
        </p:grpSpPr>
        <p:sp>
          <p:nvSpPr>
            <p:cNvPr id="2" name="Rounded Rectangle 1"/>
            <p:cNvSpPr/>
            <p:nvPr/>
          </p:nvSpPr>
          <p:spPr>
            <a:xfrm>
              <a:off x="968375" y="4787206"/>
              <a:ext cx="415925" cy="335146"/>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0" name="Rectangle 1579"/>
            <p:cNvSpPr/>
            <p:nvPr/>
          </p:nvSpPr>
          <p:spPr>
            <a:xfrm>
              <a:off x="910781" y="4599132"/>
              <a:ext cx="691702" cy="523220"/>
            </a:xfrm>
            <a:prstGeom prst="rect">
              <a:avLst/>
            </a:prstGeom>
          </p:spPr>
          <p:txBody>
            <a:bodyPr wrap="square">
              <a:spAutoFit/>
            </a:bodyPr>
            <a:lstStyle/>
            <a:p>
              <a:r>
                <a:rPr lang="en-US" sz="2800" i="1" dirty="0" smtClean="0">
                  <a:latin typeface="Times New Roman"/>
                  <a:cs typeface="Times New Roman"/>
                </a:rPr>
                <a:t>w</a:t>
              </a:r>
              <a:r>
                <a:rPr lang="en-US" sz="2800" baseline="-25000" dirty="0" smtClean="0">
                  <a:latin typeface="Times New Roman"/>
                  <a:cs typeface="Times New Roman"/>
                </a:rPr>
                <a:t>0</a:t>
              </a:r>
              <a:endParaRPr lang="en-US" sz="2800" dirty="0"/>
            </a:p>
          </p:txBody>
        </p:sp>
      </p:grpSp>
      <p:sp>
        <p:nvSpPr>
          <p:cNvPr id="1583" name="Oval 1582"/>
          <p:cNvSpPr/>
          <p:nvPr/>
        </p:nvSpPr>
        <p:spPr bwMode="auto">
          <a:xfrm>
            <a:off x="7081882" y="328972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84" name="Oval 1583"/>
          <p:cNvSpPr/>
          <p:nvPr/>
        </p:nvSpPr>
        <p:spPr bwMode="auto">
          <a:xfrm>
            <a:off x="6508407" y="632782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81" name="Title 2"/>
          <p:cNvSpPr txBox="1">
            <a:spLocks/>
          </p:cNvSpPr>
          <p:nvPr/>
        </p:nvSpPr>
        <p:spPr>
          <a:xfrm>
            <a:off x="-493861" y="-235820"/>
            <a:ext cx="9887312" cy="86125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How can a sketch work for a family?</a:t>
            </a:r>
            <a:endParaRPr lang="en-US" i="1" dirty="0">
              <a:latin typeface="Times New Roman"/>
              <a:cs typeface="Times New Roman"/>
            </a:endParaRPr>
          </a:p>
        </p:txBody>
      </p:sp>
      <p:cxnSp>
        <p:nvCxnSpPr>
          <p:cNvPr id="1582" name="Straight Arrow Connector 1581"/>
          <p:cNvCxnSpPr/>
          <p:nvPr/>
        </p:nvCxnSpPr>
        <p:spPr bwMode="auto">
          <a:xfrm>
            <a:off x="1150442" y="6540687"/>
            <a:ext cx="1676998"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1586" name="Straight Arrow Connector 1585"/>
          <p:cNvCxnSpPr/>
          <p:nvPr/>
        </p:nvCxnSpPr>
        <p:spPr bwMode="auto">
          <a:xfrm>
            <a:off x="1150442" y="5727140"/>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1587" name="Trapezoid 1586"/>
          <p:cNvSpPr/>
          <p:nvPr/>
        </p:nvSpPr>
        <p:spPr bwMode="auto">
          <a:xfrm rot="5400000">
            <a:off x="2574515" y="5845735"/>
            <a:ext cx="1012628" cy="526537"/>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1588" name="TextBox 1587"/>
          <p:cNvSpPr txBox="1"/>
          <p:nvPr/>
        </p:nvSpPr>
        <p:spPr>
          <a:xfrm>
            <a:off x="2750721" y="5867328"/>
            <a:ext cx="746870" cy="595727"/>
          </a:xfrm>
          <a:prstGeom prst="rect">
            <a:avLst/>
          </a:prstGeom>
          <a:noFill/>
        </p:spPr>
        <p:txBody>
          <a:bodyPr wrap="none" rtlCol="0">
            <a:spAutoFit/>
          </a:bodyPr>
          <a:lstStyle/>
          <a:p>
            <a:r>
              <a:rPr lang="en-US" sz="2400" i="1" dirty="0" smtClean="0">
                <a:solidFill>
                  <a:srgbClr val="000000"/>
                </a:solidFill>
                <a:latin typeface="Times New Roman"/>
                <a:cs typeface="Times New Roman"/>
              </a:rPr>
              <a:t>Rec</a:t>
            </a:r>
            <a:endParaRPr lang="en-US" i="1" dirty="0">
              <a:solidFill>
                <a:srgbClr val="000000"/>
              </a:solidFill>
              <a:latin typeface="Times New Roman"/>
              <a:cs typeface="Times New Roman"/>
            </a:endParaRPr>
          </a:p>
        </p:txBody>
      </p:sp>
      <p:cxnSp>
        <p:nvCxnSpPr>
          <p:cNvPr id="1589" name="Straight Arrow Connector 1588"/>
          <p:cNvCxnSpPr/>
          <p:nvPr/>
        </p:nvCxnSpPr>
        <p:spPr bwMode="auto">
          <a:xfrm>
            <a:off x="3344098" y="6130347"/>
            <a:ext cx="628586"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1590" name="Oval 1589"/>
          <p:cNvSpPr/>
          <p:nvPr/>
        </p:nvSpPr>
        <p:spPr bwMode="auto">
          <a:xfrm>
            <a:off x="1020317" y="6472257"/>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91" name="Rectangle 1590"/>
          <p:cNvSpPr/>
          <p:nvPr/>
        </p:nvSpPr>
        <p:spPr>
          <a:xfrm>
            <a:off x="562542" y="6186974"/>
            <a:ext cx="691702" cy="523220"/>
          </a:xfrm>
          <a:prstGeom prst="rect">
            <a:avLst/>
          </a:prstGeom>
        </p:spPr>
        <p:txBody>
          <a:bodyPr wrap="square">
            <a:spAutoFit/>
          </a:bodyPr>
          <a:lstStyle/>
          <a:p>
            <a:r>
              <a:rPr lang="en-US" sz="2800" i="1" dirty="0" smtClean="0">
                <a:latin typeface="Times New Roman"/>
                <a:cs typeface="Times New Roman"/>
              </a:rPr>
              <a:t>w</a:t>
            </a:r>
            <a:r>
              <a:rPr lang="en-US" sz="2800" baseline="-25000" dirty="0" smtClean="0">
                <a:latin typeface="Times New Roman"/>
                <a:cs typeface="Times New Roman"/>
              </a:rPr>
              <a:t>1</a:t>
            </a:r>
            <a:endParaRPr lang="en-US" sz="2800" dirty="0"/>
          </a:p>
        </p:txBody>
      </p:sp>
      <p:sp>
        <p:nvSpPr>
          <p:cNvPr id="1596" name="Rectangle 1595"/>
          <p:cNvSpPr/>
          <p:nvPr/>
        </p:nvSpPr>
        <p:spPr>
          <a:xfrm>
            <a:off x="704551" y="5400343"/>
            <a:ext cx="445891" cy="523220"/>
          </a:xfrm>
          <a:prstGeom prst="rect">
            <a:avLst/>
          </a:prstGeom>
        </p:spPr>
        <p:txBody>
          <a:bodyPr wrap="square">
            <a:spAutoFit/>
          </a:bodyPr>
          <a:lstStyle/>
          <a:p>
            <a:r>
              <a:rPr lang="en-US" sz="2800" i="1" dirty="0" smtClean="0">
                <a:latin typeface="Times New Roman"/>
                <a:cs typeface="Times New Roman"/>
              </a:rPr>
              <a:t>p</a:t>
            </a:r>
            <a:endParaRPr lang="en-US" sz="2800" dirty="0"/>
          </a:p>
        </p:txBody>
      </p:sp>
      <p:sp>
        <p:nvSpPr>
          <p:cNvPr id="1597" name="Rectangle 1596"/>
          <p:cNvSpPr/>
          <p:nvPr/>
        </p:nvSpPr>
        <p:spPr>
          <a:xfrm>
            <a:off x="3935872" y="6019276"/>
            <a:ext cx="691702" cy="523220"/>
          </a:xfrm>
          <a:prstGeom prst="rect">
            <a:avLst/>
          </a:prstGeom>
        </p:spPr>
        <p:txBody>
          <a:bodyPr wrap="square">
            <a:spAutoFit/>
          </a:bodyPr>
          <a:lstStyle/>
          <a:p>
            <a:r>
              <a:rPr lang="en-US" sz="2800" i="1" dirty="0" smtClean="0">
                <a:latin typeface="Times New Roman"/>
                <a:cs typeface="Times New Roman"/>
              </a:rPr>
              <a:t>w</a:t>
            </a:r>
            <a:r>
              <a:rPr lang="en-US" sz="2800" baseline="-25000" dirty="0" smtClean="0">
                <a:latin typeface="Times New Roman"/>
                <a:cs typeface="Times New Roman"/>
              </a:rPr>
              <a:t>0</a:t>
            </a:r>
            <a:endParaRPr lang="en-US" sz="2800" dirty="0"/>
          </a:p>
        </p:txBody>
      </p:sp>
      <p:sp>
        <p:nvSpPr>
          <p:cNvPr id="1598" name="Oval 1597"/>
          <p:cNvSpPr/>
          <p:nvPr/>
        </p:nvSpPr>
        <p:spPr bwMode="auto">
          <a:xfrm>
            <a:off x="3972684" y="607490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9" name="Oval 1578"/>
          <p:cNvSpPr/>
          <p:nvPr/>
        </p:nvSpPr>
        <p:spPr>
          <a:xfrm>
            <a:off x="7470970" y="2865320"/>
            <a:ext cx="1463040" cy="1463040"/>
          </a:xfrm>
          <a:prstGeom prst="ellipse">
            <a:avLst/>
          </a:prstGeom>
          <a:noFill/>
          <a:ln w="19050">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2" name="Oval 1591"/>
          <p:cNvSpPr/>
          <p:nvPr/>
        </p:nvSpPr>
        <p:spPr>
          <a:xfrm>
            <a:off x="5457424" y="1728598"/>
            <a:ext cx="1463040" cy="1463040"/>
          </a:xfrm>
          <a:prstGeom prst="ellipse">
            <a:avLst/>
          </a:prstGeom>
          <a:noFill/>
          <a:ln w="19050">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3" name="Oval 1592"/>
          <p:cNvSpPr/>
          <p:nvPr/>
        </p:nvSpPr>
        <p:spPr>
          <a:xfrm>
            <a:off x="4820562" y="3179031"/>
            <a:ext cx="1463040" cy="1463040"/>
          </a:xfrm>
          <a:prstGeom prst="ellipse">
            <a:avLst/>
          </a:prstGeom>
          <a:noFill/>
          <a:ln w="19050">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4" name="Oval 1593"/>
          <p:cNvSpPr/>
          <p:nvPr/>
        </p:nvSpPr>
        <p:spPr>
          <a:xfrm>
            <a:off x="7731176" y="5275851"/>
            <a:ext cx="1463040" cy="1463040"/>
          </a:xfrm>
          <a:prstGeom prst="ellipse">
            <a:avLst/>
          </a:prstGeom>
          <a:noFill/>
          <a:ln w="19050">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5" name="Oval 1594"/>
          <p:cNvSpPr/>
          <p:nvPr/>
        </p:nvSpPr>
        <p:spPr>
          <a:xfrm>
            <a:off x="5816091" y="5655380"/>
            <a:ext cx="1463040" cy="1463040"/>
          </a:xfrm>
          <a:prstGeom prst="ellipse">
            <a:avLst/>
          </a:prstGeom>
          <a:noFill/>
          <a:ln w="19050">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9" name="Content Placeholder 1"/>
          <p:cNvSpPr txBox="1">
            <a:spLocks/>
          </p:cNvSpPr>
          <p:nvPr/>
        </p:nvSpPr>
        <p:spPr>
          <a:xfrm>
            <a:off x="130728" y="688238"/>
            <a:ext cx="4776190" cy="14549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tabLst>
                <a:tab pos="1035050" algn="l"/>
              </a:tabLst>
            </a:pPr>
            <a:r>
              <a:rPr lang="en-US" sz="2400" i="1" dirty="0" smtClean="0">
                <a:latin typeface="Times New Roman"/>
                <a:cs typeface="Times New Roman"/>
              </a:rPr>
              <a:t>Rec</a:t>
            </a:r>
            <a:r>
              <a:rPr lang="en-US" sz="2400" dirty="0" smtClean="0">
                <a:cs typeface="Times New Roman" charset="0"/>
              </a:rPr>
              <a:t> needs to recover from </a:t>
            </a:r>
            <a:r>
              <a:rPr lang="en-US" sz="2400" i="1" dirty="0" smtClean="0">
                <a:latin typeface="Times New Roman"/>
                <a:cs typeface="Times New Roman"/>
              </a:rPr>
              <a:t>w</a:t>
            </a:r>
            <a:r>
              <a:rPr lang="en-US" sz="2400" baseline="-25000" dirty="0" smtClean="0">
                <a:latin typeface="Times New Roman"/>
                <a:cs typeface="Times New Roman"/>
              </a:rPr>
              <a:t>1</a:t>
            </a:r>
            <a:r>
              <a:rPr lang="en-US" sz="2400" dirty="0" smtClean="0">
                <a:cs typeface="Times New Roman" charset="0"/>
              </a:rPr>
              <a:t/>
            </a:r>
            <a:br>
              <a:rPr lang="en-US" sz="2400" dirty="0" smtClean="0">
                <a:cs typeface="Times New Roman" charset="0"/>
              </a:rPr>
            </a:br>
            <a:r>
              <a:rPr lang="en-US" sz="2400" dirty="0" smtClean="0">
                <a:cs typeface="Times New Roman" charset="0"/>
              </a:rPr>
              <a:t>regardless of which </a:t>
            </a:r>
            <a:r>
              <a:rPr lang="en-US" sz="2400" i="1" dirty="0" smtClean="0">
                <a:latin typeface="Times New Roman"/>
                <a:cs typeface="Times New Roman"/>
              </a:rPr>
              <a:t>W </a:t>
            </a:r>
            <a:r>
              <a:rPr lang="en-US" sz="2400" dirty="0">
                <a:cs typeface="Times New Roman" charset="0"/>
              </a:rPr>
              <a:t/>
            </a:r>
            <a:br>
              <a:rPr lang="en-US" sz="2400" dirty="0">
                <a:cs typeface="Times New Roman" charset="0"/>
              </a:rPr>
            </a:br>
            <a:r>
              <a:rPr lang="en-US" sz="2400" dirty="0" smtClean="0">
                <a:cs typeface="Times New Roman" charset="0"/>
              </a:rPr>
              <a:t>the original </a:t>
            </a:r>
            <a:r>
              <a:rPr lang="en-US" sz="2400" i="1" dirty="0" smtClean="0">
                <a:latin typeface="Times New Roman"/>
                <a:cs typeface="Times New Roman"/>
              </a:rPr>
              <a:t>w</a:t>
            </a:r>
            <a:r>
              <a:rPr lang="en-US" sz="2400" baseline="-25000" dirty="0" smtClean="0">
                <a:latin typeface="Times New Roman"/>
                <a:cs typeface="Times New Roman"/>
              </a:rPr>
              <a:t>0</a:t>
            </a:r>
            <a:r>
              <a:rPr lang="en-US" sz="2400" dirty="0">
                <a:cs typeface="Times New Roman" charset="0"/>
              </a:rPr>
              <a:t> </a:t>
            </a:r>
            <a:r>
              <a:rPr lang="en-US" sz="2400" dirty="0" smtClean="0">
                <a:cs typeface="Times New Roman" charset="0"/>
              </a:rPr>
              <a:t>came from</a:t>
            </a:r>
            <a:br>
              <a:rPr lang="en-US" sz="2400" dirty="0" smtClean="0">
                <a:cs typeface="Times New Roman" charset="0"/>
              </a:rPr>
            </a:br>
            <a:endParaRPr lang="en-US" sz="2400" dirty="0" smtClean="0">
              <a:cs typeface="Times New Roman" charset="0"/>
            </a:endParaRPr>
          </a:p>
          <a:p>
            <a:pPr marL="0" indent="0" algn="ctr">
              <a:buNone/>
              <a:tabLst>
                <a:tab pos="1035050" algn="l"/>
              </a:tabLst>
            </a:pPr>
            <a:r>
              <a:rPr lang="en-US" sz="2400" dirty="0" smtClean="0">
                <a:cs typeface="Times New Roman" charset="0"/>
              </a:rPr>
              <a:t>chooses points </a:t>
            </a:r>
            <a:r>
              <a:rPr lang="en-US" sz="2400" dirty="0" err="1" smtClean="0">
                <a:cs typeface="Times New Roman" charset="0"/>
              </a:rPr>
              <a:t>s.t.</a:t>
            </a:r>
            <a:r>
              <a:rPr lang="en-US" sz="2400" dirty="0" smtClean="0">
                <a:cs typeface="Times New Roman" charset="0"/>
              </a:rPr>
              <a:t> </a:t>
            </a:r>
            <a:r>
              <a:rPr lang="en-US" sz="2400" i="1" dirty="0">
                <a:latin typeface="Times New Roman"/>
                <a:cs typeface="Times New Roman"/>
              </a:rPr>
              <a:t>Rec</a:t>
            </a:r>
            <a:r>
              <a:rPr lang="en-US" sz="2400" dirty="0">
                <a:cs typeface="Times New Roman" charset="0"/>
              </a:rPr>
              <a:t> </a:t>
            </a:r>
            <a:r>
              <a:rPr lang="en-US" sz="2400" dirty="0" smtClean="0">
                <a:cs typeface="Times New Roman" charset="0"/>
              </a:rPr>
              <a:t/>
            </a:r>
            <a:br>
              <a:rPr lang="en-US" sz="2400" dirty="0" smtClean="0">
                <a:cs typeface="Times New Roman" charset="0"/>
              </a:rPr>
            </a:br>
            <a:r>
              <a:rPr lang="en-US" sz="2400" dirty="0" smtClean="0">
                <a:cs typeface="Times New Roman" charset="0"/>
              </a:rPr>
              <a:t>provides same value for </a:t>
            </a:r>
            <a:br>
              <a:rPr lang="en-US" sz="2400" dirty="0" smtClean="0">
                <a:cs typeface="Times New Roman" charset="0"/>
              </a:rPr>
            </a:br>
            <a:r>
              <a:rPr lang="en-US" sz="2400" dirty="0" smtClean="0">
                <a:cs typeface="Times New Roman" charset="0"/>
              </a:rPr>
              <a:t>all nearby points </a:t>
            </a:r>
          </a:p>
          <a:p>
            <a:pPr marL="0" indent="0" algn="ctr">
              <a:buNone/>
              <a:tabLst>
                <a:tab pos="1035050" algn="l"/>
              </a:tabLst>
            </a:pPr>
            <a:endParaRPr lang="en-US" sz="2400" dirty="0">
              <a:cs typeface="Times New Roman" charset="0"/>
            </a:endParaRPr>
          </a:p>
        </p:txBody>
      </p:sp>
      <p:sp>
        <p:nvSpPr>
          <p:cNvPr id="5" name="Slide Number Placeholder 4"/>
          <p:cNvSpPr>
            <a:spLocks noGrp="1"/>
          </p:cNvSpPr>
          <p:nvPr>
            <p:ph type="sldNum" sz="quarter" idx="12"/>
          </p:nvPr>
        </p:nvSpPr>
        <p:spPr/>
        <p:txBody>
          <a:bodyPr/>
          <a:lstStyle/>
          <a:p>
            <a:fld id="{9ED7421F-71E7-F748-8E9F-5BC3CDBE49C2}" type="slidenum">
              <a:rPr lang="en-US" smtClean="0"/>
              <a:t>19</a:t>
            </a:fld>
            <a:endParaRPr lang="en-US"/>
          </a:p>
        </p:txBody>
      </p:sp>
      <p:grpSp>
        <p:nvGrpSpPr>
          <p:cNvPr id="8" name="Group 7"/>
          <p:cNvGrpSpPr/>
          <p:nvPr/>
        </p:nvGrpSpPr>
        <p:grpSpPr>
          <a:xfrm>
            <a:off x="2402534" y="4447904"/>
            <a:ext cx="3540079" cy="1463040"/>
            <a:chOff x="2402017" y="4427814"/>
            <a:chExt cx="3540079" cy="1463040"/>
          </a:xfrm>
        </p:grpSpPr>
        <p:grpSp>
          <p:nvGrpSpPr>
            <p:cNvPr id="1585" name="Group 1584"/>
            <p:cNvGrpSpPr/>
            <p:nvPr/>
          </p:nvGrpSpPr>
          <p:grpSpPr>
            <a:xfrm>
              <a:off x="2402017" y="4945111"/>
              <a:ext cx="3540079" cy="945743"/>
              <a:chOff x="2694525" y="4247907"/>
              <a:chExt cx="3540079" cy="945743"/>
            </a:xfrm>
          </p:grpSpPr>
          <p:sp>
            <p:nvSpPr>
              <p:cNvPr id="1600" name="Rounded Rectangle 1599"/>
              <p:cNvSpPr/>
              <p:nvPr/>
            </p:nvSpPr>
            <p:spPr>
              <a:xfrm>
                <a:off x="2694525" y="4247907"/>
                <a:ext cx="2040467" cy="51006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bg1"/>
                    </a:solidFill>
                    <a:latin typeface="Times New Roman"/>
                    <a:cs typeface="Times New Roman"/>
                  </a:rPr>
                  <a:t>security</a:t>
                </a:r>
                <a:endParaRPr lang="en-US" sz="2400" dirty="0">
                  <a:solidFill>
                    <a:schemeClr val="bg1"/>
                  </a:solidFill>
                </a:endParaRPr>
              </a:p>
            </p:txBody>
          </p:sp>
          <p:cxnSp>
            <p:nvCxnSpPr>
              <p:cNvPr id="1601" name="Straight Arrow Connector 1600"/>
              <p:cNvCxnSpPr>
                <a:stCxn id="1600" idx="3"/>
              </p:cNvCxnSpPr>
              <p:nvPr/>
            </p:nvCxnSpPr>
            <p:spPr>
              <a:xfrm>
                <a:off x="4734992" y="4502942"/>
                <a:ext cx="1499612" cy="6907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cxnSp>
          <p:nvCxnSpPr>
            <p:cNvPr id="1602" name="Straight Arrow Connector 1601"/>
            <p:cNvCxnSpPr>
              <a:stCxn id="1600" idx="3"/>
              <a:endCxn id="1593" idx="3"/>
            </p:cNvCxnSpPr>
            <p:nvPr/>
          </p:nvCxnSpPr>
          <p:spPr>
            <a:xfrm flipV="1">
              <a:off x="4442484" y="4427814"/>
              <a:ext cx="592335" cy="7723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56052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xfrm>
            <a:off x="457200" y="-129437"/>
            <a:ext cx="8229600" cy="1143000"/>
          </a:xfrm>
        </p:spPr>
        <p:txBody>
          <a:bodyPr>
            <a:normAutofit fontScale="90000"/>
          </a:bodyPr>
          <a:lstStyle/>
          <a:p>
            <a:r>
              <a:rPr lang="en-US" dirty="0" smtClean="0">
                <a:latin typeface="Arial" charset="0"/>
              </a:rPr>
              <a:t>Key Derivation from Noisy Sources</a:t>
            </a:r>
            <a:endParaRPr lang="en-US" dirty="0">
              <a:latin typeface="Arial" charset="0"/>
            </a:endParaRPr>
          </a:p>
        </p:txBody>
      </p:sp>
      <p:sp>
        <p:nvSpPr>
          <p:cNvPr id="3" name="TextBox 2"/>
          <p:cNvSpPr txBox="1"/>
          <p:nvPr/>
        </p:nvSpPr>
        <p:spPr>
          <a:xfrm>
            <a:off x="605962" y="1013563"/>
            <a:ext cx="3906726" cy="369332"/>
          </a:xfrm>
          <a:prstGeom prst="rect">
            <a:avLst/>
          </a:prstGeom>
          <a:noFill/>
        </p:spPr>
        <p:txBody>
          <a:bodyPr wrap="none" rtlCol="0">
            <a:spAutoFit/>
          </a:bodyPr>
          <a:lstStyle/>
          <a:p>
            <a:pPr algn="ctr"/>
            <a:r>
              <a:rPr lang="en-US" sz="1800" b="1" dirty="0" smtClean="0"/>
              <a:t>Physically </a:t>
            </a:r>
            <a:r>
              <a:rPr lang="en-US" sz="1800" b="1" dirty="0" err="1" smtClean="0"/>
              <a:t>Unclonable</a:t>
            </a:r>
            <a:r>
              <a:rPr lang="en-US" sz="1800" b="1" dirty="0" smtClean="0"/>
              <a:t> Functions (PUFs)</a:t>
            </a:r>
            <a:endParaRPr lang="en-US" sz="1800" b="1" dirty="0"/>
          </a:p>
        </p:txBody>
      </p:sp>
      <p:sp>
        <p:nvSpPr>
          <p:cNvPr id="12" name="TextBox 11"/>
          <p:cNvSpPr txBox="1"/>
          <p:nvPr/>
        </p:nvSpPr>
        <p:spPr>
          <a:xfrm>
            <a:off x="6236468" y="957497"/>
            <a:ext cx="1813793" cy="369332"/>
          </a:xfrm>
          <a:prstGeom prst="rect">
            <a:avLst/>
          </a:prstGeom>
          <a:noFill/>
        </p:spPr>
        <p:txBody>
          <a:bodyPr wrap="none" rtlCol="0">
            <a:spAutoFit/>
          </a:bodyPr>
          <a:lstStyle/>
          <a:p>
            <a:pPr algn="ctr"/>
            <a:r>
              <a:rPr lang="en-US" sz="1800" b="1" dirty="0" smtClean="0"/>
              <a:t>Biometric Data</a:t>
            </a:r>
            <a:endParaRPr lang="en-US" sz="1800" b="1" dirty="0"/>
          </a:p>
        </p:txBody>
      </p:sp>
      <p:sp>
        <p:nvSpPr>
          <p:cNvPr id="2" name="Content Placeholder 1"/>
          <p:cNvSpPr>
            <a:spLocks noGrp="1"/>
          </p:cNvSpPr>
          <p:nvPr>
            <p:ph idx="1"/>
          </p:nvPr>
        </p:nvSpPr>
        <p:spPr>
          <a:xfrm>
            <a:off x="-29930" y="2724070"/>
            <a:ext cx="10024191" cy="3149888"/>
          </a:xfrm>
        </p:spPr>
        <p:txBody>
          <a:bodyPr>
            <a:noAutofit/>
          </a:bodyPr>
          <a:lstStyle/>
          <a:p>
            <a:pPr marL="0" indent="0">
              <a:buNone/>
            </a:pPr>
            <a:r>
              <a:rPr lang="en-US" sz="2800" dirty="0" smtClean="0">
                <a:latin typeface="Arial" charset="0"/>
              </a:rPr>
              <a:t>High-entropy sources are often noisy </a:t>
            </a:r>
          </a:p>
          <a:p>
            <a:pPr lvl="1"/>
            <a:r>
              <a:rPr lang="en-US" sz="2400" dirty="0" smtClean="0">
                <a:latin typeface="Arial" charset="0"/>
              </a:rPr>
              <a:t>Initial reading </a:t>
            </a:r>
            <a:r>
              <a:rPr lang="en-US" sz="2400" i="1" dirty="0" smtClean="0">
                <a:latin typeface="Times New Roman"/>
                <a:cs typeface="Times New Roman"/>
              </a:rPr>
              <a:t>w</a:t>
            </a:r>
            <a:r>
              <a:rPr lang="en-US" sz="2400" baseline="-25000" dirty="0" smtClean="0">
                <a:latin typeface="Times New Roman"/>
                <a:cs typeface="Times New Roman"/>
              </a:rPr>
              <a:t>0  </a:t>
            </a:r>
            <a:r>
              <a:rPr lang="en-US" sz="2400" dirty="0" smtClean="0">
                <a:latin typeface="Times New Roman"/>
                <a:cs typeface="Times New Roman"/>
              </a:rPr>
              <a:t>≠ </a:t>
            </a:r>
            <a:r>
              <a:rPr lang="en-US" sz="2400" dirty="0" smtClean="0">
                <a:latin typeface="Arial" charset="0"/>
              </a:rPr>
              <a:t> later reading </a:t>
            </a:r>
            <a:r>
              <a:rPr lang="en-US" sz="2400" i="1" dirty="0" smtClean="0">
                <a:latin typeface="Times New Roman"/>
                <a:cs typeface="Times New Roman"/>
              </a:rPr>
              <a:t>w</a:t>
            </a:r>
            <a:r>
              <a:rPr lang="en-US" sz="2400" baseline="-25000" dirty="0" smtClean="0">
                <a:latin typeface="Times New Roman"/>
                <a:cs typeface="Times New Roman"/>
              </a:rPr>
              <a:t>1</a:t>
            </a:r>
            <a:r>
              <a:rPr lang="en-US" sz="2400" dirty="0" smtClean="0">
                <a:latin typeface="Arial" charset="0"/>
              </a:rPr>
              <a:t> </a:t>
            </a:r>
          </a:p>
          <a:p>
            <a:pPr lvl="1"/>
            <a:r>
              <a:rPr lang="en-US" altLang="ja-JP" sz="2400" dirty="0" smtClean="0">
                <a:latin typeface="Arial"/>
                <a:cs typeface="Arial"/>
              </a:rPr>
              <a:t>Assume a bound on distance: </a:t>
            </a:r>
            <a:r>
              <a:rPr lang="en-US" altLang="ja-JP" sz="2400" i="1" dirty="0" smtClean="0">
                <a:latin typeface="Times New Roman"/>
                <a:cs typeface="Times New Roman"/>
              </a:rPr>
              <a:t>d</a:t>
            </a:r>
            <a:r>
              <a:rPr lang="en-US" altLang="ja-JP" sz="2400" dirty="0" smtClean="0">
                <a:latin typeface="Times New Roman"/>
                <a:cs typeface="Times New Roman"/>
              </a:rPr>
              <a:t>(</a:t>
            </a:r>
            <a:r>
              <a:rPr lang="en-US" altLang="ja-JP" sz="2400" i="1" dirty="0" smtClean="0">
                <a:latin typeface="Times New Roman"/>
                <a:cs typeface="Times New Roman"/>
              </a:rPr>
              <a:t>w</a:t>
            </a:r>
            <a:r>
              <a:rPr lang="en-US" altLang="ja-JP" sz="2400" baseline="-25000" dirty="0" smtClean="0">
                <a:latin typeface="Times New Roman"/>
                <a:cs typeface="Times New Roman"/>
              </a:rPr>
              <a:t>0</a:t>
            </a:r>
            <a:r>
              <a:rPr lang="en-US" altLang="ja-JP" sz="2400" dirty="0" smtClean="0">
                <a:latin typeface="Times New Roman"/>
                <a:cs typeface="Times New Roman"/>
              </a:rPr>
              <a:t>, </a:t>
            </a:r>
            <a:r>
              <a:rPr lang="en-US" altLang="ja-JP" sz="2400" i="1" dirty="0" smtClean="0">
                <a:latin typeface="Times New Roman"/>
                <a:cs typeface="Times New Roman"/>
              </a:rPr>
              <a:t>w</a:t>
            </a:r>
            <a:r>
              <a:rPr lang="en-US" altLang="ja-JP" sz="2400" baseline="-25000" dirty="0" smtClean="0">
                <a:latin typeface="Times New Roman"/>
                <a:cs typeface="Times New Roman"/>
              </a:rPr>
              <a:t>1</a:t>
            </a:r>
            <a:r>
              <a:rPr lang="en-US" altLang="ja-JP" sz="2400" dirty="0" smtClean="0">
                <a:latin typeface="Times New Roman"/>
                <a:cs typeface="Times New Roman"/>
              </a:rPr>
              <a:t>) ≤ </a:t>
            </a:r>
            <a:r>
              <a:rPr lang="en-US" altLang="ja-JP" sz="2400" i="1" dirty="0" smtClean="0">
                <a:latin typeface="Times New Roman"/>
                <a:cs typeface="Times New Roman"/>
              </a:rPr>
              <a:t>t</a:t>
            </a:r>
            <a:endParaRPr lang="en-US" altLang="ja-JP" sz="2400" baseline="-25000" dirty="0">
              <a:latin typeface="Times New Roman"/>
              <a:cs typeface="Times New Roman"/>
            </a:endParaRPr>
          </a:p>
          <a:p>
            <a:pPr marL="0" indent="0">
              <a:buNone/>
            </a:pPr>
            <a:endParaRPr lang="en-US" sz="1200" dirty="0" smtClean="0">
              <a:latin typeface="Arial" charset="0"/>
            </a:endParaRPr>
          </a:p>
          <a:p>
            <a:pPr marL="0" indent="0">
              <a:buNone/>
            </a:pPr>
            <a:r>
              <a:rPr lang="en-US" sz="2800" dirty="0" smtClean="0">
                <a:latin typeface="Arial" charset="0"/>
              </a:rPr>
              <a:t>Goal: </a:t>
            </a:r>
            <a:r>
              <a:rPr lang="en-US" sz="2800" dirty="0">
                <a:latin typeface="Arial" charset="0"/>
              </a:rPr>
              <a:t>derive </a:t>
            </a:r>
            <a:r>
              <a:rPr lang="en-US" sz="2800" dirty="0" smtClean="0">
                <a:latin typeface="Arial" charset="0"/>
              </a:rPr>
              <a:t>a stable cryptographically strong output</a:t>
            </a:r>
            <a:endParaRPr lang="en-US" sz="2800" dirty="0">
              <a:latin typeface="Arial" charset="0"/>
            </a:endParaRPr>
          </a:p>
          <a:p>
            <a:pPr lvl="1"/>
            <a:r>
              <a:rPr lang="en-US" sz="2400" dirty="0" smtClean="0">
                <a:latin typeface="Arial" charset="0"/>
                <a:cs typeface="Arial" charset="0"/>
              </a:rPr>
              <a:t>Want </a:t>
            </a:r>
            <a:r>
              <a:rPr lang="en-US" sz="2400" i="1" dirty="0" smtClean="0">
                <a:latin typeface="Times New Roman"/>
                <a:cs typeface="Times New Roman"/>
              </a:rPr>
              <a:t>w</a:t>
            </a:r>
            <a:r>
              <a:rPr lang="en-US" sz="2400" baseline="-25000" dirty="0" smtClean="0">
                <a:latin typeface="Times New Roman"/>
                <a:cs typeface="Times New Roman"/>
              </a:rPr>
              <a:t>0</a:t>
            </a:r>
            <a:r>
              <a:rPr lang="en-US" sz="2400" dirty="0" smtClean="0">
                <a:latin typeface="Times New Roman"/>
                <a:cs typeface="Times New Roman"/>
              </a:rPr>
              <a:t>, </a:t>
            </a:r>
            <a:r>
              <a:rPr lang="en-US" sz="2400" i="1" dirty="0" smtClean="0">
                <a:latin typeface="Times New Roman"/>
                <a:cs typeface="Times New Roman"/>
              </a:rPr>
              <a:t>w</a:t>
            </a:r>
            <a:r>
              <a:rPr lang="en-US" sz="2400" baseline="-25000" dirty="0" smtClean="0">
                <a:latin typeface="Times New Roman"/>
                <a:cs typeface="Times New Roman"/>
              </a:rPr>
              <a:t>1</a:t>
            </a:r>
            <a:r>
              <a:rPr lang="en-US" sz="2400" dirty="0" smtClean="0">
                <a:latin typeface="Arial" charset="0"/>
                <a:cs typeface="Arial" charset="0"/>
              </a:rPr>
              <a:t> to </a:t>
            </a:r>
            <a:r>
              <a:rPr lang="en-US" sz="2400" dirty="0">
                <a:latin typeface="Arial" charset="0"/>
                <a:cs typeface="Arial" charset="0"/>
              </a:rPr>
              <a:t>map to same </a:t>
            </a:r>
            <a:r>
              <a:rPr lang="en-US" sz="2400" dirty="0" smtClean="0">
                <a:latin typeface="Arial" charset="0"/>
                <a:cs typeface="Arial" charset="0"/>
              </a:rPr>
              <a:t>output</a:t>
            </a:r>
            <a:endParaRPr lang="en-US" sz="2400" dirty="0">
              <a:latin typeface="Arial" charset="0"/>
              <a:cs typeface="Arial" charset="0"/>
            </a:endParaRPr>
          </a:p>
          <a:p>
            <a:pPr lvl="1"/>
            <a:r>
              <a:rPr lang="en-US" sz="2400" dirty="0" smtClean="0">
                <a:latin typeface="Arial" charset="0"/>
                <a:cs typeface="Arial" charset="0"/>
              </a:rPr>
              <a:t>The output should look uniform to the adversary</a:t>
            </a:r>
          </a:p>
          <a:p>
            <a:pPr marL="0" indent="0">
              <a:buNone/>
            </a:pPr>
            <a:endParaRPr lang="en-US" sz="1100" dirty="0">
              <a:latin typeface="Arial" charset="0"/>
            </a:endParaRPr>
          </a:p>
          <a:p>
            <a:pPr marL="0" indent="0">
              <a:buNone/>
            </a:pPr>
            <a:r>
              <a:rPr lang="en-US" sz="2800" dirty="0" smtClean="0">
                <a:latin typeface="Arial" charset="0"/>
              </a:rPr>
              <a:t>Why? Use output to bootstrap authentication</a:t>
            </a:r>
          </a:p>
        </p:txBody>
      </p:sp>
      <p:pic>
        <p:nvPicPr>
          <p:cNvPr id="7" name="Picture 6"/>
          <p:cNvPicPr>
            <a:picLocks noChangeAspect="1"/>
          </p:cNvPicPr>
          <p:nvPr/>
        </p:nvPicPr>
        <p:blipFill rotWithShape="1">
          <a:blip r:embed="rId3"/>
          <a:srcRect l="20810" t="11493" r="15055" b="2758"/>
          <a:stretch/>
        </p:blipFill>
        <p:spPr>
          <a:xfrm>
            <a:off x="6480292" y="1326829"/>
            <a:ext cx="1781840" cy="1582105"/>
          </a:xfrm>
          <a:prstGeom prst="rect">
            <a:avLst/>
          </a:prstGeom>
        </p:spPr>
      </p:pic>
      <p:pic>
        <p:nvPicPr>
          <p:cNvPr id="16" name="Content Placeholder 3"/>
          <p:cNvPicPr>
            <a:picLocks noChangeAspect="1"/>
          </p:cNvPicPr>
          <p:nvPr/>
        </p:nvPicPr>
        <p:blipFill rotWithShape="1">
          <a:blip r:embed="rId4"/>
          <a:srcRect l="8733" t="22503" r="9144" b="18443"/>
          <a:stretch/>
        </p:blipFill>
        <p:spPr>
          <a:xfrm>
            <a:off x="1646155" y="1478519"/>
            <a:ext cx="1812393" cy="1303271"/>
          </a:xfrm>
          <a:prstGeom prst="rect">
            <a:avLst/>
          </a:prstGeom>
        </p:spPr>
      </p:pic>
      <p:sp>
        <p:nvSpPr>
          <p:cNvPr id="5" name="Slide Number Placeholder 4"/>
          <p:cNvSpPr>
            <a:spLocks noGrp="1"/>
          </p:cNvSpPr>
          <p:nvPr>
            <p:ph type="sldNum" sz="quarter" idx="12"/>
          </p:nvPr>
        </p:nvSpPr>
        <p:spPr/>
        <p:txBody>
          <a:bodyPr/>
          <a:lstStyle/>
          <a:p>
            <a:fld id="{9ED7421F-71E7-F748-8E9F-5BC3CDBE49C2}" type="slidenum">
              <a:rPr lang="en-US" smtClean="0"/>
              <a:t>2</a:t>
            </a:fld>
            <a:endParaRPr lang="en-US"/>
          </a:p>
        </p:txBody>
      </p:sp>
    </p:spTree>
    <p:extLst>
      <p:ext uri="{BB962C8B-B14F-4D97-AF65-F5344CB8AC3E}">
        <p14:creationId xmlns:p14="http://schemas.microsoft.com/office/powerpoint/2010/main" val="143289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a:xfrm>
            <a:off x="5216823" y="2029152"/>
            <a:ext cx="3537122" cy="4473608"/>
            <a:chOff x="5200948" y="2025977"/>
            <a:chExt cx="3537122" cy="4473608"/>
          </a:xfrm>
        </p:grpSpPr>
        <p:sp>
          <p:nvSpPr>
            <p:cNvPr id="59" name="Oval 58"/>
            <p:cNvSpPr/>
            <p:nvPr/>
          </p:nvSpPr>
          <p:spPr>
            <a:xfrm>
              <a:off x="520094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530757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5520841"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5734103"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5947365"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6160627"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637388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6587151"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6800413"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7013675"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7226937"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a:off x="744019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7653461"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7866723"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8079985"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8293247"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a:off x="850650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541421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562747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5840734"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6053996"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626725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648052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669378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6907044"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7120306"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733356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754683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776009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p:nvPr/>
          </p:nvSpPr>
          <p:spPr>
            <a:xfrm>
              <a:off x="7973354"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p:nvPr/>
          </p:nvSpPr>
          <p:spPr>
            <a:xfrm>
              <a:off x="8186616"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p:cNvSpPr/>
            <p:nvPr/>
          </p:nvSpPr>
          <p:spPr>
            <a:xfrm>
              <a:off x="839987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p:cNvSpPr/>
            <p:nvPr/>
          </p:nvSpPr>
          <p:spPr>
            <a:xfrm>
              <a:off x="861314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p:cNvSpPr/>
            <p:nvPr/>
          </p:nvSpPr>
          <p:spPr>
            <a:xfrm>
              <a:off x="871978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a:off x="520094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530757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5520841"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5734103"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5947365"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p:nvPr/>
          </p:nvSpPr>
          <p:spPr>
            <a:xfrm>
              <a:off x="6160627"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a:off x="637388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6587151"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p:nvPr/>
          </p:nvSpPr>
          <p:spPr>
            <a:xfrm>
              <a:off x="6800413"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Oval 145"/>
            <p:cNvSpPr/>
            <p:nvPr/>
          </p:nvSpPr>
          <p:spPr>
            <a:xfrm>
              <a:off x="7013675"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Oval 146"/>
            <p:cNvSpPr/>
            <p:nvPr/>
          </p:nvSpPr>
          <p:spPr>
            <a:xfrm>
              <a:off x="7226937"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p:cNvSpPr/>
            <p:nvPr/>
          </p:nvSpPr>
          <p:spPr>
            <a:xfrm>
              <a:off x="744019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Oval 148"/>
            <p:cNvSpPr/>
            <p:nvPr/>
          </p:nvSpPr>
          <p:spPr>
            <a:xfrm>
              <a:off x="7653461"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Oval 149"/>
            <p:cNvSpPr/>
            <p:nvPr/>
          </p:nvSpPr>
          <p:spPr>
            <a:xfrm>
              <a:off x="7866723"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a:off x="8079985"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p:nvPr/>
          </p:nvSpPr>
          <p:spPr>
            <a:xfrm>
              <a:off x="8293247"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p:nvPr/>
          </p:nvSpPr>
          <p:spPr>
            <a:xfrm>
              <a:off x="850650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Oval 153"/>
            <p:cNvSpPr/>
            <p:nvPr/>
          </p:nvSpPr>
          <p:spPr>
            <a:xfrm>
              <a:off x="541421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Oval 154"/>
            <p:cNvSpPr/>
            <p:nvPr/>
          </p:nvSpPr>
          <p:spPr>
            <a:xfrm>
              <a:off x="562747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a:off x="5840734"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Oval 156"/>
            <p:cNvSpPr/>
            <p:nvPr/>
          </p:nvSpPr>
          <p:spPr>
            <a:xfrm>
              <a:off x="6053996"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Oval 157"/>
            <p:cNvSpPr/>
            <p:nvPr/>
          </p:nvSpPr>
          <p:spPr>
            <a:xfrm>
              <a:off x="626725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Oval 158"/>
            <p:cNvSpPr/>
            <p:nvPr/>
          </p:nvSpPr>
          <p:spPr>
            <a:xfrm>
              <a:off x="648052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Oval 159"/>
            <p:cNvSpPr/>
            <p:nvPr/>
          </p:nvSpPr>
          <p:spPr>
            <a:xfrm>
              <a:off x="669378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Oval 160"/>
            <p:cNvSpPr/>
            <p:nvPr/>
          </p:nvSpPr>
          <p:spPr>
            <a:xfrm>
              <a:off x="6907044"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p:nvPr/>
          </p:nvSpPr>
          <p:spPr>
            <a:xfrm>
              <a:off x="7120306"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a:off x="733356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a:off x="754683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p:nvPr/>
          </p:nvSpPr>
          <p:spPr>
            <a:xfrm>
              <a:off x="776009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p:nvPr/>
          </p:nvSpPr>
          <p:spPr>
            <a:xfrm>
              <a:off x="7973354"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p:nvPr/>
          </p:nvSpPr>
          <p:spPr>
            <a:xfrm>
              <a:off x="8186616"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Oval 167"/>
            <p:cNvSpPr/>
            <p:nvPr/>
          </p:nvSpPr>
          <p:spPr>
            <a:xfrm>
              <a:off x="839987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Oval 168"/>
            <p:cNvSpPr/>
            <p:nvPr/>
          </p:nvSpPr>
          <p:spPr>
            <a:xfrm>
              <a:off x="861314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Oval 169"/>
            <p:cNvSpPr/>
            <p:nvPr/>
          </p:nvSpPr>
          <p:spPr>
            <a:xfrm>
              <a:off x="871978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p:nvPr/>
          </p:nvSpPr>
          <p:spPr>
            <a:xfrm>
              <a:off x="520094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Oval 171"/>
            <p:cNvSpPr/>
            <p:nvPr/>
          </p:nvSpPr>
          <p:spPr>
            <a:xfrm>
              <a:off x="530757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p:cNvSpPr/>
            <p:nvPr/>
          </p:nvSpPr>
          <p:spPr>
            <a:xfrm>
              <a:off x="5520841"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p:cNvSpPr/>
            <p:nvPr/>
          </p:nvSpPr>
          <p:spPr>
            <a:xfrm>
              <a:off x="5734103"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p:nvPr/>
          </p:nvSpPr>
          <p:spPr>
            <a:xfrm>
              <a:off x="5947365"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p:nvPr/>
          </p:nvSpPr>
          <p:spPr>
            <a:xfrm>
              <a:off x="6160627"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p:nvPr/>
          </p:nvSpPr>
          <p:spPr>
            <a:xfrm>
              <a:off x="637388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p:nvPr/>
          </p:nvSpPr>
          <p:spPr>
            <a:xfrm>
              <a:off x="6587151"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p:cNvSpPr/>
            <p:nvPr/>
          </p:nvSpPr>
          <p:spPr>
            <a:xfrm>
              <a:off x="6800413"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p:nvPr/>
          </p:nvSpPr>
          <p:spPr>
            <a:xfrm>
              <a:off x="7013675"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Oval 180"/>
            <p:cNvSpPr/>
            <p:nvPr/>
          </p:nvSpPr>
          <p:spPr>
            <a:xfrm>
              <a:off x="7226937"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p:cNvSpPr/>
            <p:nvPr/>
          </p:nvSpPr>
          <p:spPr>
            <a:xfrm>
              <a:off x="744019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Oval 182"/>
            <p:cNvSpPr/>
            <p:nvPr/>
          </p:nvSpPr>
          <p:spPr>
            <a:xfrm>
              <a:off x="7653461"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Oval 183"/>
            <p:cNvSpPr/>
            <p:nvPr/>
          </p:nvSpPr>
          <p:spPr>
            <a:xfrm>
              <a:off x="7866723"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Oval 184"/>
            <p:cNvSpPr/>
            <p:nvPr/>
          </p:nvSpPr>
          <p:spPr>
            <a:xfrm>
              <a:off x="8079985"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Oval 185"/>
            <p:cNvSpPr/>
            <p:nvPr/>
          </p:nvSpPr>
          <p:spPr>
            <a:xfrm>
              <a:off x="8293247"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Oval 186"/>
            <p:cNvSpPr/>
            <p:nvPr/>
          </p:nvSpPr>
          <p:spPr>
            <a:xfrm>
              <a:off x="850650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p:nvPr/>
          </p:nvSpPr>
          <p:spPr>
            <a:xfrm>
              <a:off x="541421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p:nvPr/>
          </p:nvSpPr>
          <p:spPr>
            <a:xfrm>
              <a:off x="562747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p:nvPr/>
          </p:nvSpPr>
          <p:spPr>
            <a:xfrm>
              <a:off x="5840734"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p:nvPr/>
          </p:nvSpPr>
          <p:spPr>
            <a:xfrm>
              <a:off x="6053996"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p:nvPr/>
          </p:nvSpPr>
          <p:spPr>
            <a:xfrm>
              <a:off x="626725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Oval 192"/>
            <p:cNvSpPr/>
            <p:nvPr/>
          </p:nvSpPr>
          <p:spPr>
            <a:xfrm>
              <a:off x="648052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Oval 193"/>
            <p:cNvSpPr/>
            <p:nvPr/>
          </p:nvSpPr>
          <p:spPr>
            <a:xfrm>
              <a:off x="669378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p:nvPr/>
          </p:nvSpPr>
          <p:spPr>
            <a:xfrm>
              <a:off x="6907044"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p:nvPr/>
          </p:nvSpPr>
          <p:spPr>
            <a:xfrm>
              <a:off x="7120306"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p:nvPr/>
          </p:nvSpPr>
          <p:spPr>
            <a:xfrm>
              <a:off x="733356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p:nvPr/>
          </p:nvSpPr>
          <p:spPr>
            <a:xfrm>
              <a:off x="754683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Oval 198"/>
            <p:cNvSpPr/>
            <p:nvPr/>
          </p:nvSpPr>
          <p:spPr>
            <a:xfrm>
              <a:off x="776009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p:nvPr/>
          </p:nvSpPr>
          <p:spPr>
            <a:xfrm>
              <a:off x="7973354"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p:cNvSpPr/>
            <p:nvPr/>
          </p:nvSpPr>
          <p:spPr>
            <a:xfrm>
              <a:off x="8186616"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p:cNvSpPr/>
            <p:nvPr/>
          </p:nvSpPr>
          <p:spPr>
            <a:xfrm>
              <a:off x="839987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Oval 202"/>
            <p:cNvSpPr/>
            <p:nvPr/>
          </p:nvSpPr>
          <p:spPr>
            <a:xfrm>
              <a:off x="861314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Oval 203"/>
            <p:cNvSpPr/>
            <p:nvPr/>
          </p:nvSpPr>
          <p:spPr>
            <a:xfrm>
              <a:off x="871978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Oval 204"/>
            <p:cNvSpPr/>
            <p:nvPr/>
          </p:nvSpPr>
          <p:spPr>
            <a:xfrm>
              <a:off x="520094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Oval 205"/>
            <p:cNvSpPr/>
            <p:nvPr/>
          </p:nvSpPr>
          <p:spPr>
            <a:xfrm>
              <a:off x="530757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Oval 206"/>
            <p:cNvSpPr/>
            <p:nvPr/>
          </p:nvSpPr>
          <p:spPr>
            <a:xfrm>
              <a:off x="5520841"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Oval 207"/>
            <p:cNvSpPr/>
            <p:nvPr/>
          </p:nvSpPr>
          <p:spPr>
            <a:xfrm>
              <a:off x="5734103"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Oval 208"/>
            <p:cNvSpPr/>
            <p:nvPr/>
          </p:nvSpPr>
          <p:spPr>
            <a:xfrm>
              <a:off x="5947365"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Oval 209"/>
            <p:cNvSpPr/>
            <p:nvPr/>
          </p:nvSpPr>
          <p:spPr>
            <a:xfrm>
              <a:off x="6160627"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Oval 210"/>
            <p:cNvSpPr/>
            <p:nvPr/>
          </p:nvSpPr>
          <p:spPr>
            <a:xfrm>
              <a:off x="637388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p:cNvSpPr/>
            <p:nvPr/>
          </p:nvSpPr>
          <p:spPr>
            <a:xfrm>
              <a:off x="6587151"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p:cNvSpPr/>
            <p:nvPr/>
          </p:nvSpPr>
          <p:spPr>
            <a:xfrm>
              <a:off x="6800413"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Oval 213"/>
            <p:cNvSpPr/>
            <p:nvPr/>
          </p:nvSpPr>
          <p:spPr>
            <a:xfrm>
              <a:off x="7013675"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Oval 214"/>
            <p:cNvSpPr/>
            <p:nvPr/>
          </p:nvSpPr>
          <p:spPr>
            <a:xfrm>
              <a:off x="7226937"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Oval 215"/>
            <p:cNvSpPr/>
            <p:nvPr/>
          </p:nvSpPr>
          <p:spPr>
            <a:xfrm>
              <a:off x="744019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Oval 216"/>
            <p:cNvSpPr/>
            <p:nvPr/>
          </p:nvSpPr>
          <p:spPr>
            <a:xfrm>
              <a:off x="7653461"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Oval 217"/>
            <p:cNvSpPr/>
            <p:nvPr/>
          </p:nvSpPr>
          <p:spPr>
            <a:xfrm>
              <a:off x="7866723"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Oval 218"/>
            <p:cNvSpPr/>
            <p:nvPr/>
          </p:nvSpPr>
          <p:spPr>
            <a:xfrm>
              <a:off x="8079985"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Oval 219"/>
            <p:cNvSpPr/>
            <p:nvPr/>
          </p:nvSpPr>
          <p:spPr>
            <a:xfrm>
              <a:off x="8293247"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Oval 220"/>
            <p:cNvSpPr/>
            <p:nvPr/>
          </p:nvSpPr>
          <p:spPr>
            <a:xfrm>
              <a:off x="850650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Oval 221"/>
            <p:cNvSpPr/>
            <p:nvPr/>
          </p:nvSpPr>
          <p:spPr>
            <a:xfrm>
              <a:off x="541421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Oval 222"/>
            <p:cNvSpPr/>
            <p:nvPr/>
          </p:nvSpPr>
          <p:spPr>
            <a:xfrm>
              <a:off x="562747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Oval 223"/>
            <p:cNvSpPr/>
            <p:nvPr/>
          </p:nvSpPr>
          <p:spPr>
            <a:xfrm>
              <a:off x="5840734"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Oval 224"/>
            <p:cNvSpPr/>
            <p:nvPr/>
          </p:nvSpPr>
          <p:spPr>
            <a:xfrm>
              <a:off x="6053996"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Oval 225"/>
            <p:cNvSpPr/>
            <p:nvPr/>
          </p:nvSpPr>
          <p:spPr>
            <a:xfrm>
              <a:off x="626725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Oval 226"/>
            <p:cNvSpPr/>
            <p:nvPr/>
          </p:nvSpPr>
          <p:spPr>
            <a:xfrm>
              <a:off x="648052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Oval 227"/>
            <p:cNvSpPr/>
            <p:nvPr/>
          </p:nvSpPr>
          <p:spPr>
            <a:xfrm>
              <a:off x="669378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Oval 228"/>
            <p:cNvSpPr/>
            <p:nvPr/>
          </p:nvSpPr>
          <p:spPr>
            <a:xfrm>
              <a:off x="6907044"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Oval 229"/>
            <p:cNvSpPr/>
            <p:nvPr/>
          </p:nvSpPr>
          <p:spPr>
            <a:xfrm>
              <a:off x="7120306"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Oval 230"/>
            <p:cNvSpPr/>
            <p:nvPr/>
          </p:nvSpPr>
          <p:spPr>
            <a:xfrm>
              <a:off x="733356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Oval 231"/>
            <p:cNvSpPr/>
            <p:nvPr/>
          </p:nvSpPr>
          <p:spPr>
            <a:xfrm>
              <a:off x="754683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Oval 232"/>
            <p:cNvSpPr/>
            <p:nvPr/>
          </p:nvSpPr>
          <p:spPr>
            <a:xfrm>
              <a:off x="776009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Oval 233"/>
            <p:cNvSpPr/>
            <p:nvPr/>
          </p:nvSpPr>
          <p:spPr>
            <a:xfrm>
              <a:off x="7973354"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Oval 234"/>
            <p:cNvSpPr/>
            <p:nvPr/>
          </p:nvSpPr>
          <p:spPr>
            <a:xfrm>
              <a:off x="8186616"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Oval 235"/>
            <p:cNvSpPr/>
            <p:nvPr/>
          </p:nvSpPr>
          <p:spPr>
            <a:xfrm>
              <a:off x="839987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Oval 236"/>
            <p:cNvSpPr/>
            <p:nvPr/>
          </p:nvSpPr>
          <p:spPr>
            <a:xfrm>
              <a:off x="861314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Oval 237"/>
            <p:cNvSpPr/>
            <p:nvPr/>
          </p:nvSpPr>
          <p:spPr>
            <a:xfrm>
              <a:off x="871978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Oval 238"/>
            <p:cNvSpPr/>
            <p:nvPr/>
          </p:nvSpPr>
          <p:spPr>
            <a:xfrm>
              <a:off x="520094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Oval 239"/>
            <p:cNvSpPr/>
            <p:nvPr/>
          </p:nvSpPr>
          <p:spPr>
            <a:xfrm>
              <a:off x="530757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Oval 240"/>
            <p:cNvSpPr/>
            <p:nvPr/>
          </p:nvSpPr>
          <p:spPr>
            <a:xfrm>
              <a:off x="5520841"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 name="Oval 241"/>
            <p:cNvSpPr/>
            <p:nvPr/>
          </p:nvSpPr>
          <p:spPr>
            <a:xfrm>
              <a:off x="5734103"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Oval 242"/>
            <p:cNvSpPr/>
            <p:nvPr/>
          </p:nvSpPr>
          <p:spPr>
            <a:xfrm>
              <a:off x="5947365"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 name="Oval 243"/>
            <p:cNvSpPr/>
            <p:nvPr/>
          </p:nvSpPr>
          <p:spPr>
            <a:xfrm>
              <a:off x="6160627"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Oval 244"/>
            <p:cNvSpPr/>
            <p:nvPr/>
          </p:nvSpPr>
          <p:spPr>
            <a:xfrm>
              <a:off x="637388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 name="Oval 245"/>
            <p:cNvSpPr/>
            <p:nvPr/>
          </p:nvSpPr>
          <p:spPr>
            <a:xfrm>
              <a:off x="6587151"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 name="Oval 246"/>
            <p:cNvSpPr/>
            <p:nvPr/>
          </p:nvSpPr>
          <p:spPr>
            <a:xfrm>
              <a:off x="6800413"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 name="Oval 247"/>
            <p:cNvSpPr/>
            <p:nvPr/>
          </p:nvSpPr>
          <p:spPr>
            <a:xfrm>
              <a:off x="7013675"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 name="Oval 248"/>
            <p:cNvSpPr/>
            <p:nvPr/>
          </p:nvSpPr>
          <p:spPr>
            <a:xfrm>
              <a:off x="7226937"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 name="Oval 249"/>
            <p:cNvSpPr/>
            <p:nvPr/>
          </p:nvSpPr>
          <p:spPr>
            <a:xfrm>
              <a:off x="744019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Oval 250"/>
            <p:cNvSpPr/>
            <p:nvPr/>
          </p:nvSpPr>
          <p:spPr>
            <a:xfrm>
              <a:off x="7653461"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 name="Oval 251"/>
            <p:cNvSpPr/>
            <p:nvPr/>
          </p:nvSpPr>
          <p:spPr>
            <a:xfrm>
              <a:off x="7866723"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Oval 252"/>
            <p:cNvSpPr/>
            <p:nvPr/>
          </p:nvSpPr>
          <p:spPr>
            <a:xfrm>
              <a:off x="8079985"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Oval 253"/>
            <p:cNvSpPr/>
            <p:nvPr/>
          </p:nvSpPr>
          <p:spPr>
            <a:xfrm>
              <a:off x="8293247"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Oval 254"/>
            <p:cNvSpPr/>
            <p:nvPr/>
          </p:nvSpPr>
          <p:spPr>
            <a:xfrm>
              <a:off x="850650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 name="Oval 255"/>
            <p:cNvSpPr/>
            <p:nvPr/>
          </p:nvSpPr>
          <p:spPr>
            <a:xfrm>
              <a:off x="541421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Oval 256"/>
            <p:cNvSpPr/>
            <p:nvPr/>
          </p:nvSpPr>
          <p:spPr>
            <a:xfrm>
              <a:off x="562747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Oval 257"/>
            <p:cNvSpPr/>
            <p:nvPr/>
          </p:nvSpPr>
          <p:spPr>
            <a:xfrm>
              <a:off x="5840734"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Oval 258"/>
            <p:cNvSpPr/>
            <p:nvPr/>
          </p:nvSpPr>
          <p:spPr>
            <a:xfrm>
              <a:off x="6053996"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Oval 259"/>
            <p:cNvSpPr/>
            <p:nvPr/>
          </p:nvSpPr>
          <p:spPr>
            <a:xfrm>
              <a:off x="626725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Oval 260"/>
            <p:cNvSpPr/>
            <p:nvPr/>
          </p:nvSpPr>
          <p:spPr>
            <a:xfrm>
              <a:off x="648052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Oval 261"/>
            <p:cNvSpPr/>
            <p:nvPr/>
          </p:nvSpPr>
          <p:spPr>
            <a:xfrm>
              <a:off x="669378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Oval 262"/>
            <p:cNvSpPr/>
            <p:nvPr/>
          </p:nvSpPr>
          <p:spPr>
            <a:xfrm>
              <a:off x="6907044"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Oval 263"/>
            <p:cNvSpPr/>
            <p:nvPr/>
          </p:nvSpPr>
          <p:spPr>
            <a:xfrm>
              <a:off x="7120306"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Oval 264"/>
            <p:cNvSpPr/>
            <p:nvPr/>
          </p:nvSpPr>
          <p:spPr>
            <a:xfrm>
              <a:off x="733356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Oval 265"/>
            <p:cNvSpPr/>
            <p:nvPr/>
          </p:nvSpPr>
          <p:spPr>
            <a:xfrm>
              <a:off x="754683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Oval 266"/>
            <p:cNvSpPr/>
            <p:nvPr/>
          </p:nvSpPr>
          <p:spPr>
            <a:xfrm>
              <a:off x="776009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Oval 267"/>
            <p:cNvSpPr/>
            <p:nvPr/>
          </p:nvSpPr>
          <p:spPr>
            <a:xfrm>
              <a:off x="7973354"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Oval 268"/>
            <p:cNvSpPr/>
            <p:nvPr/>
          </p:nvSpPr>
          <p:spPr>
            <a:xfrm>
              <a:off x="8186616"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Oval 269"/>
            <p:cNvSpPr/>
            <p:nvPr/>
          </p:nvSpPr>
          <p:spPr>
            <a:xfrm>
              <a:off x="839987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Oval 270"/>
            <p:cNvSpPr/>
            <p:nvPr/>
          </p:nvSpPr>
          <p:spPr>
            <a:xfrm>
              <a:off x="861314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 name="Oval 271"/>
            <p:cNvSpPr/>
            <p:nvPr/>
          </p:nvSpPr>
          <p:spPr>
            <a:xfrm>
              <a:off x="871978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 name="Oval 272"/>
            <p:cNvSpPr/>
            <p:nvPr/>
          </p:nvSpPr>
          <p:spPr>
            <a:xfrm>
              <a:off x="520094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Oval 273"/>
            <p:cNvSpPr/>
            <p:nvPr/>
          </p:nvSpPr>
          <p:spPr>
            <a:xfrm>
              <a:off x="530757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Oval 274"/>
            <p:cNvSpPr/>
            <p:nvPr/>
          </p:nvSpPr>
          <p:spPr>
            <a:xfrm>
              <a:off x="5520841"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Oval 275"/>
            <p:cNvSpPr/>
            <p:nvPr/>
          </p:nvSpPr>
          <p:spPr>
            <a:xfrm>
              <a:off x="5734103"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Oval 276"/>
            <p:cNvSpPr/>
            <p:nvPr/>
          </p:nvSpPr>
          <p:spPr>
            <a:xfrm>
              <a:off x="5947365"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Oval 277"/>
            <p:cNvSpPr/>
            <p:nvPr/>
          </p:nvSpPr>
          <p:spPr>
            <a:xfrm>
              <a:off x="6160627"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Oval 278"/>
            <p:cNvSpPr/>
            <p:nvPr/>
          </p:nvSpPr>
          <p:spPr>
            <a:xfrm>
              <a:off x="637388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Oval 279"/>
            <p:cNvSpPr/>
            <p:nvPr/>
          </p:nvSpPr>
          <p:spPr>
            <a:xfrm>
              <a:off x="6587151"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Oval 280"/>
            <p:cNvSpPr/>
            <p:nvPr/>
          </p:nvSpPr>
          <p:spPr>
            <a:xfrm>
              <a:off x="6800413"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 name="Oval 281"/>
            <p:cNvSpPr/>
            <p:nvPr/>
          </p:nvSpPr>
          <p:spPr>
            <a:xfrm>
              <a:off x="7013675"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 name="Oval 282"/>
            <p:cNvSpPr/>
            <p:nvPr/>
          </p:nvSpPr>
          <p:spPr>
            <a:xfrm>
              <a:off x="7226937"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 name="Oval 283"/>
            <p:cNvSpPr/>
            <p:nvPr/>
          </p:nvSpPr>
          <p:spPr>
            <a:xfrm>
              <a:off x="744019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 name="Oval 284"/>
            <p:cNvSpPr/>
            <p:nvPr/>
          </p:nvSpPr>
          <p:spPr>
            <a:xfrm>
              <a:off x="7653461"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Oval 285"/>
            <p:cNvSpPr/>
            <p:nvPr/>
          </p:nvSpPr>
          <p:spPr>
            <a:xfrm>
              <a:off x="7866723"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 name="Oval 286"/>
            <p:cNvSpPr/>
            <p:nvPr/>
          </p:nvSpPr>
          <p:spPr>
            <a:xfrm>
              <a:off x="8079985"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 name="Oval 287"/>
            <p:cNvSpPr/>
            <p:nvPr/>
          </p:nvSpPr>
          <p:spPr>
            <a:xfrm>
              <a:off x="8293247"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 name="Oval 288"/>
            <p:cNvSpPr/>
            <p:nvPr/>
          </p:nvSpPr>
          <p:spPr>
            <a:xfrm>
              <a:off x="850650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 name="Oval 289"/>
            <p:cNvSpPr/>
            <p:nvPr/>
          </p:nvSpPr>
          <p:spPr>
            <a:xfrm>
              <a:off x="541421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 name="Oval 290"/>
            <p:cNvSpPr/>
            <p:nvPr/>
          </p:nvSpPr>
          <p:spPr>
            <a:xfrm>
              <a:off x="562747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Oval 291"/>
            <p:cNvSpPr/>
            <p:nvPr/>
          </p:nvSpPr>
          <p:spPr>
            <a:xfrm>
              <a:off x="5840734"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 name="Oval 292"/>
            <p:cNvSpPr/>
            <p:nvPr/>
          </p:nvSpPr>
          <p:spPr>
            <a:xfrm>
              <a:off x="6053996"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 name="Oval 293"/>
            <p:cNvSpPr/>
            <p:nvPr/>
          </p:nvSpPr>
          <p:spPr>
            <a:xfrm>
              <a:off x="626725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5" name="Oval 294"/>
            <p:cNvSpPr/>
            <p:nvPr/>
          </p:nvSpPr>
          <p:spPr>
            <a:xfrm>
              <a:off x="648052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 name="Oval 295"/>
            <p:cNvSpPr/>
            <p:nvPr/>
          </p:nvSpPr>
          <p:spPr>
            <a:xfrm>
              <a:off x="669378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7" name="Oval 296"/>
            <p:cNvSpPr/>
            <p:nvPr/>
          </p:nvSpPr>
          <p:spPr>
            <a:xfrm>
              <a:off x="6907044"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8" name="Oval 297"/>
            <p:cNvSpPr/>
            <p:nvPr/>
          </p:nvSpPr>
          <p:spPr>
            <a:xfrm>
              <a:off x="7120306"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 name="Oval 298"/>
            <p:cNvSpPr/>
            <p:nvPr/>
          </p:nvSpPr>
          <p:spPr>
            <a:xfrm>
              <a:off x="733356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0" name="Oval 299"/>
            <p:cNvSpPr/>
            <p:nvPr/>
          </p:nvSpPr>
          <p:spPr>
            <a:xfrm>
              <a:off x="754683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1" name="Oval 300"/>
            <p:cNvSpPr/>
            <p:nvPr/>
          </p:nvSpPr>
          <p:spPr>
            <a:xfrm>
              <a:off x="776009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2" name="Oval 301"/>
            <p:cNvSpPr/>
            <p:nvPr/>
          </p:nvSpPr>
          <p:spPr>
            <a:xfrm>
              <a:off x="7973354"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3" name="Oval 302"/>
            <p:cNvSpPr/>
            <p:nvPr/>
          </p:nvSpPr>
          <p:spPr>
            <a:xfrm>
              <a:off x="8186616"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4" name="Oval 303"/>
            <p:cNvSpPr/>
            <p:nvPr/>
          </p:nvSpPr>
          <p:spPr>
            <a:xfrm>
              <a:off x="839987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5" name="Oval 304"/>
            <p:cNvSpPr/>
            <p:nvPr/>
          </p:nvSpPr>
          <p:spPr>
            <a:xfrm>
              <a:off x="861314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6" name="Oval 305"/>
            <p:cNvSpPr/>
            <p:nvPr/>
          </p:nvSpPr>
          <p:spPr>
            <a:xfrm>
              <a:off x="871978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Oval 306"/>
            <p:cNvSpPr/>
            <p:nvPr/>
          </p:nvSpPr>
          <p:spPr>
            <a:xfrm>
              <a:off x="520094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8" name="Oval 307"/>
            <p:cNvSpPr/>
            <p:nvPr/>
          </p:nvSpPr>
          <p:spPr>
            <a:xfrm>
              <a:off x="530757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9" name="Oval 308"/>
            <p:cNvSpPr/>
            <p:nvPr/>
          </p:nvSpPr>
          <p:spPr>
            <a:xfrm>
              <a:off x="5520841"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0" name="Oval 309"/>
            <p:cNvSpPr/>
            <p:nvPr/>
          </p:nvSpPr>
          <p:spPr>
            <a:xfrm>
              <a:off x="5734103"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1" name="Oval 310"/>
            <p:cNvSpPr/>
            <p:nvPr/>
          </p:nvSpPr>
          <p:spPr>
            <a:xfrm>
              <a:off x="5947365"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2" name="Oval 311"/>
            <p:cNvSpPr/>
            <p:nvPr/>
          </p:nvSpPr>
          <p:spPr>
            <a:xfrm>
              <a:off x="6160627"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3" name="Oval 312"/>
            <p:cNvSpPr/>
            <p:nvPr/>
          </p:nvSpPr>
          <p:spPr>
            <a:xfrm>
              <a:off x="637388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4" name="Oval 313"/>
            <p:cNvSpPr/>
            <p:nvPr/>
          </p:nvSpPr>
          <p:spPr>
            <a:xfrm>
              <a:off x="6587151"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5" name="Oval 314"/>
            <p:cNvSpPr/>
            <p:nvPr/>
          </p:nvSpPr>
          <p:spPr>
            <a:xfrm>
              <a:off x="6800413"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6" name="Oval 315"/>
            <p:cNvSpPr/>
            <p:nvPr/>
          </p:nvSpPr>
          <p:spPr>
            <a:xfrm>
              <a:off x="7013675"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 name="Oval 316"/>
            <p:cNvSpPr/>
            <p:nvPr/>
          </p:nvSpPr>
          <p:spPr>
            <a:xfrm>
              <a:off x="7226937"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8" name="Oval 317"/>
            <p:cNvSpPr/>
            <p:nvPr/>
          </p:nvSpPr>
          <p:spPr>
            <a:xfrm>
              <a:off x="744019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9" name="Oval 318"/>
            <p:cNvSpPr/>
            <p:nvPr/>
          </p:nvSpPr>
          <p:spPr>
            <a:xfrm>
              <a:off x="7653461"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0" name="Oval 319"/>
            <p:cNvSpPr/>
            <p:nvPr/>
          </p:nvSpPr>
          <p:spPr>
            <a:xfrm>
              <a:off x="7866723"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1" name="Oval 320"/>
            <p:cNvSpPr/>
            <p:nvPr/>
          </p:nvSpPr>
          <p:spPr>
            <a:xfrm>
              <a:off x="8079985"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2" name="Oval 321"/>
            <p:cNvSpPr/>
            <p:nvPr/>
          </p:nvSpPr>
          <p:spPr>
            <a:xfrm>
              <a:off x="8293247"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3" name="Oval 322"/>
            <p:cNvSpPr/>
            <p:nvPr/>
          </p:nvSpPr>
          <p:spPr>
            <a:xfrm>
              <a:off x="850650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4" name="Oval 323"/>
            <p:cNvSpPr/>
            <p:nvPr/>
          </p:nvSpPr>
          <p:spPr>
            <a:xfrm>
              <a:off x="541421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5" name="Oval 324"/>
            <p:cNvSpPr/>
            <p:nvPr/>
          </p:nvSpPr>
          <p:spPr>
            <a:xfrm>
              <a:off x="562747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6" name="Oval 325"/>
            <p:cNvSpPr/>
            <p:nvPr/>
          </p:nvSpPr>
          <p:spPr>
            <a:xfrm>
              <a:off x="5840734"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 name="Oval 326"/>
            <p:cNvSpPr/>
            <p:nvPr/>
          </p:nvSpPr>
          <p:spPr>
            <a:xfrm>
              <a:off x="6053996"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8" name="Oval 327"/>
            <p:cNvSpPr/>
            <p:nvPr/>
          </p:nvSpPr>
          <p:spPr>
            <a:xfrm>
              <a:off x="626725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9" name="Oval 328"/>
            <p:cNvSpPr/>
            <p:nvPr/>
          </p:nvSpPr>
          <p:spPr>
            <a:xfrm>
              <a:off x="648052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0" name="Oval 329"/>
            <p:cNvSpPr/>
            <p:nvPr/>
          </p:nvSpPr>
          <p:spPr>
            <a:xfrm>
              <a:off x="669378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1" name="Oval 330"/>
            <p:cNvSpPr/>
            <p:nvPr/>
          </p:nvSpPr>
          <p:spPr>
            <a:xfrm>
              <a:off x="6907044"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2" name="Oval 331"/>
            <p:cNvSpPr/>
            <p:nvPr/>
          </p:nvSpPr>
          <p:spPr>
            <a:xfrm>
              <a:off x="7120306"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3" name="Oval 332"/>
            <p:cNvSpPr/>
            <p:nvPr/>
          </p:nvSpPr>
          <p:spPr>
            <a:xfrm>
              <a:off x="733356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4" name="Oval 333"/>
            <p:cNvSpPr/>
            <p:nvPr/>
          </p:nvSpPr>
          <p:spPr>
            <a:xfrm>
              <a:off x="754683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5" name="Oval 334"/>
            <p:cNvSpPr/>
            <p:nvPr/>
          </p:nvSpPr>
          <p:spPr>
            <a:xfrm>
              <a:off x="776009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6" name="Oval 335"/>
            <p:cNvSpPr/>
            <p:nvPr/>
          </p:nvSpPr>
          <p:spPr>
            <a:xfrm>
              <a:off x="7973354"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7" name="Oval 336"/>
            <p:cNvSpPr/>
            <p:nvPr/>
          </p:nvSpPr>
          <p:spPr>
            <a:xfrm>
              <a:off x="8186616"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8" name="Oval 337"/>
            <p:cNvSpPr/>
            <p:nvPr/>
          </p:nvSpPr>
          <p:spPr>
            <a:xfrm>
              <a:off x="839987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9" name="Oval 338"/>
            <p:cNvSpPr/>
            <p:nvPr/>
          </p:nvSpPr>
          <p:spPr>
            <a:xfrm>
              <a:off x="861314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0" name="Oval 339"/>
            <p:cNvSpPr/>
            <p:nvPr/>
          </p:nvSpPr>
          <p:spPr>
            <a:xfrm>
              <a:off x="871978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1" name="Oval 340"/>
            <p:cNvSpPr/>
            <p:nvPr/>
          </p:nvSpPr>
          <p:spPr>
            <a:xfrm>
              <a:off x="520094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2" name="Oval 341"/>
            <p:cNvSpPr/>
            <p:nvPr/>
          </p:nvSpPr>
          <p:spPr>
            <a:xfrm>
              <a:off x="530757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3" name="Oval 342"/>
            <p:cNvSpPr/>
            <p:nvPr/>
          </p:nvSpPr>
          <p:spPr>
            <a:xfrm>
              <a:off x="5520841"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4" name="Oval 343"/>
            <p:cNvSpPr/>
            <p:nvPr/>
          </p:nvSpPr>
          <p:spPr>
            <a:xfrm>
              <a:off x="5734103"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5" name="Oval 344"/>
            <p:cNvSpPr/>
            <p:nvPr/>
          </p:nvSpPr>
          <p:spPr>
            <a:xfrm>
              <a:off x="5947365"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6" name="Oval 345"/>
            <p:cNvSpPr/>
            <p:nvPr/>
          </p:nvSpPr>
          <p:spPr>
            <a:xfrm>
              <a:off x="6160627"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7" name="Oval 346"/>
            <p:cNvSpPr/>
            <p:nvPr/>
          </p:nvSpPr>
          <p:spPr>
            <a:xfrm>
              <a:off x="637388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Oval 347"/>
            <p:cNvSpPr/>
            <p:nvPr/>
          </p:nvSpPr>
          <p:spPr>
            <a:xfrm>
              <a:off x="6587151"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9" name="Oval 348"/>
            <p:cNvSpPr/>
            <p:nvPr/>
          </p:nvSpPr>
          <p:spPr>
            <a:xfrm>
              <a:off x="6800413"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0" name="Oval 349"/>
            <p:cNvSpPr/>
            <p:nvPr/>
          </p:nvSpPr>
          <p:spPr>
            <a:xfrm>
              <a:off x="7013675"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1" name="Oval 350"/>
            <p:cNvSpPr/>
            <p:nvPr/>
          </p:nvSpPr>
          <p:spPr>
            <a:xfrm>
              <a:off x="7226937"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2" name="Oval 351"/>
            <p:cNvSpPr/>
            <p:nvPr/>
          </p:nvSpPr>
          <p:spPr>
            <a:xfrm>
              <a:off x="744019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3" name="Oval 352"/>
            <p:cNvSpPr/>
            <p:nvPr/>
          </p:nvSpPr>
          <p:spPr>
            <a:xfrm>
              <a:off x="7653461"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4" name="Oval 353"/>
            <p:cNvSpPr/>
            <p:nvPr/>
          </p:nvSpPr>
          <p:spPr>
            <a:xfrm>
              <a:off x="7866723"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5" name="Oval 354"/>
            <p:cNvSpPr/>
            <p:nvPr/>
          </p:nvSpPr>
          <p:spPr>
            <a:xfrm>
              <a:off x="8079985"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Oval 355"/>
            <p:cNvSpPr/>
            <p:nvPr/>
          </p:nvSpPr>
          <p:spPr>
            <a:xfrm>
              <a:off x="8293247"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7" name="Oval 356"/>
            <p:cNvSpPr/>
            <p:nvPr/>
          </p:nvSpPr>
          <p:spPr>
            <a:xfrm>
              <a:off x="850650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8" name="Oval 357"/>
            <p:cNvSpPr/>
            <p:nvPr/>
          </p:nvSpPr>
          <p:spPr>
            <a:xfrm>
              <a:off x="541421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9" name="Oval 358"/>
            <p:cNvSpPr/>
            <p:nvPr/>
          </p:nvSpPr>
          <p:spPr>
            <a:xfrm>
              <a:off x="562747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0" name="Oval 359"/>
            <p:cNvSpPr/>
            <p:nvPr/>
          </p:nvSpPr>
          <p:spPr>
            <a:xfrm>
              <a:off x="5840734"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1" name="Oval 360"/>
            <p:cNvSpPr/>
            <p:nvPr/>
          </p:nvSpPr>
          <p:spPr>
            <a:xfrm>
              <a:off x="6053996"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2" name="Oval 361"/>
            <p:cNvSpPr/>
            <p:nvPr/>
          </p:nvSpPr>
          <p:spPr>
            <a:xfrm>
              <a:off x="626725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3" name="Oval 362"/>
            <p:cNvSpPr/>
            <p:nvPr/>
          </p:nvSpPr>
          <p:spPr>
            <a:xfrm>
              <a:off x="648052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4" name="Oval 363"/>
            <p:cNvSpPr/>
            <p:nvPr/>
          </p:nvSpPr>
          <p:spPr>
            <a:xfrm>
              <a:off x="669378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5" name="Oval 364"/>
            <p:cNvSpPr/>
            <p:nvPr/>
          </p:nvSpPr>
          <p:spPr>
            <a:xfrm>
              <a:off x="6907044"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6" name="Oval 365"/>
            <p:cNvSpPr/>
            <p:nvPr/>
          </p:nvSpPr>
          <p:spPr>
            <a:xfrm>
              <a:off x="7120306"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7" name="Oval 366"/>
            <p:cNvSpPr/>
            <p:nvPr/>
          </p:nvSpPr>
          <p:spPr>
            <a:xfrm>
              <a:off x="733356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8" name="Oval 367"/>
            <p:cNvSpPr/>
            <p:nvPr/>
          </p:nvSpPr>
          <p:spPr>
            <a:xfrm>
              <a:off x="754683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9" name="Oval 368"/>
            <p:cNvSpPr/>
            <p:nvPr/>
          </p:nvSpPr>
          <p:spPr>
            <a:xfrm>
              <a:off x="776009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Oval 369"/>
            <p:cNvSpPr/>
            <p:nvPr/>
          </p:nvSpPr>
          <p:spPr>
            <a:xfrm>
              <a:off x="7973354"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1" name="Oval 370"/>
            <p:cNvSpPr/>
            <p:nvPr/>
          </p:nvSpPr>
          <p:spPr>
            <a:xfrm>
              <a:off x="8186616"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2" name="Oval 371"/>
            <p:cNvSpPr/>
            <p:nvPr/>
          </p:nvSpPr>
          <p:spPr>
            <a:xfrm>
              <a:off x="839987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3" name="Oval 372"/>
            <p:cNvSpPr/>
            <p:nvPr/>
          </p:nvSpPr>
          <p:spPr>
            <a:xfrm>
              <a:off x="861314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4" name="Oval 373"/>
            <p:cNvSpPr/>
            <p:nvPr/>
          </p:nvSpPr>
          <p:spPr>
            <a:xfrm>
              <a:off x="871978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5" name="Oval 374"/>
            <p:cNvSpPr/>
            <p:nvPr/>
          </p:nvSpPr>
          <p:spPr>
            <a:xfrm>
              <a:off x="520094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6" name="Oval 375"/>
            <p:cNvSpPr/>
            <p:nvPr/>
          </p:nvSpPr>
          <p:spPr>
            <a:xfrm>
              <a:off x="530757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7" name="Oval 376"/>
            <p:cNvSpPr/>
            <p:nvPr/>
          </p:nvSpPr>
          <p:spPr>
            <a:xfrm>
              <a:off x="5520841"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8" name="Oval 377"/>
            <p:cNvSpPr/>
            <p:nvPr/>
          </p:nvSpPr>
          <p:spPr>
            <a:xfrm>
              <a:off x="5734103"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9" name="Oval 378"/>
            <p:cNvSpPr/>
            <p:nvPr/>
          </p:nvSpPr>
          <p:spPr>
            <a:xfrm>
              <a:off x="5947365"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0" name="Oval 379"/>
            <p:cNvSpPr/>
            <p:nvPr/>
          </p:nvSpPr>
          <p:spPr>
            <a:xfrm>
              <a:off x="6160627"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1" name="Oval 380"/>
            <p:cNvSpPr/>
            <p:nvPr/>
          </p:nvSpPr>
          <p:spPr>
            <a:xfrm>
              <a:off x="637388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2" name="Oval 381"/>
            <p:cNvSpPr/>
            <p:nvPr/>
          </p:nvSpPr>
          <p:spPr>
            <a:xfrm>
              <a:off x="6587151"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3" name="Oval 382"/>
            <p:cNvSpPr/>
            <p:nvPr/>
          </p:nvSpPr>
          <p:spPr>
            <a:xfrm>
              <a:off x="6800413"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4" name="Oval 383"/>
            <p:cNvSpPr/>
            <p:nvPr/>
          </p:nvSpPr>
          <p:spPr>
            <a:xfrm>
              <a:off x="7013675"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5" name="Oval 384"/>
            <p:cNvSpPr/>
            <p:nvPr/>
          </p:nvSpPr>
          <p:spPr>
            <a:xfrm>
              <a:off x="7226937"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6" name="Oval 385"/>
            <p:cNvSpPr/>
            <p:nvPr/>
          </p:nvSpPr>
          <p:spPr>
            <a:xfrm>
              <a:off x="744019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7" name="Oval 386"/>
            <p:cNvSpPr/>
            <p:nvPr/>
          </p:nvSpPr>
          <p:spPr>
            <a:xfrm>
              <a:off x="7653461"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8" name="Oval 387"/>
            <p:cNvSpPr/>
            <p:nvPr/>
          </p:nvSpPr>
          <p:spPr>
            <a:xfrm>
              <a:off x="7866723"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9" name="Oval 388"/>
            <p:cNvSpPr/>
            <p:nvPr/>
          </p:nvSpPr>
          <p:spPr>
            <a:xfrm>
              <a:off x="8079985"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0" name="Oval 389"/>
            <p:cNvSpPr/>
            <p:nvPr/>
          </p:nvSpPr>
          <p:spPr>
            <a:xfrm>
              <a:off x="8293247"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1" name="Oval 390"/>
            <p:cNvSpPr/>
            <p:nvPr/>
          </p:nvSpPr>
          <p:spPr>
            <a:xfrm>
              <a:off x="850650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2" name="Oval 391"/>
            <p:cNvSpPr/>
            <p:nvPr/>
          </p:nvSpPr>
          <p:spPr>
            <a:xfrm>
              <a:off x="541421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3" name="Oval 392"/>
            <p:cNvSpPr/>
            <p:nvPr/>
          </p:nvSpPr>
          <p:spPr>
            <a:xfrm>
              <a:off x="562747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4" name="Oval 393"/>
            <p:cNvSpPr/>
            <p:nvPr/>
          </p:nvSpPr>
          <p:spPr>
            <a:xfrm>
              <a:off x="5840734"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5" name="Oval 394"/>
            <p:cNvSpPr/>
            <p:nvPr/>
          </p:nvSpPr>
          <p:spPr>
            <a:xfrm>
              <a:off x="6053996"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6" name="Oval 395"/>
            <p:cNvSpPr/>
            <p:nvPr/>
          </p:nvSpPr>
          <p:spPr>
            <a:xfrm>
              <a:off x="626725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7" name="Oval 396"/>
            <p:cNvSpPr/>
            <p:nvPr/>
          </p:nvSpPr>
          <p:spPr>
            <a:xfrm>
              <a:off x="648052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8" name="Oval 397"/>
            <p:cNvSpPr/>
            <p:nvPr/>
          </p:nvSpPr>
          <p:spPr>
            <a:xfrm>
              <a:off x="669378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9" name="Oval 398"/>
            <p:cNvSpPr/>
            <p:nvPr/>
          </p:nvSpPr>
          <p:spPr>
            <a:xfrm>
              <a:off x="6907044"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0" name="Oval 399"/>
            <p:cNvSpPr/>
            <p:nvPr/>
          </p:nvSpPr>
          <p:spPr>
            <a:xfrm>
              <a:off x="7120306"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1" name="Oval 400"/>
            <p:cNvSpPr/>
            <p:nvPr/>
          </p:nvSpPr>
          <p:spPr>
            <a:xfrm>
              <a:off x="733356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2" name="Oval 401"/>
            <p:cNvSpPr/>
            <p:nvPr/>
          </p:nvSpPr>
          <p:spPr>
            <a:xfrm>
              <a:off x="754683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3" name="Oval 402"/>
            <p:cNvSpPr/>
            <p:nvPr/>
          </p:nvSpPr>
          <p:spPr>
            <a:xfrm>
              <a:off x="776009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4" name="Oval 403"/>
            <p:cNvSpPr/>
            <p:nvPr/>
          </p:nvSpPr>
          <p:spPr>
            <a:xfrm>
              <a:off x="7973354"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5" name="Oval 404"/>
            <p:cNvSpPr/>
            <p:nvPr/>
          </p:nvSpPr>
          <p:spPr>
            <a:xfrm>
              <a:off x="8186616"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6" name="Oval 405"/>
            <p:cNvSpPr/>
            <p:nvPr/>
          </p:nvSpPr>
          <p:spPr>
            <a:xfrm>
              <a:off x="839987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7" name="Oval 406"/>
            <p:cNvSpPr/>
            <p:nvPr/>
          </p:nvSpPr>
          <p:spPr>
            <a:xfrm>
              <a:off x="861314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8" name="Oval 407"/>
            <p:cNvSpPr/>
            <p:nvPr/>
          </p:nvSpPr>
          <p:spPr>
            <a:xfrm>
              <a:off x="871978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9" name="Oval 408"/>
            <p:cNvSpPr/>
            <p:nvPr/>
          </p:nvSpPr>
          <p:spPr>
            <a:xfrm>
              <a:off x="520094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0" name="Oval 409"/>
            <p:cNvSpPr/>
            <p:nvPr/>
          </p:nvSpPr>
          <p:spPr>
            <a:xfrm>
              <a:off x="530757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1" name="Oval 410"/>
            <p:cNvSpPr/>
            <p:nvPr/>
          </p:nvSpPr>
          <p:spPr>
            <a:xfrm>
              <a:off x="5520841"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2" name="Oval 411"/>
            <p:cNvSpPr/>
            <p:nvPr/>
          </p:nvSpPr>
          <p:spPr>
            <a:xfrm>
              <a:off x="5734103"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3" name="Oval 412"/>
            <p:cNvSpPr/>
            <p:nvPr/>
          </p:nvSpPr>
          <p:spPr>
            <a:xfrm>
              <a:off x="5947365"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4" name="Oval 413"/>
            <p:cNvSpPr/>
            <p:nvPr/>
          </p:nvSpPr>
          <p:spPr>
            <a:xfrm>
              <a:off x="6160627"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5" name="Oval 414"/>
            <p:cNvSpPr/>
            <p:nvPr/>
          </p:nvSpPr>
          <p:spPr>
            <a:xfrm>
              <a:off x="637388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6" name="Oval 415"/>
            <p:cNvSpPr/>
            <p:nvPr/>
          </p:nvSpPr>
          <p:spPr>
            <a:xfrm>
              <a:off x="6587151"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7" name="Oval 416"/>
            <p:cNvSpPr/>
            <p:nvPr/>
          </p:nvSpPr>
          <p:spPr>
            <a:xfrm>
              <a:off x="6800413"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8" name="Oval 417"/>
            <p:cNvSpPr/>
            <p:nvPr/>
          </p:nvSpPr>
          <p:spPr>
            <a:xfrm>
              <a:off x="7013675"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9" name="Oval 418"/>
            <p:cNvSpPr/>
            <p:nvPr/>
          </p:nvSpPr>
          <p:spPr>
            <a:xfrm>
              <a:off x="7226937"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0" name="Oval 419"/>
            <p:cNvSpPr/>
            <p:nvPr/>
          </p:nvSpPr>
          <p:spPr>
            <a:xfrm>
              <a:off x="744019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1" name="Oval 420"/>
            <p:cNvSpPr/>
            <p:nvPr/>
          </p:nvSpPr>
          <p:spPr>
            <a:xfrm>
              <a:off x="7653461"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2" name="Oval 421"/>
            <p:cNvSpPr/>
            <p:nvPr/>
          </p:nvSpPr>
          <p:spPr>
            <a:xfrm>
              <a:off x="7866723"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3" name="Oval 422"/>
            <p:cNvSpPr/>
            <p:nvPr/>
          </p:nvSpPr>
          <p:spPr>
            <a:xfrm>
              <a:off x="8079985"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4" name="Oval 423"/>
            <p:cNvSpPr/>
            <p:nvPr/>
          </p:nvSpPr>
          <p:spPr>
            <a:xfrm>
              <a:off x="8293247"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5" name="Oval 424"/>
            <p:cNvSpPr/>
            <p:nvPr/>
          </p:nvSpPr>
          <p:spPr>
            <a:xfrm>
              <a:off x="850650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6" name="Oval 425"/>
            <p:cNvSpPr/>
            <p:nvPr/>
          </p:nvSpPr>
          <p:spPr>
            <a:xfrm>
              <a:off x="541421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7" name="Oval 426"/>
            <p:cNvSpPr/>
            <p:nvPr/>
          </p:nvSpPr>
          <p:spPr>
            <a:xfrm>
              <a:off x="562747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8" name="Oval 427"/>
            <p:cNvSpPr/>
            <p:nvPr/>
          </p:nvSpPr>
          <p:spPr>
            <a:xfrm>
              <a:off x="5840734"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9" name="Oval 428"/>
            <p:cNvSpPr/>
            <p:nvPr/>
          </p:nvSpPr>
          <p:spPr>
            <a:xfrm>
              <a:off x="6053996"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0" name="Oval 429"/>
            <p:cNvSpPr/>
            <p:nvPr/>
          </p:nvSpPr>
          <p:spPr>
            <a:xfrm>
              <a:off x="626725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1" name="Oval 430"/>
            <p:cNvSpPr/>
            <p:nvPr/>
          </p:nvSpPr>
          <p:spPr>
            <a:xfrm>
              <a:off x="648052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2" name="Oval 431"/>
            <p:cNvSpPr/>
            <p:nvPr/>
          </p:nvSpPr>
          <p:spPr>
            <a:xfrm>
              <a:off x="669378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3" name="Oval 432"/>
            <p:cNvSpPr/>
            <p:nvPr/>
          </p:nvSpPr>
          <p:spPr>
            <a:xfrm>
              <a:off x="6907044"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4" name="Oval 433"/>
            <p:cNvSpPr/>
            <p:nvPr/>
          </p:nvSpPr>
          <p:spPr>
            <a:xfrm>
              <a:off x="7120306"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5" name="Oval 434"/>
            <p:cNvSpPr/>
            <p:nvPr/>
          </p:nvSpPr>
          <p:spPr>
            <a:xfrm>
              <a:off x="733356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6" name="Oval 435"/>
            <p:cNvSpPr/>
            <p:nvPr/>
          </p:nvSpPr>
          <p:spPr>
            <a:xfrm>
              <a:off x="754683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7" name="Oval 436"/>
            <p:cNvSpPr/>
            <p:nvPr/>
          </p:nvSpPr>
          <p:spPr>
            <a:xfrm>
              <a:off x="776009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8" name="Oval 437"/>
            <p:cNvSpPr/>
            <p:nvPr/>
          </p:nvSpPr>
          <p:spPr>
            <a:xfrm>
              <a:off x="7973354"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9" name="Oval 438"/>
            <p:cNvSpPr/>
            <p:nvPr/>
          </p:nvSpPr>
          <p:spPr>
            <a:xfrm>
              <a:off x="8186616"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0" name="Oval 439"/>
            <p:cNvSpPr/>
            <p:nvPr/>
          </p:nvSpPr>
          <p:spPr>
            <a:xfrm>
              <a:off x="839987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1" name="Oval 440"/>
            <p:cNvSpPr/>
            <p:nvPr/>
          </p:nvSpPr>
          <p:spPr>
            <a:xfrm>
              <a:off x="861314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2" name="Oval 441"/>
            <p:cNvSpPr/>
            <p:nvPr/>
          </p:nvSpPr>
          <p:spPr>
            <a:xfrm>
              <a:off x="871978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3" name="Oval 442"/>
            <p:cNvSpPr/>
            <p:nvPr/>
          </p:nvSpPr>
          <p:spPr>
            <a:xfrm>
              <a:off x="520094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4" name="Oval 443"/>
            <p:cNvSpPr/>
            <p:nvPr/>
          </p:nvSpPr>
          <p:spPr>
            <a:xfrm>
              <a:off x="530757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5" name="Oval 444"/>
            <p:cNvSpPr/>
            <p:nvPr/>
          </p:nvSpPr>
          <p:spPr>
            <a:xfrm>
              <a:off x="5520841"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6" name="Oval 445"/>
            <p:cNvSpPr/>
            <p:nvPr/>
          </p:nvSpPr>
          <p:spPr>
            <a:xfrm>
              <a:off x="5734103"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7" name="Oval 446"/>
            <p:cNvSpPr/>
            <p:nvPr/>
          </p:nvSpPr>
          <p:spPr>
            <a:xfrm>
              <a:off x="5947365"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8" name="Oval 447"/>
            <p:cNvSpPr/>
            <p:nvPr/>
          </p:nvSpPr>
          <p:spPr>
            <a:xfrm>
              <a:off x="6160627"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9" name="Oval 448"/>
            <p:cNvSpPr/>
            <p:nvPr/>
          </p:nvSpPr>
          <p:spPr>
            <a:xfrm>
              <a:off x="637388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0" name="Oval 449"/>
            <p:cNvSpPr/>
            <p:nvPr/>
          </p:nvSpPr>
          <p:spPr>
            <a:xfrm>
              <a:off x="6587151"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1" name="Oval 450"/>
            <p:cNvSpPr/>
            <p:nvPr/>
          </p:nvSpPr>
          <p:spPr>
            <a:xfrm>
              <a:off x="6800413"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2" name="Oval 451"/>
            <p:cNvSpPr/>
            <p:nvPr/>
          </p:nvSpPr>
          <p:spPr>
            <a:xfrm>
              <a:off x="7013675"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3" name="Oval 452"/>
            <p:cNvSpPr/>
            <p:nvPr/>
          </p:nvSpPr>
          <p:spPr>
            <a:xfrm>
              <a:off x="7226937"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4" name="Oval 453"/>
            <p:cNvSpPr/>
            <p:nvPr/>
          </p:nvSpPr>
          <p:spPr>
            <a:xfrm>
              <a:off x="744019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5" name="Oval 454"/>
            <p:cNvSpPr/>
            <p:nvPr/>
          </p:nvSpPr>
          <p:spPr>
            <a:xfrm>
              <a:off x="7653461"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6" name="Oval 455"/>
            <p:cNvSpPr/>
            <p:nvPr/>
          </p:nvSpPr>
          <p:spPr>
            <a:xfrm>
              <a:off x="7866723"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7" name="Oval 456"/>
            <p:cNvSpPr/>
            <p:nvPr/>
          </p:nvSpPr>
          <p:spPr>
            <a:xfrm>
              <a:off x="8079985"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8" name="Oval 457"/>
            <p:cNvSpPr/>
            <p:nvPr/>
          </p:nvSpPr>
          <p:spPr>
            <a:xfrm>
              <a:off x="8293247"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9" name="Oval 458"/>
            <p:cNvSpPr/>
            <p:nvPr/>
          </p:nvSpPr>
          <p:spPr>
            <a:xfrm>
              <a:off x="850650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0" name="Oval 459"/>
            <p:cNvSpPr/>
            <p:nvPr/>
          </p:nvSpPr>
          <p:spPr>
            <a:xfrm>
              <a:off x="541421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1" name="Oval 460"/>
            <p:cNvSpPr/>
            <p:nvPr/>
          </p:nvSpPr>
          <p:spPr>
            <a:xfrm>
              <a:off x="562747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2" name="Oval 461"/>
            <p:cNvSpPr/>
            <p:nvPr/>
          </p:nvSpPr>
          <p:spPr>
            <a:xfrm>
              <a:off x="5840734"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3" name="Oval 462"/>
            <p:cNvSpPr/>
            <p:nvPr/>
          </p:nvSpPr>
          <p:spPr>
            <a:xfrm>
              <a:off x="6053996"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4" name="Oval 463"/>
            <p:cNvSpPr/>
            <p:nvPr/>
          </p:nvSpPr>
          <p:spPr>
            <a:xfrm>
              <a:off x="626725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5" name="Oval 464"/>
            <p:cNvSpPr/>
            <p:nvPr/>
          </p:nvSpPr>
          <p:spPr>
            <a:xfrm>
              <a:off x="648052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6" name="Oval 465"/>
            <p:cNvSpPr/>
            <p:nvPr/>
          </p:nvSpPr>
          <p:spPr>
            <a:xfrm>
              <a:off x="669378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7" name="Oval 466"/>
            <p:cNvSpPr/>
            <p:nvPr/>
          </p:nvSpPr>
          <p:spPr>
            <a:xfrm>
              <a:off x="6907044"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8" name="Oval 467"/>
            <p:cNvSpPr/>
            <p:nvPr/>
          </p:nvSpPr>
          <p:spPr>
            <a:xfrm>
              <a:off x="7120306"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9" name="Oval 468"/>
            <p:cNvSpPr/>
            <p:nvPr/>
          </p:nvSpPr>
          <p:spPr>
            <a:xfrm>
              <a:off x="733356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0" name="Oval 469"/>
            <p:cNvSpPr/>
            <p:nvPr/>
          </p:nvSpPr>
          <p:spPr>
            <a:xfrm>
              <a:off x="754683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1" name="Oval 470"/>
            <p:cNvSpPr/>
            <p:nvPr/>
          </p:nvSpPr>
          <p:spPr>
            <a:xfrm>
              <a:off x="776009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2" name="Oval 471"/>
            <p:cNvSpPr/>
            <p:nvPr/>
          </p:nvSpPr>
          <p:spPr>
            <a:xfrm>
              <a:off x="7973354"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3" name="Oval 472"/>
            <p:cNvSpPr/>
            <p:nvPr/>
          </p:nvSpPr>
          <p:spPr>
            <a:xfrm>
              <a:off x="8186616"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4" name="Oval 473"/>
            <p:cNvSpPr/>
            <p:nvPr/>
          </p:nvSpPr>
          <p:spPr>
            <a:xfrm>
              <a:off x="839987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5" name="Oval 474"/>
            <p:cNvSpPr/>
            <p:nvPr/>
          </p:nvSpPr>
          <p:spPr>
            <a:xfrm>
              <a:off x="861314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6" name="Oval 475"/>
            <p:cNvSpPr/>
            <p:nvPr/>
          </p:nvSpPr>
          <p:spPr>
            <a:xfrm>
              <a:off x="871978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7" name="Oval 476"/>
            <p:cNvSpPr/>
            <p:nvPr/>
          </p:nvSpPr>
          <p:spPr>
            <a:xfrm>
              <a:off x="520094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8" name="Oval 477"/>
            <p:cNvSpPr/>
            <p:nvPr/>
          </p:nvSpPr>
          <p:spPr>
            <a:xfrm>
              <a:off x="530757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9" name="Oval 478"/>
            <p:cNvSpPr/>
            <p:nvPr/>
          </p:nvSpPr>
          <p:spPr>
            <a:xfrm>
              <a:off x="5520841"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0" name="Oval 479"/>
            <p:cNvSpPr/>
            <p:nvPr/>
          </p:nvSpPr>
          <p:spPr>
            <a:xfrm>
              <a:off x="5734103"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1" name="Oval 480"/>
            <p:cNvSpPr/>
            <p:nvPr/>
          </p:nvSpPr>
          <p:spPr>
            <a:xfrm>
              <a:off x="5947365"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2" name="Oval 481"/>
            <p:cNvSpPr/>
            <p:nvPr/>
          </p:nvSpPr>
          <p:spPr>
            <a:xfrm>
              <a:off x="6160627"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3" name="Oval 482"/>
            <p:cNvSpPr/>
            <p:nvPr/>
          </p:nvSpPr>
          <p:spPr>
            <a:xfrm>
              <a:off x="637388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4" name="Oval 483"/>
            <p:cNvSpPr/>
            <p:nvPr/>
          </p:nvSpPr>
          <p:spPr>
            <a:xfrm>
              <a:off x="6587151"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5" name="Oval 484"/>
            <p:cNvSpPr/>
            <p:nvPr/>
          </p:nvSpPr>
          <p:spPr>
            <a:xfrm>
              <a:off x="6800413"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6" name="Oval 485"/>
            <p:cNvSpPr/>
            <p:nvPr/>
          </p:nvSpPr>
          <p:spPr>
            <a:xfrm>
              <a:off x="7013675"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7" name="Oval 486"/>
            <p:cNvSpPr/>
            <p:nvPr/>
          </p:nvSpPr>
          <p:spPr>
            <a:xfrm>
              <a:off x="7226937"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8" name="Oval 487"/>
            <p:cNvSpPr/>
            <p:nvPr/>
          </p:nvSpPr>
          <p:spPr>
            <a:xfrm>
              <a:off x="744019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9" name="Oval 488"/>
            <p:cNvSpPr/>
            <p:nvPr/>
          </p:nvSpPr>
          <p:spPr>
            <a:xfrm>
              <a:off x="7653461"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0" name="Oval 489"/>
            <p:cNvSpPr/>
            <p:nvPr/>
          </p:nvSpPr>
          <p:spPr>
            <a:xfrm>
              <a:off x="7866723"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1" name="Oval 490"/>
            <p:cNvSpPr/>
            <p:nvPr/>
          </p:nvSpPr>
          <p:spPr>
            <a:xfrm>
              <a:off x="8079985"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2" name="Oval 491"/>
            <p:cNvSpPr/>
            <p:nvPr/>
          </p:nvSpPr>
          <p:spPr>
            <a:xfrm>
              <a:off x="8293247"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3" name="Oval 492"/>
            <p:cNvSpPr/>
            <p:nvPr/>
          </p:nvSpPr>
          <p:spPr>
            <a:xfrm>
              <a:off x="850650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4" name="Oval 493"/>
            <p:cNvSpPr/>
            <p:nvPr/>
          </p:nvSpPr>
          <p:spPr>
            <a:xfrm>
              <a:off x="541421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5" name="Oval 494"/>
            <p:cNvSpPr/>
            <p:nvPr/>
          </p:nvSpPr>
          <p:spPr>
            <a:xfrm>
              <a:off x="562747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6" name="Oval 495"/>
            <p:cNvSpPr/>
            <p:nvPr/>
          </p:nvSpPr>
          <p:spPr>
            <a:xfrm>
              <a:off x="5840734"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7" name="Oval 496"/>
            <p:cNvSpPr/>
            <p:nvPr/>
          </p:nvSpPr>
          <p:spPr>
            <a:xfrm>
              <a:off x="6053996"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8" name="Oval 497"/>
            <p:cNvSpPr/>
            <p:nvPr/>
          </p:nvSpPr>
          <p:spPr>
            <a:xfrm>
              <a:off x="626725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9" name="Oval 498"/>
            <p:cNvSpPr/>
            <p:nvPr/>
          </p:nvSpPr>
          <p:spPr>
            <a:xfrm>
              <a:off x="648052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0" name="Oval 499"/>
            <p:cNvSpPr/>
            <p:nvPr/>
          </p:nvSpPr>
          <p:spPr>
            <a:xfrm>
              <a:off x="669378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1" name="Oval 500"/>
            <p:cNvSpPr/>
            <p:nvPr/>
          </p:nvSpPr>
          <p:spPr>
            <a:xfrm>
              <a:off x="6907044"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2" name="Oval 501"/>
            <p:cNvSpPr/>
            <p:nvPr/>
          </p:nvSpPr>
          <p:spPr>
            <a:xfrm>
              <a:off x="7120306"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3" name="Oval 502"/>
            <p:cNvSpPr/>
            <p:nvPr/>
          </p:nvSpPr>
          <p:spPr>
            <a:xfrm>
              <a:off x="733356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4" name="Oval 503"/>
            <p:cNvSpPr/>
            <p:nvPr/>
          </p:nvSpPr>
          <p:spPr>
            <a:xfrm>
              <a:off x="754683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5" name="Oval 504"/>
            <p:cNvSpPr/>
            <p:nvPr/>
          </p:nvSpPr>
          <p:spPr>
            <a:xfrm>
              <a:off x="776009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6" name="Oval 505"/>
            <p:cNvSpPr/>
            <p:nvPr/>
          </p:nvSpPr>
          <p:spPr>
            <a:xfrm>
              <a:off x="7973354"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7" name="Oval 506"/>
            <p:cNvSpPr/>
            <p:nvPr/>
          </p:nvSpPr>
          <p:spPr>
            <a:xfrm>
              <a:off x="8186616"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8" name="Oval 507"/>
            <p:cNvSpPr/>
            <p:nvPr/>
          </p:nvSpPr>
          <p:spPr>
            <a:xfrm>
              <a:off x="839987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9" name="Oval 508"/>
            <p:cNvSpPr/>
            <p:nvPr/>
          </p:nvSpPr>
          <p:spPr>
            <a:xfrm>
              <a:off x="861314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0" name="Oval 509"/>
            <p:cNvSpPr/>
            <p:nvPr/>
          </p:nvSpPr>
          <p:spPr>
            <a:xfrm>
              <a:off x="871978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1" name="Oval 510"/>
            <p:cNvSpPr/>
            <p:nvPr/>
          </p:nvSpPr>
          <p:spPr>
            <a:xfrm>
              <a:off x="520094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2" name="Oval 511"/>
            <p:cNvSpPr/>
            <p:nvPr/>
          </p:nvSpPr>
          <p:spPr>
            <a:xfrm>
              <a:off x="530757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3" name="Oval 512"/>
            <p:cNvSpPr/>
            <p:nvPr/>
          </p:nvSpPr>
          <p:spPr>
            <a:xfrm>
              <a:off x="5520841"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4" name="Oval 513"/>
            <p:cNvSpPr/>
            <p:nvPr/>
          </p:nvSpPr>
          <p:spPr>
            <a:xfrm>
              <a:off x="5734103"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5" name="Oval 514"/>
            <p:cNvSpPr/>
            <p:nvPr/>
          </p:nvSpPr>
          <p:spPr>
            <a:xfrm>
              <a:off x="5947365"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6" name="Oval 515"/>
            <p:cNvSpPr/>
            <p:nvPr/>
          </p:nvSpPr>
          <p:spPr>
            <a:xfrm>
              <a:off x="6160627"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7" name="Oval 516"/>
            <p:cNvSpPr/>
            <p:nvPr/>
          </p:nvSpPr>
          <p:spPr>
            <a:xfrm>
              <a:off x="637388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8" name="Oval 517"/>
            <p:cNvSpPr/>
            <p:nvPr/>
          </p:nvSpPr>
          <p:spPr>
            <a:xfrm>
              <a:off x="6587151"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9" name="Oval 518"/>
            <p:cNvSpPr/>
            <p:nvPr/>
          </p:nvSpPr>
          <p:spPr>
            <a:xfrm>
              <a:off x="6800413"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0" name="Oval 519"/>
            <p:cNvSpPr/>
            <p:nvPr/>
          </p:nvSpPr>
          <p:spPr>
            <a:xfrm>
              <a:off x="7013675"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1" name="Oval 520"/>
            <p:cNvSpPr/>
            <p:nvPr/>
          </p:nvSpPr>
          <p:spPr>
            <a:xfrm>
              <a:off x="7226937"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2" name="Oval 521"/>
            <p:cNvSpPr/>
            <p:nvPr/>
          </p:nvSpPr>
          <p:spPr>
            <a:xfrm>
              <a:off x="744019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3" name="Oval 522"/>
            <p:cNvSpPr/>
            <p:nvPr/>
          </p:nvSpPr>
          <p:spPr>
            <a:xfrm>
              <a:off x="7653461"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4" name="Oval 523"/>
            <p:cNvSpPr/>
            <p:nvPr/>
          </p:nvSpPr>
          <p:spPr>
            <a:xfrm>
              <a:off x="7866723"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5" name="Oval 524"/>
            <p:cNvSpPr/>
            <p:nvPr/>
          </p:nvSpPr>
          <p:spPr>
            <a:xfrm>
              <a:off x="8079985"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6" name="Oval 525"/>
            <p:cNvSpPr/>
            <p:nvPr/>
          </p:nvSpPr>
          <p:spPr>
            <a:xfrm>
              <a:off x="8293247"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7" name="Oval 526"/>
            <p:cNvSpPr/>
            <p:nvPr/>
          </p:nvSpPr>
          <p:spPr>
            <a:xfrm>
              <a:off x="850650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8" name="Oval 527"/>
            <p:cNvSpPr/>
            <p:nvPr/>
          </p:nvSpPr>
          <p:spPr>
            <a:xfrm>
              <a:off x="541421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9" name="Oval 528"/>
            <p:cNvSpPr/>
            <p:nvPr/>
          </p:nvSpPr>
          <p:spPr>
            <a:xfrm>
              <a:off x="562747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0" name="Oval 529"/>
            <p:cNvSpPr/>
            <p:nvPr/>
          </p:nvSpPr>
          <p:spPr>
            <a:xfrm>
              <a:off x="5840734"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1" name="Oval 530"/>
            <p:cNvSpPr/>
            <p:nvPr/>
          </p:nvSpPr>
          <p:spPr>
            <a:xfrm>
              <a:off x="6053996"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2" name="Oval 531"/>
            <p:cNvSpPr/>
            <p:nvPr/>
          </p:nvSpPr>
          <p:spPr>
            <a:xfrm>
              <a:off x="626725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3" name="Oval 532"/>
            <p:cNvSpPr/>
            <p:nvPr/>
          </p:nvSpPr>
          <p:spPr>
            <a:xfrm>
              <a:off x="648052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4" name="Oval 533"/>
            <p:cNvSpPr/>
            <p:nvPr/>
          </p:nvSpPr>
          <p:spPr>
            <a:xfrm>
              <a:off x="669378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5" name="Oval 534"/>
            <p:cNvSpPr/>
            <p:nvPr/>
          </p:nvSpPr>
          <p:spPr>
            <a:xfrm>
              <a:off x="6907044"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6" name="Oval 535"/>
            <p:cNvSpPr/>
            <p:nvPr/>
          </p:nvSpPr>
          <p:spPr>
            <a:xfrm>
              <a:off x="7120306"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7" name="Oval 536"/>
            <p:cNvSpPr/>
            <p:nvPr/>
          </p:nvSpPr>
          <p:spPr>
            <a:xfrm>
              <a:off x="733356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8" name="Oval 537"/>
            <p:cNvSpPr/>
            <p:nvPr/>
          </p:nvSpPr>
          <p:spPr>
            <a:xfrm>
              <a:off x="754683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9" name="Oval 538"/>
            <p:cNvSpPr/>
            <p:nvPr/>
          </p:nvSpPr>
          <p:spPr>
            <a:xfrm>
              <a:off x="776009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0" name="Oval 539"/>
            <p:cNvSpPr/>
            <p:nvPr/>
          </p:nvSpPr>
          <p:spPr>
            <a:xfrm>
              <a:off x="7973354"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1" name="Oval 540"/>
            <p:cNvSpPr/>
            <p:nvPr/>
          </p:nvSpPr>
          <p:spPr>
            <a:xfrm>
              <a:off x="8186616"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2" name="Oval 541"/>
            <p:cNvSpPr/>
            <p:nvPr/>
          </p:nvSpPr>
          <p:spPr>
            <a:xfrm>
              <a:off x="839987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3" name="Oval 542"/>
            <p:cNvSpPr/>
            <p:nvPr/>
          </p:nvSpPr>
          <p:spPr>
            <a:xfrm>
              <a:off x="861314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4" name="Oval 543"/>
            <p:cNvSpPr/>
            <p:nvPr/>
          </p:nvSpPr>
          <p:spPr>
            <a:xfrm>
              <a:off x="871978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5" name="Oval 544"/>
            <p:cNvSpPr/>
            <p:nvPr/>
          </p:nvSpPr>
          <p:spPr>
            <a:xfrm>
              <a:off x="520094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6" name="Oval 545"/>
            <p:cNvSpPr/>
            <p:nvPr/>
          </p:nvSpPr>
          <p:spPr>
            <a:xfrm>
              <a:off x="530757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7" name="Oval 546"/>
            <p:cNvSpPr/>
            <p:nvPr/>
          </p:nvSpPr>
          <p:spPr>
            <a:xfrm>
              <a:off x="5520841"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8" name="Oval 547"/>
            <p:cNvSpPr/>
            <p:nvPr/>
          </p:nvSpPr>
          <p:spPr>
            <a:xfrm>
              <a:off x="5734103"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9" name="Oval 548"/>
            <p:cNvSpPr/>
            <p:nvPr/>
          </p:nvSpPr>
          <p:spPr>
            <a:xfrm>
              <a:off x="5947365"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0" name="Oval 549"/>
            <p:cNvSpPr/>
            <p:nvPr/>
          </p:nvSpPr>
          <p:spPr>
            <a:xfrm>
              <a:off x="6160627"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1" name="Oval 550"/>
            <p:cNvSpPr/>
            <p:nvPr/>
          </p:nvSpPr>
          <p:spPr>
            <a:xfrm>
              <a:off x="637388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2" name="Oval 551"/>
            <p:cNvSpPr/>
            <p:nvPr/>
          </p:nvSpPr>
          <p:spPr>
            <a:xfrm>
              <a:off x="6587151"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3" name="Oval 552"/>
            <p:cNvSpPr/>
            <p:nvPr/>
          </p:nvSpPr>
          <p:spPr>
            <a:xfrm>
              <a:off x="6800413"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4" name="Oval 553"/>
            <p:cNvSpPr/>
            <p:nvPr/>
          </p:nvSpPr>
          <p:spPr>
            <a:xfrm>
              <a:off x="7013675"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5" name="Oval 554"/>
            <p:cNvSpPr/>
            <p:nvPr/>
          </p:nvSpPr>
          <p:spPr>
            <a:xfrm>
              <a:off x="7226937"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6" name="Oval 555"/>
            <p:cNvSpPr/>
            <p:nvPr/>
          </p:nvSpPr>
          <p:spPr>
            <a:xfrm>
              <a:off x="744019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7" name="Oval 556"/>
            <p:cNvSpPr/>
            <p:nvPr/>
          </p:nvSpPr>
          <p:spPr>
            <a:xfrm>
              <a:off x="7653461"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8" name="Oval 557"/>
            <p:cNvSpPr/>
            <p:nvPr/>
          </p:nvSpPr>
          <p:spPr>
            <a:xfrm>
              <a:off x="7866723"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9" name="Oval 558"/>
            <p:cNvSpPr/>
            <p:nvPr/>
          </p:nvSpPr>
          <p:spPr>
            <a:xfrm>
              <a:off x="8079985"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0" name="Oval 559"/>
            <p:cNvSpPr/>
            <p:nvPr/>
          </p:nvSpPr>
          <p:spPr>
            <a:xfrm>
              <a:off x="8293247"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1" name="Oval 560"/>
            <p:cNvSpPr/>
            <p:nvPr/>
          </p:nvSpPr>
          <p:spPr>
            <a:xfrm>
              <a:off x="850650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2" name="Oval 561"/>
            <p:cNvSpPr/>
            <p:nvPr/>
          </p:nvSpPr>
          <p:spPr>
            <a:xfrm>
              <a:off x="541421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3" name="Oval 562"/>
            <p:cNvSpPr/>
            <p:nvPr/>
          </p:nvSpPr>
          <p:spPr>
            <a:xfrm>
              <a:off x="562747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4" name="Oval 563"/>
            <p:cNvSpPr/>
            <p:nvPr/>
          </p:nvSpPr>
          <p:spPr>
            <a:xfrm>
              <a:off x="5840734"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5" name="Oval 564"/>
            <p:cNvSpPr/>
            <p:nvPr/>
          </p:nvSpPr>
          <p:spPr>
            <a:xfrm>
              <a:off x="6053996"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6" name="Oval 565"/>
            <p:cNvSpPr/>
            <p:nvPr/>
          </p:nvSpPr>
          <p:spPr>
            <a:xfrm>
              <a:off x="626725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7" name="Oval 566"/>
            <p:cNvSpPr/>
            <p:nvPr/>
          </p:nvSpPr>
          <p:spPr>
            <a:xfrm>
              <a:off x="648052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8" name="Oval 567"/>
            <p:cNvSpPr/>
            <p:nvPr/>
          </p:nvSpPr>
          <p:spPr>
            <a:xfrm>
              <a:off x="669378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9" name="Oval 568"/>
            <p:cNvSpPr/>
            <p:nvPr/>
          </p:nvSpPr>
          <p:spPr>
            <a:xfrm>
              <a:off x="6907044"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0" name="Oval 569"/>
            <p:cNvSpPr/>
            <p:nvPr/>
          </p:nvSpPr>
          <p:spPr>
            <a:xfrm>
              <a:off x="7120306"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1" name="Oval 570"/>
            <p:cNvSpPr/>
            <p:nvPr/>
          </p:nvSpPr>
          <p:spPr>
            <a:xfrm>
              <a:off x="733356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2" name="Oval 571"/>
            <p:cNvSpPr/>
            <p:nvPr/>
          </p:nvSpPr>
          <p:spPr>
            <a:xfrm>
              <a:off x="754683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3" name="Oval 572"/>
            <p:cNvSpPr/>
            <p:nvPr/>
          </p:nvSpPr>
          <p:spPr>
            <a:xfrm>
              <a:off x="776009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4" name="Oval 573"/>
            <p:cNvSpPr/>
            <p:nvPr/>
          </p:nvSpPr>
          <p:spPr>
            <a:xfrm>
              <a:off x="7973354"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5" name="Oval 574"/>
            <p:cNvSpPr/>
            <p:nvPr/>
          </p:nvSpPr>
          <p:spPr>
            <a:xfrm>
              <a:off x="8186616"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6" name="Oval 575"/>
            <p:cNvSpPr/>
            <p:nvPr/>
          </p:nvSpPr>
          <p:spPr>
            <a:xfrm>
              <a:off x="839987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7" name="Oval 576"/>
            <p:cNvSpPr/>
            <p:nvPr/>
          </p:nvSpPr>
          <p:spPr>
            <a:xfrm>
              <a:off x="861314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8" name="Oval 577"/>
            <p:cNvSpPr/>
            <p:nvPr/>
          </p:nvSpPr>
          <p:spPr>
            <a:xfrm>
              <a:off x="871978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9" name="Oval 578"/>
            <p:cNvSpPr/>
            <p:nvPr/>
          </p:nvSpPr>
          <p:spPr>
            <a:xfrm>
              <a:off x="520094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0" name="Oval 579"/>
            <p:cNvSpPr/>
            <p:nvPr/>
          </p:nvSpPr>
          <p:spPr>
            <a:xfrm>
              <a:off x="530757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1" name="Oval 580"/>
            <p:cNvSpPr/>
            <p:nvPr/>
          </p:nvSpPr>
          <p:spPr>
            <a:xfrm>
              <a:off x="5520841"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2" name="Oval 581"/>
            <p:cNvSpPr/>
            <p:nvPr/>
          </p:nvSpPr>
          <p:spPr>
            <a:xfrm>
              <a:off x="5734103"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3" name="Oval 582"/>
            <p:cNvSpPr/>
            <p:nvPr/>
          </p:nvSpPr>
          <p:spPr>
            <a:xfrm>
              <a:off x="5947365"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4" name="Oval 583"/>
            <p:cNvSpPr/>
            <p:nvPr/>
          </p:nvSpPr>
          <p:spPr>
            <a:xfrm>
              <a:off x="6160627"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5" name="Oval 584"/>
            <p:cNvSpPr/>
            <p:nvPr/>
          </p:nvSpPr>
          <p:spPr>
            <a:xfrm>
              <a:off x="637388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6" name="Oval 585"/>
            <p:cNvSpPr/>
            <p:nvPr/>
          </p:nvSpPr>
          <p:spPr>
            <a:xfrm>
              <a:off x="6587151"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7" name="Oval 586"/>
            <p:cNvSpPr/>
            <p:nvPr/>
          </p:nvSpPr>
          <p:spPr>
            <a:xfrm>
              <a:off x="6800413"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8" name="Oval 587"/>
            <p:cNvSpPr/>
            <p:nvPr/>
          </p:nvSpPr>
          <p:spPr>
            <a:xfrm>
              <a:off x="7013675"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9" name="Oval 588"/>
            <p:cNvSpPr/>
            <p:nvPr/>
          </p:nvSpPr>
          <p:spPr>
            <a:xfrm>
              <a:off x="7226937"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0" name="Oval 589"/>
            <p:cNvSpPr/>
            <p:nvPr/>
          </p:nvSpPr>
          <p:spPr>
            <a:xfrm>
              <a:off x="744019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1" name="Oval 590"/>
            <p:cNvSpPr/>
            <p:nvPr/>
          </p:nvSpPr>
          <p:spPr>
            <a:xfrm>
              <a:off x="7653461"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2" name="Oval 591"/>
            <p:cNvSpPr/>
            <p:nvPr/>
          </p:nvSpPr>
          <p:spPr>
            <a:xfrm>
              <a:off x="7866723"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3" name="Oval 592"/>
            <p:cNvSpPr/>
            <p:nvPr/>
          </p:nvSpPr>
          <p:spPr>
            <a:xfrm>
              <a:off x="8079985"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4" name="Oval 593"/>
            <p:cNvSpPr/>
            <p:nvPr/>
          </p:nvSpPr>
          <p:spPr>
            <a:xfrm>
              <a:off x="8293247"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5" name="Oval 594"/>
            <p:cNvSpPr/>
            <p:nvPr/>
          </p:nvSpPr>
          <p:spPr>
            <a:xfrm>
              <a:off x="850650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6" name="Oval 595"/>
            <p:cNvSpPr/>
            <p:nvPr/>
          </p:nvSpPr>
          <p:spPr>
            <a:xfrm>
              <a:off x="541421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7" name="Oval 596"/>
            <p:cNvSpPr/>
            <p:nvPr/>
          </p:nvSpPr>
          <p:spPr>
            <a:xfrm>
              <a:off x="562747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8" name="Oval 597"/>
            <p:cNvSpPr/>
            <p:nvPr/>
          </p:nvSpPr>
          <p:spPr>
            <a:xfrm>
              <a:off x="5840734"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9" name="Oval 598"/>
            <p:cNvSpPr/>
            <p:nvPr/>
          </p:nvSpPr>
          <p:spPr>
            <a:xfrm>
              <a:off x="6053996"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0" name="Oval 599"/>
            <p:cNvSpPr/>
            <p:nvPr/>
          </p:nvSpPr>
          <p:spPr>
            <a:xfrm>
              <a:off x="626725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1" name="Oval 600"/>
            <p:cNvSpPr/>
            <p:nvPr/>
          </p:nvSpPr>
          <p:spPr>
            <a:xfrm>
              <a:off x="648052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2" name="Oval 601"/>
            <p:cNvSpPr/>
            <p:nvPr/>
          </p:nvSpPr>
          <p:spPr>
            <a:xfrm>
              <a:off x="669378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3" name="Oval 602"/>
            <p:cNvSpPr/>
            <p:nvPr/>
          </p:nvSpPr>
          <p:spPr>
            <a:xfrm>
              <a:off x="6907044"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4" name="Oval 603"/>
            <p:cNvSpPr/>
            <p:nvPr/>
          </p:nvSpPr>
          <p:spPr>
            <a:xfrm>
              <a:off x="7120306"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5" name="Oval 604"/>
            <p:cNvSpPr/>
            <p:nvPr/>
          </p:nvSpPr>
          <p:spPr>
            <a:xfrm>
              <a:off x="733356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6" name="Oval 605"/>
            <p:cNvSpPr/>
            <p:nvPr/>
          </p:nvSpPr>
          <p:spPr>
            <a:xfrm>
              <a:off x="754683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7" name="Oval 606"/>
            <p:cNvSpPr/>
            <p:nvPr/>
          </p:nvSpPr>
          <p:spPr>
            <a:xfrm>
              <a:off x="776009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8" name="Oval 607"/>
            <p:cNvSpPr/>
            <p:nvPr/>
          </p:nvSpPr>
          <p:spPr>
            <a:xfrm>
              <a:off x="7973354"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9" name="Oval 608"/>
            <p:cNvSpPr/>
            <p:nvPr/>
          </p:nvSpPr>
          <p:spPr>
            <a:xfrm>
              <a:off x="8186616"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0" name="Oval 609"/>
            <p:cNvSpPr/>
            <p:nvPr/>
          </p:nvSpPr>
          <p:spPr>
            <a:xfrm>
              <a:off x="839987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 name="Oval 610"/>
            <p:cNvSpPr/>
            <p:nvPr/>
          </p:nvSpPr>
          <p:spPr>
            <a:xfrm>
              <a:off x="861314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2" name="Oval 611"/>
            <p:cNvSpPr/>
            <p:nvPr/>
          </p:nvSpPr>
          <p:spPr>
            <a:xfrm>
              <a:off x="871978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3" name="Oval 612"/>
            <p:cNvSpPr/>
            <p:nvPr/>
          </p:nvSpPr>
          <p:spPr>
            <a:xfrm>
              <a:off x="520094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4" name="Oval 613"/>
            <p:cNvSpPr/>
            <p:nvPr/>
          </p:nvSpPr>
          <p:spPr>
            <a:xfrm>
              <a:off x="530757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5" name="Oval 614"/>
            <p:cNvSpPr/>
            <p:nvPr/>
          </p:nvSpPr>
          <p:spPr>
            <a:xfrm>
              <a:off x="5520841"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6" name="Oval 615"/>
            <p:cNvSpPr/>
            <p:nvPr/>
          </p:nvSpPr>
          <p:spPr>
            <a:xfrm>
              <a:off x="5734103"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7" name="Oval 616"/>
            <p:cNvSpPr/>
            <p:nvPr/>
          </p:nvSpPr>
          <p:spPr>
            <a:xfrm>
              <a:off x="5947365"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8" name="Oval 617"/>
            <p:cNvSpPr/>
            <p:nvPr/>
          </p:nvSpPr>
          <p:spPr>
            <a:xfrm>
              <a:off x="6160627"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9" name="Oval 618"/>
            <p:cNvSpPr/>
            <p:nvPr/>
          </p:nvSpPr>
          <p:spPr>
            <a:xfrm>
              <a:off x="637388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0" name="Oval 619"/>
            <p:cNvSpPr/>
            <p:nvPr/>
          </p:nvSpPr>
          <p:spPr>
            <a:xfrm>
              <a:off x="6587151"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1" name="Oval 620"/>
            <p:cNvSpPr/>
            <p:nvPr/>
          </p:nvSpPr>
          <p:spPr>
            <a:xfrm>
              <a:off x="6800413"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2" name="Oval 621"/>
            <p:cNvSpPr/>
            <p:nvPr/>
          </p:nvSpPr>
          <p:spPr>
            <a:xfrm>
              <a:off x="7013675"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3" name="Oval 622"/>
            <p:cNvSpPr/>
            <p:nvPr/>
          </p:nvSpPr>
          <p:spPr>
            <a:xfrm>
              <a:off x="7226937"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4" name="Oval 623"/>
            <p:cNvSpPr/>
            <p:nvPr/>
          </p:nvSpPr>
          <p:spPr>
            <a:xfrm>
              <a:off x="744019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5" name="Oval 624"/>
            <p:cNvSpPr/>
            <p:nvPr/>
          </p:nvSpPr>
          <p:spPr>
            <a:xfrm>
              <a:off x="7653461"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6" name="Oval 625"/>
            <p:cNvSpPr/>
            <p:nvPr/>
          </p:nvSpPr>
          <p:spPr>
            <a:xfrm>
              <a:off x="7866723"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7" name="Oval 626"/>
            <p:cNvSpPr/>
            <p:nvPr/>
          </p:nvSpPr>
          <p:spPr>
            <a:xfrm>
              <a:off x="8079985"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8" name="Oval 627"/>
            <p:cNvSpPr/>
            <p:nvPr/>
          </p:nvSpPr>
          <p:spPr>
            <a:xfrm>
              <a:off x="8293247"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9" name="Oval 628"/>
            <p:cNvSpPr/>
            <p:nvPr/>
          </p:nvSpPr>
          <p:spPr>
            <a:xfrm>
              <a:off x="850650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0" name="Oval 629"/>
            <p:cNvSpPr/>
            <p:nvPr/>
          </p:nvSpPr>
          <p:spPr>
            <a:xfrm>
              <a:off x="541421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1" name="Oval 630"/>
            <p:cNvSpPr/>
            <p:nvPr/>
          </p:nvSpPr>
          <p:spPr>
            <a:xfrm>
              <a:off x="562747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2" name="Oval 631"/>
            <p:cNvSpPr/>
            <p:nvPr/>
          </p:nvSpPr>
          <p:spPr>
            <a:xfrm>
              <a:off x="5840734"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3" name="Oval 632"/>
            <p:cNvSpPr/>
            <p:nvPr/>
          </p:nvSpPr>
          <p:spPr>
            <a:xfrm>
              <a:off x="6053996"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4" name="Oval 633"/>
            <p:cNvSpPr/>
            <p:nvPr/>
          </p:nvSpPr>
          <p:spPr>
            <a:xfrm>
              <a:off x="626725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5" name="Oval 634"/>
            <p:cNvSpPr/>
            <p:nvPr/>
          </p:nvSpPr>
          <p:spPr>
            <a:xfrm>
              <a:off x="648052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6" name="Oval 635"/>
            <p:cNvSpPr/>
            <p:nvPr/>
          </p:nvSpPr>
          <p:spPr>
            <a:xfrm>
              <a:off x="669378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7" name="Oval 636"/>
            <p:cNvSpPr/>
            <p:nvPr/>
          </p:nvSpPr>
          <p:spPr>
            <a:xfrm>
              <a:off x="6907044"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8" name="Oval 637"/>
            <p:cNvSpPr/>
            <p:nvPr/>
          </p:nvSpPr>
          <p:spPr>
            <a:xfrm>
              <a:off x="7120306"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9" name="Oval 638"/>
            <p:cNvSpPr/>
            <p:nvPr/>
          </p:nvSpPr>
          <p:spPr>
            <a:xfrm>
              <a:off x="733356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0" name="Oval 639"/>
            <p:cNvSpPr/>
            <p:nvPr/>
          </p:nvSpPr>
          <p:spPr>
            <a:xfrm>
              <a:off x="754683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1" name="Oval 640"/>
            <p:cNvSpPr/>
            <p:nvPr/>
          </p:nvSpPr>
          <p:spPr>
            <a:xfrm>
              <a:off x="776009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2" name="Oval 641"/>
            <p:cNvSpPr/>
            <p:nvPr/>
          </p:nvSpPr>
          <p:spPr>
            <a:xfrm>
              <a:off x="7973354"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3" name="Oval 642"/>
            <p:cNvSpPr/>
            <p:nvPr/>
          </p:nvSpPr>
          <p:spPr>
            <a:xfrm>
              <a:off x="8186616"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4" name="Oval 643"/>
            <p:cNvSpPr/>
            <p:nvPr/>
          </p:nvSpPr>
          <p:spPr>
            <a:xfrm>
              <a:off x="839987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5" name="Oval 644"/>
            <p:cNvSpPr/>
            <p:nvPr/>
          </p:nvSpPr>
          <p:spPr>
            <a:xfrm>
              <a:off x="861314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6" name="Oval 645"/>
            <p:cNvSpPr/>
            <p:nvPr/>
          </p:nvSpPr>
          <p:spPr>
            <a:xfrm>
              <a:off x="871978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7" name="Oval 646"/>
            <p:cNvSpPr/>
            <p:nvPr/>
          </p:nvSpPr>
          <p:spPr>
            <a:xfrm>
              <a:off x="520094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8" name="Oval 647"/>
            <p:cNvSpPr/>
            <p:nvPr/>
          </p:nvSpPr>
          <p:spPr>
            <a:xfrm>
              <a:off x="530757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9" name="Oval 648"/>
            <p:cNvSpPr/>
            <p:nvPr/>
          </p:nvSpPr>
          <p:spPr>
            <a:xfrm>
              <a:off x="5520841"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0" name="Oval 649"/>
            <p:cNvSpPr/>
            <p:nvPr/>
          </p:nvSpPr>
          <p:spPr>
            <a:xfrm>
              <a:off x="5734103"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1" name="Oval 650"/>
            <p:cNvSpPr/>
            <p:nvPr/>
          </p:nvSpPr>
          <p:spPr>
            <a:xfrm>
              <a:off x="5947365"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2" name="Oval 651"/>
            <p:cNvSpPr/>
            <p:nvPr/>
          </p:nvSpPr>
          <p:spPr>
            <a:xfrm>
              <a:off x="6160627"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3" name="Oval 652"/>
            <p:cNvSpPr/>
            <p:nvPr/>
          </p:nvSpPr>
          <p:spPr>
            <a:xfrm>
              <a:off x="637388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4" name="Oval 653"/>
            <p:cNvSpPr/>
            <p:nvPr/>
          </p:nvSpPr>
          <p:spPr>
            <a:xfrm>
              <a:off x="6587151"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5" name="Oval 654"/>
            <p:cNvSpPr/>
            <p:nvPr/>
          </p:nvSpPr>
          <p:spPr>
            <a:xfrm>
              <a:off x="6800413"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6" name="Oval 655"/>
            <p:cNvSpPr/>
            <p:nvPr/>
          </p:nvSpPr>
          <p:spPr>
            <a:xfrm>
              <a:off x="7013675"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7" name="Oval 656"/>
            <p:cNvSpPr/>
            <p:nvPr/>
          </p:nvSpPr>
          <p:spPr>
            <a:xfrm>
              <a:off x="7226937"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8" name="Oval 657"/>
            <p:cNvSpPr/>
            <p:nvPr/>
          </p:nvSpPr>
          <p:spPr>
            <a:xfrm>
              <a:off x="744019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9" name="Oval 658"/>
            <p:cNvSpPr/>
            <p:nvPr/>
          </p:nvSpPr>
          <p:spPr>
            <a:xfrm>
              <a:off x="7653461"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0" name="Oval 659"/>
            <p:cNvSpPr/>
            <p:nvPr/>
          </p:nvSpPr>
          <p:spPr>
            <a:xfrm>
              <a:off x="7866723"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1" name="Oval 660"/>
            <p:cNvSpPr/>
            <p:nvPr/>
          </p:nvSpPr>
          <p:spPr>
            <a:xfrm>
              <a:off x="8079985"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2" name="Oval 661"/>
            <p:cNvSpPr/>
            <p:nvPr/>
          </p:nvSpPr>
          <p:spPr>
            <a:xfrm>
              <a:off x="8293247"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3" name="Oval 662"/>
            <p:cNvSpPr/>
            <p:nvPr/>
          </p:nvSpPr>
          <p:spPr>
            <a:xfrm>
              <a:off x="850650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4" name="Oval 663"/>
            <p:cNvSpPr/>
            <p:nvPr/>
          </p:nvSpPr>
          <p:spPr>
            <a:xfrm>
              <a:off x="541421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5" name="Oval 664"/>
            <p:cNvSpPr/>
            <p:nvPr/>
          </p:nvSpPr>
          <p:spPr>
            <a:xfrm>
              <a:off x="562747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6" name="Oval 665"/>
            <p:cNvSpPr/>
            <p:nvPr/>
          </p:nvSpPr>
          <p:spPr>
            <a:xfrm>
              <a:off x="5840734"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7" name="Oval 666"/>
            <p:cNvSpPr/>
            <p:nvPr/>
          </p:nvSpPr>
          <p:spPr>
            <a:xfrm>
              <a:off x="6053996"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8" name="Oval 667"/>
            <p:cNvSpPr/>
            <p:nvPr/>
          </p:nvSpPr>
          <p:spPr>
            <a:xfrm>
              <a:off x="626725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9" name="Oval 668"/>
            <p:cNvSpPr/>
            <p:nvPr/>
          </p:nvSpPr>
          <p:spPr>
            <a:xfrm>
              <a:off x="648052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0" name="Oval 669"/>
            <p:cNvSpPr/>
            <p:nvPr/>
          </p:nvSpPr>
          <p:spPr>
            <a:xfrm>
              <a:off x="669378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1" name="Oval 670"/>
            <p:cNvSpPr/>
            <p:nvPr/>
          </p:nvSpPr>
          <p:spPr>
            <a:xfrm>
              <a:off x="6907044"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2" name="Oval 671"/>
            <p:cNvSpPr/>
            <p:nvPr/>
          </p:nvSpPr>
          <p:spPr>
            <a:xfrm>
              <a:off x="7120306"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3" name="Oval 672"/>
            <p:cNvSpPr/>
            <p:nvPr/>
          </p:nvSpPr>
          <p:spPr>
            <a:xfrm>
              <a:off x="733356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4" name="Oval 673"/>
            <p:cNvSpPr/>
            <p:nvPr/>
          </p:nvSpPr>
          <p:spPr>
            <a:xfrm>
              <a:off x="754683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5" name="Oval 674"/>
            <p:cNvSpPr/>
            <p:nvPr/>
          </p:nvSpPr>
          <p:spPr>
            <a:xfrm>
              <a:off x="776009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6" name="Oval 675"/>
            <p:cNvSpPr/>
            <p:nvPr/>
          </p:nvSpPr>
          <p:spPr>
            <a:xfrm>
              <a:off x="7973354"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7" name="Oval 676"/>
            <p:cNvSpPr/>
            <p:nvPr/>
          </p:nvSpPr>
          <p:spPr>
            <a:xfrm>
              <a:off x="8186616"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8" name="Oval 677"/>
            <p:cNvSpPr/>
            <p:nvPr/>
          </p:nvSpPr>
          <p:spPr>
            <a:xfrm>
              <a:off x="839987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9" name="Oval 678"/>
            <p:cNvSpPr/>
            <p:nvPr/>
          </p:nvSpPr>
          <p:spPr>
            <a:xfrm>
              <a:off x="861314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0" name="Oval 679"/>
            <p:cNvSpPr/>
            <p:nvPr/>
          </p:nvSpPr>
          <p:spPr>
            <a:xfrm>
              <a:off x="871978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1" name="Oval 680"/>
            <p:cNvSpPr/>
            <p:nvPr/>
          </p:nvSpPr>
          <p:spPr>
            <a:xfrm>
              <a:off x="520094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2" name="Oval 681"/>
            <p:cNvSpPr/>
            <p:nvPr/>
          </p:nvSpPr>
          <p:spPr>
            <a:xfrm>
              <a:off x="530757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3" name="Oval 682"/>
            <p:cNvSpPr/>
            <p:nvPr/>
          </p:nvSpPr>
          <p:spPr>
            <a:xfrm>
              <a:off x="5520841"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4" name="Oval 683"/>
            <p:cNvSpPr/>
            <p:nvPr/>
          </p:nvSpPr>
          <p:spPr>
            <a:xfrm>
              <a:off x="5734103"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5" name="Oval 684"/>
            <p:cNvSpPr/>
            <p:nvPr/>
          </p:nvSpPr>
          <p:spPr>
            <a:xfrm>
              <a:off x="5947365"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6" name="Oval 685"/>
            <p:cNvSpPr/>
            <p:nvPr/>
          </p:nvSpPr>
          <p:spPr>
            <a:xfrm>
              <a:off x="6160627"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7" name="Oval 686"/>
            <p:cNvSpPr/>
            <p:nvPr/>
          </p:nvSpPr>
          <p:spPr>
            <a:xfrm>
              <a:off x="637388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8" name="Oval 687"/>
            <p:cNvSpPr/>
            <p:nvPr/>
          </p:nvSpPr>
          <p:spPr>
            <a:xfrm>
              <a:off x="6587151"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9" name="Oval 688"/>
            <p:cNvSpPr/>
            <p:nvPr/>
          </p:nvSpPr>
          <p:spPr>
            <a:xfrm>
              <a:off x="6800413"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0" name="Oval 689"/>
            <p:cNvSpPr/>
            <p:nvPr/>
          </p:nvSpPr>
          <p:spPr>
            <a:xfrm>
              <a:off x="7013675"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1" name="Oval 690"/>
            <p:cNvSpPr/>
            <p:nvPr/>
          </p:nvSpPr>
          <p:spPr>
            <a:xfrm>
              <a:off x="7226937"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2" name="Oval 691"/>
            <p:cNvSpPr/>
            <p:nvPr/>
          </p:nvSpPr>
          <p:spPr>
            <a:xfrm>
              <a:off x="744019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3" name="Oval 692"/>
            <p:cNvSpPr/>
            <p:nvPr/>
          </p:nvSpPr>
          <p:spPr>
            <a:xfrm>
              <a:off x="7653461"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4" name="Oval 693"/>
            <p:cNvSpPr/>
            <p:nvPr/>
          </p:nvSpPr>
          <p:spPr>
            <a:xfrm>
              <a:off x="7866723"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5" name="Oval 694"/>
            <p:cNvSpPr/>
            <p:nvPr/>
          </p:nvSpPr>
          <p:spPr>
            <a:xfrm>
              <a:off x="8079985"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6" name="Oval 695"/>
            <p:cNvSpPr/>
            <p:nvPr/>
          </p:nvSpPr>
          <p:spPr>
            <a:xfrm>
              <a:off x="8293247"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7" name="Oval 696"/>
            <p:cNvSpPr/>
            <p:nvPr/>
          </p:nvSpPr>
          <p:spPr>
            <a:xfrm>
              <a:off x="850650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8" name="Oval 697"/>
            <p:cNvSpPr/>
            <p:nvPr/>
          </p:nvSpPr>
          <p:spPr>
            <a:xfrm>
              <a:off x="541421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9" name="Oval 698"/>
            <p:cNvSpPr/>
            <p:nvPr/>
          </p:nvSpPr>
          <p:spPr>
            <a:xfrm>
              <a:off x="562747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0" name="Oval 699"/>
            <p:cNvSpPr/>
            <p:nvPr/>
          </p:nvSpPr>
          <p:spPr>
            <a:xfrm>
              <a:off x="5840734"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1" name="Oval 700"/>
            <p:cNvSpPr/>
            <p:nvPr/>
          </p:nvSpPr>
          <p:spPr>
            <a:xfrm>
              <a:off x="6053996"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2" name="Oval 701"/>
            <p:cNvSpPr/>
            <p:nvPr/>
          </p:nvSpPr>
          <p:spPr>
            <a:xfrm>
              <a:off x="626725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3" name="Oval 702"/>
            <p:cNvSpPr/>
            <p:nvPr/>
          </p:nvSpPr>
          <p:spPr>
            <a:xfrm>
              <a:off x="648052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4" name="Oval 703"/>
            <p:cNvSpPr/>
            <p:nvPr/>
          </p:nvSpPr>
          <p:spPr>
            <a:xfrm>
              <a:off x="669378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5" name="Oval 704"/>
            <p:cNvSpPr/>
            <p:nvPr/>
          </p:nvSpPr>
          <p:spPr>
            <a:xfrm>
              <a:off x="6907044"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6" name="Oval 705"/>
            <p:cNvSpPr/>
            <p:nvPr/>
          </p:nvSpPr>
          <p:spPr>
            <a:xfrm>
              <a:off x="7120306"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7" name="Oval 706"/>
            <p:cNvSpPr/>
            <p:nvPr/>
          </p:nvSpPr>
          <p:spPr>
            <a:xfrm>
              <a:off x="733356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8" name="Oval 707"/>
            <p:cNvSpPr/>
            <p:nvPr/>
          </p:nvSpPr>
          <p:spPr>
            <a:xfrm>
              <a:off x="754683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9" name="Oval 708"/>
            <p:cNvSpPr/>
            <p:nvPr/>
          </p:nvSpPr>
          <p:spPr>
            <a:xfrm>
              <a:off x="776009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0" name="Oval 709"/>
            <p:cNvSpPr/>
            <p:nvPr/>
          </p:nvSpPr>
          <p:spPr>
            <a:xfrm>
              <a:off x="7973354"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1" name="Oval 710"/>
            <p:cNvSpPr/>
            <p:nvPr/>
          </p:nvSpPr>
          <p:spPr>
            <a:xfrm>
              <a:off x="8186616"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2" name="Oval 711"/>
            <p:cNvSpPr/>
            <p:nvPr/>
          </p:nvSpPr>
          <p:spPr>
            <a:xfrm>
              <a:off x="839987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3" name="Oval 712"/>
            <p:cNvSpPr/>
            <p:nvPr/>
          </p:nvSpPr>
          <p:spPr>
            <a:xfrm>
              <a:off x="861314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4" name="Oval 713"/>
            <p:cNvSpPr/>
            <p:nvPr/>
          </p:nvSpPr>
          <p:spPr>
            <a:xfrm>
              <a:off x="871978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5" name="Oval 714"/>
            <p:cNvSpPr/>
            <p:nvPr/>
          </p:nvSpPr>
          <p:spPr>
            <a:xfrm>
              <a:off x="520094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6" name="Oval 715"/>
            <p:cNvSpPr/>
            <p:nvPr/>
          </p:nvSpPr>
          <p:spPr>
            <a:xfrm>
              <a:off x="530757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7" name="Oval 716"/>
            <p:cNvSpPr/>
            <p:nvPr/>
          </p:nvSpPr>
          <p:spPr>
            <a:xfrm>
              <a:off x="5520841"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8" name="Oval 717"/>
            <p:cNvSpPr/>
            <p:nvPr/>
          </p:nvSpPr>
          <p:spPr>
            <a:xfrm>
              <a:off x="5734103"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9" name="Oval 718"/>
            <p:cNvSpPr/>
            <p:nvPr/>
          </p:nvSpPr>
          <p:spPr>
            <a:xfrm>
              <a:off x="5947365"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0" name="Oval 719"/>
            <p:cNvSpPr/>
            <p:nvPr/>
          </p:nvSpPr>
          <p:spPr>
            <a:xfrm>
              <a:off x="6160627"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1" name="Oval 720"/>
            <p:cNvSpPr/>
            <p:nvPr/>
          </p:nvSpPr>
          <p:spPr>
            <a:xfrm>
              <a:off x="637388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2" name="Oval 721"/>
            <p:cNvSpPr/>
            <p:nvPr/>
          </p:nvSpPr>
          <p:spPr>
            <a:xfrm>
              <a:off x="6587151"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3" name="Oval 722"/>
            <p:cNvSpPr/>
            <p:nvPr/>
          </p:nvSpPr>
          <p:spPr>
            <a:xfrm>
              <a:off x="6800413"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4" name="Oval 723"/>
            <p:cNvSpPr/>
            <p:nvPr/>
          </p:nvSpPr>
          <p:spPr>
            <a:xfrm>
              <a:off x="7013675"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5" name="Oval 724"/>
            <p:cNvSpPr/>
            <p:nvPr/>
          </p:nvSpPr>
          <p:spPr>
            <a:xfrm>
              <a:off x="7226937"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6" name="Oval 725"/>
            <p:cNvSpPr/>
            <p:nvPr/>
          </p:nvSpPr>
          <p:spPr>
            <a:xfrm>
              <a:off x="744019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7" name="Oval 726"/>
            <p:cNvSpPr/>
            <p:nvPr/>
          </p:nvSpPr>
          <p:spPr>
            <a:xfrm>
              <a:off x="7653461"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8" name="Oval 727"/>
            <p:cNvSpPr/>
            <p:nvPr/>
          </p:nvSpPr>
          <p:spPr>
            <a:xfrm>
              <a:off x="7866723"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9" name="Oval 728"/>
            <p:cNvSpPr/>
            <p:nvPr/>
          </p:nvSpPr>
          <p:spPr>
            <a:xfrm>
              <a:off x="8079985"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0" name="Oval 729"/>
            <p:cNvSpPr/>
            <p:nvPr/>
          </p:nvSpPr>
          <p:spPr>
            <a:xfrm>
              <a:off x="8293247"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1" name="Oval 730"/>
            <p:cNvSpPr/>
            <p:nvPr/>
          </p:nvSpPr>
          <p:spPr>
            <a:xfrm>
              <a:off x="850650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2" name="Oval 731"/>
            <p:cNvSpPr/>
            <p:nvPr/>
          </p:nvSpPr>
          <p:spPr>
            <a:xfrm>
              <a:off x="541421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3" name="Oval 732"/>
            <p:cNvSpPr/>
            <p:nvPr/>
          </p:nvSpPr>
          <p:spPr>
            <a:xfrm>
              <a:off x="562747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4" name="Oval 733"/>
            <p:cNvSpPr/>
            <p:nvPr/>
          </p:nvSpPr>
          <p:spPr>
            <a:xfrm>
              <a:off x="5840734"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5" name="Oval 734"/>
            <p:cNvSpPr/>
            <p:nvPr/>
          </p:nvSpPr>
          <p:spPr>
            <a:xfrm>
              <a:off x="6053996"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6" name="Oval 735"/>
            <p:cNvSpPr/>
            <p:nvPr/>
          </p:nvSpPr>
          <p:spPr>
            <a:xfrm>
              <a:off x="626725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7" name="Oval 736"/>
            <p:cNvSpPr/>
            <p:nvPr/>
          </p:nvSpPr>
          <p:spPr>
            <a:xfrm>
              <a:off x="648052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8" name="Oval 737"/>
            <p:cNvSpPr/>
            <p:nvPr/>
          </p:nvSpPr>
          <p:spPr>
            <a:xfrm>
              <a:off x="669378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9" name="Oval 738"/>
            <p:cNvSpPr/>
            <p:nvPr/>
          </p:nvSpPr>
          <p:spPr>
            <a:xfrm>
              <a:off x="6907044"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0" name="Oval 739"/>
            <p:cNvSpPr/>
            <p:nvPr/>
          </p:nvSpPr>
          <p:spPr>
            <a:xfrm>
              <a:off x="7120306"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1" name="Oval 740"/>
            <p:cNvSpPr/>
            <p:nvPr/>
          </p:nvSpPr>
          <p:spPr>
            <a:xfrm>
              <a:off x="733356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2" name="Oval 741"/>
            <p:cNvSpPr/>
            <p:nvPr/>
          </p:nvSpPr>
          <p:spPr>
            <a:xfrm>
              <a:off x="754683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3" name="Oval 742"/>
            <p:cNvSpPr/>
            <p:nvPr/>
          </p:nvSpPr>
          <p:spPr>
            <a:xfrm>
              <a:off x="776009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4" name="Oval 743"/>
            <p:cNvSpPr/>
            <p:nvPr/>
          </p:nvSpPr>
          <p:spPr>
            <a:xfrm>
              <a:off x="7973354"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5" name="Oval 744"/>
            <p:cNvSpPr/>
            <p:nvPr/>
          </p:nvSpPr>
          <p:spPr>
            <a:xfrm>
              <a:off x="8186616"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6" name="Oval 745"/>
            <p:cNvSpPr/>
            <p:nvPr/>
          </p:nvSpPr>
          <p:spPr>
            <a:xfrm>
              <a:off x="839987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7" name="Oval 746"/>
            <p:cNvSpPr/>
            <p:nvPr/>
          </p:nvSpPr>
          <p:spPr>
            <a:xfrm>
              <a:off x="861314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8" name="Oval 747"/>
            <p:cNvSpPr/>
            <p:nvPr/>
          </p:nvSpPr>
          <p:spPr>
            <a:xfrm>
              <a:off x="871978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9" name="Oval 748"/>
            <p:cNvSpPr/>
            <p:nvPr/>
          </p:nvSpPr>
          <p:spPr>
            <a:xfrm>
              <a:off x="520094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0" name="Oval 749"/>
            <p:cNvSpPr/>
            <p:nvPr/>
          </p:nvSpPr>
          <p:spPr>
            <a:xfrm>
              <a:off x="530757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1" name="Oval 750"/>
            <p:cNvSpPr/>
            <p:nvPr/>
          </p:nvSpPr>
          <p:spPr>
            <a:xfrm>
              <a:off x="5520841"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2" name="Oval 751"/>
            <p:cNvSpPr/>
            <p:nvPr/>
          </p:nvSpPr>
          <p:spPr>
            <a:xfrm>
              <a:off x="5734103"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3" name="Oval 752"/>
            <p:cNvSpPr/>
            <p:nvPr/>
          </p:nvSpPr>
          <p:spPr>
            <a:xfrm>
              <a:off x="5947365"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4" name="Oval 753"/>
            <p:cNvSpPr/>
            <p:nvPr/>
          </p:nvSpPr>
          <p:spPr>
            <a:xfrm>
              <a:off x="6160627"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5" name="Oval 754"/>
            <p:cNvSpPr/>
            <p:nvPr/>
          </p:nvSpPr>
          <p:spPr>
            <a:xfrm>
              <a:off x="637388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6" name="Oval 755"/>
            <p:cNvSpPr/>
            <p:nvPr/>
          </p:nvSpPr>
          <p:spPr>
            <a:xfrm>
              <a:off x="6587151"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7" name="Oval 756"/>
            <p:cNvSpPr/>
            <p:nvPr/>
          </p:nvSpPr>
          <p:spPr>
            <a:xfrm>
              <a:off x="6800413"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8" name="Oval 757"/>
            <p:cNvSpPr/>
            <p:nvPr/>
          </p:nvSpPr>
          <p:spPr>
            <a:xfrm>
              <a:off x="7013675"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9" name="Oval 758"/>
            <p:cNvSpPr/>
            <p:nvPr/>
          </p:nvSpPr>
          <p:spPr>
            <a:xfrm>
              <a:off x="7226937"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0" name="Oval 759"/>
            <p:cNvSpPr/>
            <p:nvPr/>
          </p:nvSpPr>
          <p:spPr>
            <a:xfrm>
              <a:off x="744019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1" name="Oval 760"/>
            <p:cNvSpPr/>
            <p:nvPr/>
          </p:nvSpPr>
          <p:spPr>
            <a:xfrm>
              <a:off x="7653461"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2" name="Oval 761"/>
            <p:cNvSpPr/>
            <p:nvPr/>
          </p:nvSpPr>
          <p:spPr>
            <a:xfrm>
              <a:off x="7866723"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3" name="Oval 762"/>
            <p:cNvSpPr/>
            <p:nvPr/>
          </p:nvSpPr>
          <p:spPr>
            <a:xfrm>
              <a:off x="8079985"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4" name="Oval 763"/>
            <p:cNvSpPr/>
            <p:nvPr/>
          </p:nvSpPr>
          <p:spPr>
            <a:xfrm>
              <a:off x="8293247"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5" name="Oval 764"/>
            <p:cNvSpPr/>
            <p:nvPr/>
          </p:nvSpPr>
          <p:spPr>
            <a:xfrm>
              <a:off x="850650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6" name="Oval 765"/>
            <p:cNvSpPr/>
            <p:nvPr/>
          </p:nvSpPr>
          <p:spPr>
            <a:xfrm>
              <a:off x="541421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7" name="Oval 766"/>
            <p:cNvSpPr/>
            <p:nvPr/>
          </p:nvSpPr>
          <p:spPr>
            <a:xfrm>
              <a:off x="562747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8" name="Oval 767"/>
            <p:cNvSpPr/>
            <p:nvPr/>
          </p:nvSpPr>
          <p:spPr>
            <a:xfrm>
              <a:off x="5840734"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9" name="Oval 768"/>
            <p:cNvSpPr/>
            <p:nvPr/>
          </p:nvSpPr>
          <p:spPr>
            <a:xfrm>
              <a:off x="6053996"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0" name="Oval 769"/>
            <p:cNvSpPr/>
            <p:nvPr/>
          </p:nvSpPr>
          <p:spPr>
            <a:xfrm>
              <a:off x="626725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1" name="Oval 770"/>
            <p:cNvSpPr/>
            <p:nvPr/>
          </p:nvSpPr>
          <p:spPr>
            <a:xfrm>
              <a:off x="648052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2" name="Oval 771"/>
            <p:cNvSpPr/>
            <p:nvPr/>
          </p:nvSpPr>
          <p:spPr>
            <a:xfrm>
              <a:off x="669378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3" name="Oval 772"/>
            <p:cNvSpPr/>
            <p:nvPr/>
          </p:nvSpPr>
          <p:spPr>
            <a:xfrm>
              <a:off x="6907044"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4" name="Oval 773"/>
            <p:cNvSpPr/>
            <p:nvPr/>
          </p:nvSpPr>
          <p:spPr>
            <a:xfrm>
              <a:off x="7120306"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5" name="Oval 774"/>
            <p:cNvSpPr/>
            <p:nvPr/>
          </p:nvSpPr>
          <p:spPr>
            <a:xfrm>
              <a:off x="733356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6" name="Oval 775"/>
            <p:cNvSpPr/>
            <p:nvPr/>
          </p:nvSpPr>
          <p:spPr>
            <a:xfrm>
              <a:off x="754683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7" name="Oval 776"/>
            <p:cNvSpPr/>
            <p:nvPr/>
          </p:nvSpPr>
          <p:spPr>
            <a:xfrm>
              <a:off x="776009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8" name="Oval 777"/>
            <p:cNvSpPr/>
            <p:nvPr/>
          </p:nvSpPr>
          <p:spPr>
            <a:xfrm>
              <a:off x="7973354"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9" name="Oval 778"/>
            <p:cNvSpPr/>
            <p:nvPr/>
          </p:nvSpPr>
          <p:spPr>
            <a:xfrm>
              <a:off x="8186616"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0" name="Oval 779"/>
            <p:cNvSpPr/>
            <p:nvPr/>
          </p:nvSpPr>
          <p:spPr>
            <a:xfrm>
              <a:off x="839987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1" name="Oval 780"/>
            <p:cNvSpPr/>
            <p:nvPr/>
          </p:nvSpPr>
          <p:spPr>
            <a:xfrm>
              <a:off x="861314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2" name="Oval 781"/>
            <p:cNvSpPr/>
            <p:nvPr/>
          </p:nvSpPr>
          <p:spPr>
            <a:xfrm>
              <a:off x="871978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3" name="Oval 782"/>
            <p:cNvSpPr/>
            <p:nvPr/>
          </p:nvSpPr>
          <p:spPr>
            <a:xfrm>
              <a:off x="520094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4" name="Oval 783"/>
            <p:cNvSpPr/>
            <p:nvPr/>
          </p:nvSpPr>
          <p:spPr>
            <a:xfrm>
              <a:off x="530757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5" name="Oval 784"/>
            <p:cNvSpPr/>
            <p:nvPr/>
          </p:nvSpPr>
          <p:spPr>
            <a:xfrm>
              <a:off x="5520841"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6" name="Oval 785"/>
            <p:cNvSpPr/>
            <p:nvPr/>
          </p:nvSpPr>
          <p:spPr>
            <a:xfrm>
              <a:off x="5734103"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7" name="Oval 786"/>
            <p:cNvSpPr/>
            <p:nvPr/>
          </p:nvSpPr>
          <p:spPr>
            <a:xfrm>
              <a:off x="5947365"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8" name="Oval 787"/>
            <p:cNvSpPr/>
            <p:nvPr/>
          </p:nvSpPr>
          <p:spPr>
            <a:xfrm>
              <a:off x="6160627"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9" name="Oval 788"/>
            <p:cNvSpPr/>
            <p:nvPr/>
          </p:nvSpPr>
          <p:spPr>
            <a:xfrm>
              <a:off x="637388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0" name="Oval 789"/>
            <p:cNvSpPr/>
            <p:nvPr/>
          </p:nvSpPr>
          <p:spPr>
            <a:xfrm>
              <a:off x="6587151"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1" name="Oval 790"/>
            <p:cNvSpPr/>
            <p:nvPr/>
          </p:nvSpPr>
          <p:spPr>
            <a:xfrm>
              <a:off x="6800413"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2" name="Oval 791"/>
            <p:cNvSpPr/>
            <p:nvPr/>
          </p:nvSpPr>
          <p:spPr>
            <a:xfrm>
              <a:off x="7013675"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3" name="Oval 792"/>
            <p:cNvSpPr/>
            <p:nvPr/>
          </p:nvSpPr>
          <p:spPr>
            <a:xfrm>
              <a:off x="7226937"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4" name="Oval 793"/>
            <p:cNvSpPr/>
            <p:nvPr/>
          </p:nvSpPr>
          <p:spPr>
            <a:xfrm>
              <a:off x="744019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5" name="Oval 794"/>
            <p:cNvSpPr/>
            <p:nvPr/>
          </p:nvSpPr>
          <p:spPr>
            <a:xfrm>
              <a:off x="7653461"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6" name="Oval 795"/>
            <p:cNvSpPr/>
            <p:nvPr/>
          </p:nvSpPr>
          <p:spPr>
            <a:xfrm>
              <a:off x="7866723"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7" name="Oval 796"/>
            <p:cNvSpPr/>
            <p:nvPr/>
          </p:nvSpPr>
          <p:spPr>
            <a:xfrm>
              <a:off x="8079985"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8" name="Oval 797"/>
            <p:cNvSpPr/>
            <p:nvPr/>
          </p:nvSpPr>
          <p:spPr>
            <a:xfrm>
              <a:off x="8293247"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9" name="Oval 798"/>
            <p:cNvSpPr/>
            <p:nvPr/>
          </p:nvSpPr>
          <p:spPr>
            <a:xfrm>
              <a:off x="850650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0" name="Oval 799"/>
            <p:cNvSpPr/>
            <p:nvPr/>
          </p:nvSpPr>
          <p:spPr>
            <a:xfrm>
              <a:off x="541421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1" name="Oval 800"/>
            <p:cNvSpPr/>
            <p:nvPr/>
          </p:nvSpPr>
          <p:spPr>
            <a:xfrm>
              <a:off x="562747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2" name="Oval 801"/>
            <p:cNvSpPr/>
            <p:nvPr/>
          </p:nvSpPr>
          <p:spPr>
            <a:xfrm>
              <a:off x="5840734"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3" name="Oval 802"/>
            <p:cNvSpPr/>
            <p:nvPr/>
          </p:nvSpPr>
          <p:spPr>
            <a:xfrm>
              <a:off x="6053996"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4" name="Oval 803"/>
            <p:cNvSpPr/>
            <p:nvPr/>
          </p:nvSpPr>
          <p:spPr>
            <a:xfrm>
              <a:off x="626725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5" name="Oval 804"/>
            <p:cNvSpPr/>
            <p:nvPr/>
          </p:nvSpPr>
          <p:spPr>
            <a:xfrm>
              <a:off x="648052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6" name="Oval 805"/>
            <p:cNvSpPr/>
            <p:nvPr/>
          </p:nvSpPr>
          <p:spPr>
            <a:xfrm>
              <a:off x="669378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7" name="Oval 806"/>
            <p:cNvSpPr/>
            <p:nvPr/>
          </p:nvSpPr>
          <p:spPr>
            <a:xfrm>
              <a:off x="6907044"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8" name="Oval 807"/>
            <p:cNvSpPr/>
            <p:nvPr/>
          </p:nvSpPr>
          <p:spPr>
            <a:xfrm>
              <a:off x="7120306"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9" name="Oval 808"/>
            <p:cNvSpPr/>
            <p:nvPr/>
          </p:nvSpPr>
          <p:spPr>
            <a:xfrm>
              <a:off x="733356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0" name="Oval 809"/>
            <p:cNvSpPr/>
            <p:nvPr/>
          </p:nvSpPr>
          <p:spPr>
            <a:xfrm>
              <a:off x="754683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1" name="Oval 810"/>
            <p:cNvSpPr/>
            <p:nvPr/>
          </p:nvSpPr>
          <p:spPr>
            <a:xfrm>
              <a:off x="776009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2" name="Oval 811"/>
            <p:cNvSpPr/>
            <p:nvPr/>
          </p:nvSpPr>
          <p:spPr>
            <a:xfrm>
              <a:off x="7973354"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3" name="Oval 812"/>
            <p:cNvSpPr/>
            <p:nvPr/>
          </p:nvSpPr>
          <p:spPr>
            <a:xfrm>
              <a:off x="8186616"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4" name="Oval 813"/>
            <p:cNvSpPr/>
            <p:nvPr/>
          </p:nvSpPr>
          <p:spPr>
            <a:xfrm>
              <a:off x="839987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5" name="Oval 814"/>
            <p:cNvSpPr/>
            <p:nvPr/>
          </p:nvSpPr>
          <p:spPr>
            <a:xfrm>
              <a:off x="861314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6" name="Oval 815"/>
            <p:cNvSpPr/>
            <p:nvPr/>
          </p:nvSpPr>
          <p:spPr>
            <a:xfrm>
              <a:off x="871978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7" name="Oval 816"/>
            <p:cNvSpPr/>
            <p:nvPr/>
          </p:nvSpPr>
          <p:spPr>
            <a:xfrm>
              <a:off x="520094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8" name="Oval 817"/>
            <p:cNvSpPr/>
            <p:nvPr/>
          </p:nvSpPr>
          <p:spPr>
            <a:xfrm>
              <a:off x="530757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9" name="Oval 818"/>
            <p:cNvSpPr/>
            <p:nvPr/>
          </p:nvSpPr>
          <p:spPr>
            <a:xfrm>
              <a:off x="5520841"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0" name="Oval 819"/>
            <p:cNvSpPr/>
            <p:nvPr/>
          </p:nvSpPr>
          <p:spPr>
            <a:xfrm>
              <a:off x="5734103"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1" name="Oval 820"/>
            <p:cNvSpPr/>
            <p:nvPr/>
          </p:nvSpPr>
          <p:spPr>
            <a:xfrm>
              <a:off x="5947365"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2" name="Oval 821"/>
            <p:cNvSpPr/>
            <p:nvPr/>
          </p:nvSpPr>
          <p:spPr>
            <a:xfrm>
              <a:off x="6160627"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3" name="Oval 822"/>
            <p:cNvSpPr/>
            <p:nvPr/>
          </p:nvSpPr>
          <p:spPr>
            <a:xfrm>
              <a:off x="637388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4" name="Oval 823"/>
            <p:cNvSpPr/>
            <p:nvPr/>
          </p:nvSpPr>
          <p:spPr>
            <a:xfrm>
              <a:off x="6587151"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5" name="Oval 824"/>
            <p:cNvSpPr/>
            <p:nvPr/>
          </p:nvSpPr>
          <p:spPr>
            <a:xfrm>
              <a:off x="6800413"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6" name="Oval 825"/>
            <p:cNvSpPr/>
            <p:nvPr/>
          </p:nvSpPr>
          <p:spPr>
            <a:xfrm>
              <a:off x="7013675"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7" name="Oval 826"/>
            <p:cNvSpPr/>
            <p:nvPr/>
          </p:nvSpPr>
          <p:spPr>
            <a:xfrm>
              <a:off x="7226937"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8" name="Oval 827"/>
            <p:cNvSpPr/>
            <p:nvPr/>
          </p:nvSpPr>
          <p:spPr>
            <a:xfrm>
              <a:off x="744019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9" name="Oval 828"/>
            <p:cNvSpPr/>
            <p:nvPr/>
          </p:nvSpPr>
          <p:spPr>
            <a:xfrm>
              <a:off x="7653461"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0" name="Oval 829"/>
            <p:cNvSpPr/>
            <p:nvPr/>
          </p:nvSpPr>
          <p:spPr>
            <a:xfrm>
              <a:off x="7866723"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1" name="Oval 830"/>
            <p:cNvSpPr/>
            <p:nvPr/>
          </p:nvSpPr>
          <p:spPr>
            <a:xfrm>
              <a:off x="8079985"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2" name="Oval 831"/>
            <p:cNvSpPr/>
            <p:nvPr/>
          </p:nvSpPr>
          <p:spPr>
            <a:xfrm>
              <a:off x="8293247"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3" name="Oval 832"/>
            <p:cNvSpPr/>
            <p:nvPr/>
          </p:nvSpPr>
          <p:spPr>
            <a:xfrm>
              <a:off x="850650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4" name="Oval 833"/>
            <p:cNvSpPr/>
            <p:nvPr/>
          </p:nvSpPr>
          <p:spPr>
            <a:xfrm>
              <a:off x="541421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5" name="Oval 834"/>
            <p:cNvSpPr/>
            <p:nvPr/>
          </p:nvSpPr>
          <p:spPr>
            <a:xfrm>
              <a:off x="562747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6" name="Oval 835"/>
            <p:cNvSpPr/>
            <p:nvPr/>
          </p:nvSpPr>
          <p:spPr>
            <a:xfrm>
              <a:off x="5840734"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7" name="Oval 836"/>
            <p:cNvSpPr/>
            <p:nvPr/>
          </p:nvSpPr>
          <p:spPr>
            <a:xfrm>
              <a:off x="6053996"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8" name="Oval 837"/>
            <p:cNvSpPr/>
            <p:nvPr/>
          </p:nvSpPr>
          <p:spPr>
            <a:xfrm>
              <a:off x="626725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9" name="Oval 838"/>
            <p:cNvSpPr/>
            <p:nvPr/>
          </p:nvSpPr>
          <p:spPr>
            <a:xfrm>
              <a:off x="648052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0" name="Oval 839"/>
            <p:cNvSpPr/>
            <p:nvPr/>
          </p:nvSpPr>
          <p:spPr>
            <a:xfrm>
              <a:off x="669378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1" name="Oval 840"/>
            <p:cNvSpPr/>
            <p:nvPr/>
          </p:nvSpPr>
          <p:spPr>
            <a:xfrm>
              <a:off x="6907044"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2" name="Oval 841"/>
            <p:cNvSpPr/>
            <p:nvPr/>
          </p:nvSpPr>
          <p:spPr>
            <a:xfrm>
              <a:off x="7120306"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3" name="Oval 842"/>
            <p:cNvSpPr/>
            <p:nvPr/>
          </p:nvSpPr>
          <p:spPr>
            <a:xfrm>
              <a:off x="733356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4" name="Oval 843"/>
            <p:cNvSpPr/>
            <p:nvPr/>
          </p:nvSpPr>
          <p:spPr>
            <a:xfrm>
              <a:off x="754683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5" name="Oval 844"/>
            <p:cNvSpPr/>
            <p:nvPr/>
          </p:nvSpPr>
          <p:spPr>
            <a:xfrm>
              <a:off x="776009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6" name="Oval 845"/>
            <p:cNvSpPr/>
            <p:nvPr/>
          </p:nvSpPr>
          <p:spPr>
            <a:xfrm>
              <a:off x="7973354"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7" name="Oval 846"/>
            <p:cNvSpPr/>
            <p:nvPr/>
          </p:nvSpPr>
          <p:spPr>
            <a:xfrm>
              <a:off x="8186616"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8" name="Oval 847"/>
            <p:cNvSpPr/>
            <p:nvPr/>
          </p:nvSpPr>
          <p:spPr>
            <a:xfrm>
              <a:off x="839987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9" name="Oval 848"/>
            <p:cNvSpPr/>
            <p:nvPr/>
          </p:nvSpPr>
          <p:spPr>
            <a:xfrm>
              <a:off x="861314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0" name="Oval 849"/>
            <p:cNvSpPr/>
            <p:nvPr/>
          </p:nvSpPr>
          <p:spPr>
            <a:xfrm>
              <a:off x="871978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1" name="Oval 850"/>
            <p:cNvSpPr/>
            <p:nvPr/>
          </p:nvSpPr>
          <p:spPr>
            <a:xfrm>
              <a:off x="520094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2" name="Oval 851"/>
            <p:cNvSpPr/>
            <p:nvPr/>
          </p:nvSpPr>
          <p:spPr>
            <a:xfrm>
              <a:off x="530757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3" name="Oval 852"/>
            <p:cNvSpPr/>
            <p:nvPr/>
          </p:nvSpPr>
          <p:spPr>
            <a:xfrm>
              <a:off x="5520841"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4" name="Oval 853"/>
            <p:cNvSpPr/>
            <p:nvPr/>
          </p:nvSpPr>
          <p:spPr>
            <a:xfrm>
              <a:off x="5734103"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5" name="Oval 854"/>
            <p:cNvSpPr/>
            <p:nvPr/>
          </p:nvSpPr>
          <p:spPr>
            <a:xfrm>
              <a:off x="5947365"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6" name="Oval 855"/>
            <p:cNvSpPr/>
            <p:nvPr/>
          </p:nvSpPr>
          <p:spPr>
            <a:xfrm>
              <a:off x="6160627"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7" name="Oval 856"/>
            <p:cNvSpPr/>
            <p:nvPr/>
          </p:nvSpPr>
          <p:spPr>
            <a:xfrm>
              <a:off x="637388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8" name="Oval 857"/>
            <p:cNvSpPr/>
            <p:nvPr/>
          </p:nvSpPr>
          <p:spPr>
            <a:xfrm>
              <a:off x="6587151"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9" name="Oval 858"/>
            <p:cNvSpPr/>
            <p:nvPr/>
          </p:nvSpPr>
          <p:spPr>
            <a:xfrm>
              <a:off x="6800413"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0" name="Oval 859"/>
            <p:cNvSpPr/>
            <p:nvPr/>
          </p:nvSpPr>
          <p:spPr>
            <a:xfrm>
              <a:off x="7013675"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1" name="Oval 860"/>
            <p:cNvSpPr/>
            <p:nvPr/>
          </p:nvSpPr>
          <p:spPr>
            <a:xfrm>
              <a:off x="7226937"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2" name="Oval 861"/>
            <p:cNvSpPr/>
            <p:nvPr/>
          </p:nvSpPr>
          <p:spPr>
            <a:xfrm>
              <a:off x="744019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3" name="Oval 862"/>
            <p:cNvSpPr/>
            <p:nvPr/>
          </p:nvSpPr>
          <p:spPr>
            <a:xfrm>
              <a:off x="7653461"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4" name="Oval 863"/>
            <p:cNvSpPr/>
            <p:nvPr/>
          </p:nvSpPr>
          <p:spPr>
            <a:xfrm>
              <a:off x="7866723"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5" name="Oval 864"/>
            <p:cNvSpPr/>
            <p:nvPr/>
          </p:nvSpPr>
          <p:spPr>
            <a:xfrm>
              <a:off x="8079985"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6" name="Oval 865"/>
            <p:cNvSpPr/>
            <p:nvPr/>
          </p:nvSpPr>
          <p:spPr>
            <a:xfrm>
              <a:off x="8293247"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7" name="Oval 866"/>
            <p:cNvSpPr/>
            <p:nvPr/>
          </p:nvSpPr>
          <p:spPr>
            <a:xfrm>
              <a:off x="850650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8" name="Oval 867"/>
            <p:cNvSpPr/>
            <p:nvPr/>
          </p:nvSpPr>
          <p:spPr>
            <a:xfrm>
              <a:off x="541421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9" name="Oval 868"/>
            <p:cNvSpPr/>
            <p:nvPr/>
          </p:nvSpPr>
          <p:spPr>
            <a:xfrm>
              <a:off x="562747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0" name="Oval 869"/>
            <p:cNvSpPr/>
            <p:nvPr/>
          </p:nvSpPr>
          <p:spPr>
            <a:xfrm>
              <a:off x="5840734"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1" name="Oval 870"/>
            <p:cNvSpPr/>
            <p:nvPr/>
          </p:nvSpPr>
          <p:spPr>
            <a:xfrm>
              <a:off x="6053996"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2" name="Oval 871"/>
            <p:cNvSpPr/>
            <p:nvPr/>
          </p:nvSpPr>
          <p:spPr>
            <a:xfrm>
              <a:off x="626725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3" name="Oval 872"/>
            <p:cNvSpPr/>
            <p:nvPr/>
          </p:nvSpPr>
          <p:spPr>
            <a:xfrm>
              <a:off x="648052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4" name="Oval 873"/>
            <p:cNvSpPr/>
            <p:nvPr/>
          </p:nvSpPr>
          <p:spPr>
            <a:xfrm>
              <a:off x="669378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5" name="Oval 874"/>
            <p:cNvSpPr/>
            <p:nvPr/>
          </p:nvSpPr>
          <p:spPr>
            <a:xfrm>
              <a:off x="6907044"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6" name="Oval 875"/>
            <p:cNvSpPr/>
            <p:nvPr/>
          </p:nvSpPr>
          <p:spPr>
            <a:xfrm>
              <a:off x="7120306"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7" name="Oval 876"/>
            <p:cNvSpPr/>
            <p:nvPr/>
          </p:nvSpPr>
          <p:spPr>
            <a:xfrm>
              <a:off x="733356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8" name="Oval 877"/>
            <p:cNvSpPr/>
            <p:nvPr/>
          </p:nvSpPr>
          <p:spPr>
            <a:xfrm>
              <a:off x="754683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9" name="Oval 878"/>
            <p:cNvSpPr/>
            <p:nvPr/>
          </p:nvSpPr>
          <p:spPr>
            <a:xfrm>
              <a:off x="776009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0" name="Oval 879"/>
            <p:cNvSpPr/>
            <p:nvPr/>
          </p:nvSpPr>
          <p:spPr>
            <a:xfrm>
              <a:off x="7973354"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1" name="Oval 880"/>
            <p:cNvSpPr/>
            <p:nvPr/>
          </p:nvSpPr>
          <p:spPr>
            <a:xfrm>
              <a:off x="8186616"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2" name="Oval 881"/>
            <p:cNvSpPr/>
            <p:nvPr/>
          </p:nvSpPr>
          <p:spPr>
            <a:xfrm>
              <a:off x="839987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3" name="Oval 882"/>
            <p:cNvSpPr/>
            <p:nvPr/>
          </p:nvSpPr>
          <p:spPr>
            <a:xfrm>
              <a:off x="861314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4" name="Oval 883"/>
            <p:cNvSpPr/>
            <p:nvPr/>
          </p:nvSpPr>
          <p:spPr>
            <a:xfrm>
              <a:off x="871978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5" name="Oval 884"/>
            <p:cNvSpPr/>
            <p:nvPr/>
          </p:nvSpPr>
          <p:spPr>
            <a:xfrm>
              <a:off x="520094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6" name="Oval 885"/>
            <p:cNvSpPr/>
            <p:nvPr/>
          </p:nvSpPr>
          <p:spPr>
            <a:xfrm>
              <a:off x="530757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7" name="Oval 886"/>
            <p:cNvSpPr/>
            <p:nvPr/>
          </p:nvSpPr>
          <p:spPr>
            <a:xfrm>
              <a:off x="5520841"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8" name="Oval 887"/>
            <p:cNvSpPr/>
            <p:nvPr/>
          </p:nvSpPr>
          <p:spPr>
            <a:xfrm>
              <a:off x="5734103"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9" name="Oval 888"/>
            <p:cNvSpPr/>
            <p:nvPr/>
          </p:nvSpPr>
          <p:spPr>
            <a:xfrm>
              <a:off x="5947365"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0" name="Oval 889"/>
            <p:cNvSpPr/>
            <p:nvPr/>
          </p:nvSpPr>
          <p:spPr>
            <a:xfrm>
              <a:off x="6160627"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1" name="Oval 890"/>
            <p:cNvSpPr/>
            <p:nvPr/>
          </p:nvSpPr>
          <p:spPr>
            <a:xfrm>
              <a:off x="637388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2" name="Oval 891"/>
            <p:cNvSpPr/>
            <p:nvPr/>
          </p:nvSpPr>
          <p:spPr>
            <a:xfrm>
              <a:off x="6587151"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3" name="Oval 892"/>
            <p:cNvSpPr/>
            <p:nvPr/>
          </p:nvSpPr>
          <p:spPr>
            <a:xfrm>
              <a:off x="6800413"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4" name="Oval 893"/>
            <p:cNvSpPr/>
            <p:nvPr/>
          </p:nvSpPr>
          <p:spPr>
            <a:xfrm>
              <a:off x="7013675"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5" name="Oval 894"/>
            <p:cNvSpPr/>
            <p:nvPr/>
          </p:nvSpPr>
          <p:spPr>
            <a:xfrm>
              <a:off x="7226937"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6" name="Oval 895"/>
            <p:cNvSpPr/>
            <p:nvPr/>
          </p:nvSpPr>
          <p:spPr>
            <a:xfrm>
              <a:off x="744019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7" name="Oval 896"/>
            <p:cNvSpPr/>
            <p:nvPr/>
          </p:nvSpPr>
          <p:spPr>
            <a:xfrm>
              <a:off x="7653461"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8" name="Oval 897"/>
            <p:cNvSpPr/>
            <p:nvPr/>
          </p:nvSpPr>
          <p:spPr>
            <a:xfrm>
              <a:off x="7866723"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9" name="Oval 898"/>
            <p:cNvSpPr/>
            <p:nvPr/>
          </p:nvSpPr>
          <p:spPr>
            <a:xfrm>
              <a:off x="8079985"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0" name="Oval 899"/>
            <p:cNvSpPr/>
            <p:nvPr/>
          </p:nvSpPr>
          <p:spPr>
            <a:xfrm>
              <a:off x="8293247"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1" name="Oval 900"/>
            <p:cNvSpPr/>
            <p:nvPr/>
          </p:nvSpPr>
          <p:spPr>
            <a:xfrm>
              <a:off x="850650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2" name="Oval 901"/>
            <p:cNvSpPr/>
            <p:nvPr/>
          </p:nvSpPr>
          <p:spPr>
            <a:xfrm>
              <a:off x="541421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3" name="Oval 902"/>
            <p:cNvSpPr/>
            <p:nvPr/>
          </p:nvSpPr>
          <p:spPr>
            <a:xfrm>
              <a:off x="562747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4" name="Oval 903"/>
            <p:cNvSpPr/>
            <p:nvPr/>
          </p:nvSpPr>
          <p:spPr>
            <a:xfrm>
              <a:off x="5840734"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5" name="Oval 904"/>
            <p:cNvSpPr/>
            <p:nvPr/>
          </p:nvSpPr>
          <p:spPr>
            <a:xfrm>
              <a:off x="6053996"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6" name="Oval 905"/>
            <p:cNvSpPr/>
            <p:nvPr/>
          </p:nvSpPr>
          <p:spPr>
            <a:xfrm>
              <a:off x="626725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7" name="Oval 906"/>
            <p:cNvSpPr/>
            <p:nvPr/>
          </p:nvSpPr>
          <p:spPr>
            <a:xfrm>
              <a:off x="648052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8" name="Oval 907"/>
            <p:cNvSpPr/>
            <p:nvPr/>
          </p:nvSpPr>
          <p:spPr>
            <a:xfrm>
              <a:off x="669378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9" name="Oval 908"/>
            <p:cNvSpPr/>
            <p:nvPr/>
          </p:nvSpPr>
          <p:spPr>
            <a:xfrm>
              <a:off x="6907044"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0" name="Oval 909"/>
            <p:cNvSpPr/>
            <p:nvPr/>
          </p:nvSpPr>
          <p:spPr>
            <a:xfrm>
              <a:off x="7120306"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1" name="Oval 910"/>
            <p:cNvSpPr/>
            <p:nvPr/>
          </p:nvSpPr>
          <p:spPr>
            <a:xfrm>
              <a:off x="733356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2" name="Oval 911"/>
            <p:cNvSpPr/>
            <p:nvPr/>
          </p:nvSpPr>
          <p:spPr>
            <a:xfrm>
              <a:off x="754683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3" name="Oval 912"/>
            <p:cNvSpPr/>
            <p:nvPr/>
          </p:nvSpPr>
          <p:spPr>
            <a:xfrm>
              <a:off x="776009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4" name="Oval 913"/>
            <p:cNvSpPr/>
            <p:nvPr/>
          </p:nvSpPr>
          <p:spPr>
            <a:xfrm>
              <a:off x="7973354"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5" name="Oval 914"/>
            <p:cNvSpPr/>
            <p:nvPr/>
          </p:nvSpPr>
          <p:spPr>
            <a:xfrm>
              <a:off x="8186616"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6" name="Oval 915"/>
            <p:cNvSpPr/>
            <p:nvPr/>
          </p:nvSpPr>
          <p:spPr>
            <a:xfrm>
              <a:off x="839987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7" name="Oval 916"/>
            <p:cNvSpPr/>
            <p:nvPr/>
          </p:nvSpPr>
          <p:spPr>
            <a:xfrm>
              <a:off x="861314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8" name="Oval 917"/>
            <p:cNvSpPr/>
            <p:nvPr/>
          </p:nvSpPr>
          <p:spPr>
            <a:xfrm>
              <a:off x="871978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9" name="Oval 918"/>
            <p:cNvSpPr/>
            <p:nvPr/>
          </p:nvSpPr>
          <p:spPr>
            <a:xfrm>
              <a:off x="520094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0" name="Oval 919"/>
            <p:cNvSpPr/>
            <p:nvPr/>
          </p:nvSpPr>
          <p:spPr>
            <a:xfrm>
              <a:off x="530757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1" name="Oval 920"/>
            <p:cNvSpPr/>
            <p:nvPr/>
          </p:nvSpPr>
          <p:spPr>
            <a:xfrm>
              <a:off x="5520841"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2" name="Oval 921"/>
            <p:cNvSpPr/>
            <p:nvPr/>
          </p:nvSpPr>
          <p:spPr>
            <a:xfrm>
              <a:off x="5734103"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3" name="Oval 922"/>
            <p:cNvSpPr/>
            <p:nvPr/>
          </p:nvSpPr>
          <p:spPr>
            <a:xfrm>
              <a:off x="5947365"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4" name="Oval 923"/>
            <p:cNvSpPr/>
            <p:nvPr/>
          </p:nvSpPr>
          <p:spPr>
            <a:xfrm>
              <a:off x="6160627"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5" name="Oval 924"/>
            <p:cNvSpPr/>
            <p:nvPr/>
          </p:nvSpPr>
          <p:spPr>
            <a:xfrm>
              <a:off x="637388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6" name="Oval 925"/>
            <p:cNvSpPr/>
            <p:nvPr/>
          </p:nvSpPr>
          <p:spPr>
            <a:xfrm>
              <a:off x="6587151"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7" name="Oval 926"/>
            <p:cNvSpPr/>
            <p:nvPr/>
          </p:nvSpPr>
          <p:spPr>
            <a:xfrm>
              <a:off x="6800413"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8" name="Oval 927"/>
            <p:cNvSpPr/>
            <p:nvPr/>
          </p:nvSpPr>
          <p:spPr>
            <a:xfrm>
              <a:off x="7013675"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9" name="Oval 928"/>
            <p:cNvSpPr/>
            <p:nvPr/>
          </p:nvSpPr>
          <p:spPr>
            <a:xfrm>
              <a:off x="7226937"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0" name="Oval 929"/>
            <p:cNvSpPr/>
            <p:nvPr/>
          </p:nvSpPr>
          <p:spPr>
            <a:xfrm>
              <a:off x="744019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1" name="Oval 930"/>
            <p:cNvSpPr/>
            <p:nvPr/>
          </p:nvSpPr>
          <p:spPr>
            <a:xfrm>
              <a:off x="7653461"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2" name="Oval 931"/>
            <p:cNvSpPr/>
            <p:nvPr/>
          </p:nvSpPr>
          <p:spPr>
            <a:xfrm>
              <a:off x="7866723"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3" name="Oval 932"/>
            <p:cNvSpPr/>
            <p:nvPr/>
          </p:nvSpPr>
          <p:spPr>
            <a:xfrm>
              <a:off x="8079985"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4" name="Oval 933"/>
            <p:cNvSpPr/>
            <p:nvPr/>
          </p:nvSpPr>
          <p:spPr>
            <a:xfrm>
              <a:off x="8293247"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5" name="Oval 934"/>
            <p:cNvSpPr/>
            <p:nvPr/>
          </p:nvSpPr>
          <p:spPr>
            <a:xfrm>
              <a:off x="850650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6" name="Oval 935"/>
            <p:cNvSpPr/>
            <p:nvPr/>
          </p:nvSpPr>
          <p:spPr>
            <a:xfrm>
              <a:off x="541421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7" name="Oval 936"/>
            <p:cNvSpPr/>
            <p:nvPr/>
          </p:nvSpPr>
          <p:spPr>
            <a:xfrm>
              <a:off x="562747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8" name="Oval 937"/>
            <p:cNvSpPr/>
            <p:nvPr/>
          </p:nvSpPr>
          <p:spPr>
            <a:xfrm>
              <a:off x="5840734"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9" name="Oval 938"/>
            <p:cNvSpPr/>
            <p:nvPr/>
          </p:nvSpPr>
          <p:spPr>
            <a:xfrm>
              <a:off x="6053996"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0" name="Oval 939"/>
            <p:cNvSpPr/>
            <p:nvPr/>
          </p:nvSpPr>
          <p:spPr>
            <a:xfrm>
              <a:off x="626725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1" name="Oval 940"/>
            <p:cNvSpPr/>
            <p:nvPr/>
          </p:nvSpPr>
          <p:spPr>
            <a:xfrm>
              <a:off x="648052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2" name="Oval 941"/>
            <p:cNvSpPr/>
            <p:nvPr/>
          </p:nvSpPr>
          <p:spPr>
            <a:xfrm>
              <a:off x="669378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3" name="Oval 942"/>
            <p:cNvSpPr/>
            <p:nvPr/>
          </p:nvSpPr>
          <p:spPr>
            <a:xfrm>
              <a:off x="6907044"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4" name="Oval 943"/>
            <p:cNvSpPr/>
            <p:nvPr/>
          </p:nvSpPr>
          <p:spPr>
            <a:xfrm>
              <a:off x="7120306"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5" name="Oval 944"/>
            <p:cNvSpPr/>
            <p:nvPr/>
          </p:nvSpPr>
          <p:spPr>
            <a:xfrm>
              <a:off x="733356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6" name="Oval 945"/>
            <p:cNvSpPr/>
            <p:nvPr/>
          </p:nvSpPr>
          <p:spPr>
            <a:xfrm>
              <a:off x="754683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7" name="Oval 946"/>
            <p:cNvSpPr/>
            <p:nvPr/>
          </p:nvSpPr>
          <p:spPr>
            <a:xfrm>
              <a:off x="776009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8" name="Oval 947"/>
            <p:cNvSpPr/>
            <p:nvPr/>
          </p:nvSpPr>
          <p:spPr>
            <a:xfrm>
              <a:off x="7973354"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9" name="Oval 948"/>
            <p:cNvSpPr/>
            <p:nvPr/>
          </p:nvSpPr>
          <p:spPr>
            <a:xfrm>
              <a:off x="8186616"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0" name="Oval 949"/>
            <p:cNvSpPr/>
            <p:nvPr/>
          </p:nvSpPr>
          <p:spPr>
            <a:xfrm>
              <a:off x="839987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1" name="Oval 950"/>
            <p:cNvSpPr/>
            <p:nvPr/>
          </p:nvSpPr>
          <p:spPr>
            <a:xfrm>
              <a:off x="861314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2" name="Oval 951"/>
            <p:cNvSpPr/>
            <p:nvPr/>
          </p:nvSpPr>
          <p:spPr>
            <a:xfrm>
              <a:off x="871978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3" name="Oval 952"/>
            <p:cNvSpPr/>
            <p:nvPr/>
          </p:nvSpPr>
          <p:spPr>
            <a:xfrm>
              <a:off x="520094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4" name="Oval 953"/>
            <p:cNvSpPr/>
            <p:nvPr/>
          </p:nvSpPr>
          <p:spPr>
            <a:xfrm>
              <a:off x="530757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5" name="Oval 954"/>
            <p:cNvSpPr/>
            <p:nvPr/>
          </p:nvSpPr>
          <p:spPr>
            <a:xfrm>
              <a:off x="5520841"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6" name="Oval 955"/>
            <p:cNvSpPr/>
            <p:nvPr/>
          </p:nvSpPr>
          <p:spPr>
            <a:xfrm>
              <a:off x="5734103"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7" name="Oval 956"/>
            <p:cNvSpPr/>
            <p:nvPr/>
          </p:nvSpPr>
          <p:spPr>
            <a:xfrm>
              <a:off x="5947365"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8" name="Oval 957"/>
            <p:cNvSpPr/>
            <p:nvPr/>
          </p:nvSpPr>
          <p:spPr>
            <a:xfrm>
              <a:off x="6160627"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9" name="Oval 958"/>
            <p:cNvSpPr/>
            <p:nvPr/>
          </p:nvSpPr>
          <p:spPr>
            <a:xfrm>
              <a:off x="637388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0" name="Oval 959"/>
            <p:cNvSpPr/>
            <p:nvPr/>
          </p:nvSpPr>
          <p:spPr>
            <a:xfrm>
              <a:off x="6587151"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1" name="Oval 960"/>
            <p:cNvSpPr/>
            <p:nvPr/>
          </p:nvSpPr>
          <p:spPr>
            <a:xfrm>
              <a:off x="6800413"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2" name="Oval 961"/>
            <p:cNvSpPr/>
            <p:nvPr/>
          </p:nvSpPr>
          <p:spPr>
            <a:xfrm>
              <a:off x="7013675"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3" name="Oval 962"/>
            <p:cNvSpPr/>
            <p:nvPr/>
          </p:nvSpPr>
          <p:spPr>
            <a:xfrm>
              <a:off x="7226937"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4" name="Oval 963"/>
            <p:cNvSpPr/>
            <p:nvPr/>
          </p:nvSpPr>
          <p:spPr>
            <a:xfrm>
              <a:off x="744019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5" name="Oval 964"/>
            <p:cNvSpPr/>
            <p:nvPr/>
          </p:nvSpPr>
          <p:spPr>
            <a:xfrm>
              <a:off x="7653461"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6" name="Oval 965"/>
            <p:cNvSpPr/>
            <p:nvPr/>
          </p:nvSpPr>
          <p:spPr>
            <a:xfrm>
              <a:off x="7866723"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7" name="Oval 966"/>
            <p:cNvSpPr/>
            <p:nvPr/>
          </p:nvSpPr>
          <p:spPr>
            <a:xfrm>
              <a:off x="8079985"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8" name="Oval 967"/>
            <p:cNvSpPr/>
            <p:nvPr/>
          </p:nvSpPr>
          <p:spPr>
            <a:xfrm>
              <a:off x="8293247"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9" name="Oval 968"/>
            <p:cNvSpPr/>
            <p:nvPr/>
          </p:nvSpPr>
          <p:spPr>
            <a:xfrm>
              <a:off x="850650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0" name="Oval 969"/>
            <p:cNvSpPr/>
            <p:nvPr/>
          </p:nvSpPr>
          <p:spPr>
            <a:xfrm>
              <a:off x="541421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1" name="Oval 970"/>
            <p:cNvSpPr/>
            <p:nvPr/>
          </p:nvSpPr>
          <p:spPr>
            <a:xfrm>
              <a:off x="562747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2" name="Oval 971"/>
            <p:cNvSpPr/>
            <p:nvPr/>
          </p:nvSpPr>
          <p:spPr>
            <a:xfrm>
              <a:off x="5840734"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3" name="Oval 972"/>
            <p:cNvSpPr/>
            <p:nvPr/>
          </p:nvSpPr>
          <p:spPr>
            <a:xfrm>
              <a:off x="6053996"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4" name="Oval 973"/>
            <p:cNvSpPr/>
            <p:nvPr/>
          </p:nvSpPr>
          <p:spPr>
            <a:xfrm>
              <a:off x="626725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5" name="Oval 974"/>
            <p:cNvSpPr/>
            <p:nvPr/>
          </p:nvSpPr>
          <p:spPr>
            <a:xfrm>
              <a:off x="648052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6" name="Oval 975"/>
            <p:cNvSpPr/>
            <p:nvPr/>
          </p:nvSpPr>
          <p:spPr>
            <a:xfrm>
              <a:off x="669378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7" name="Oval 976"/>
            <p:cNvSpPr/>
            <p:nvPr/>
          </p:nvSpPr>
          <p:spPr>
            <a:xfrm>
              <a:off x="6907044"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8" name="Oval 977"/>
            <p:cNvSpPr/>
            <p:nvPr/>
          </p:nvSpPr>
          <p:spPr>
            <a:xfrm>
              <a:off x="7120306"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9" name="Oval 978"/>
            <p:cNvSpPr/>
            <p:nvPr/>
          </p:nvSpPr>
          <p:spPr>
            <a:xfrm>
              <a:off x="733356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0" name="Oval 979"/>
            <p:cNvSpPr/>
            <p:nvPr/>
          </p:nvSpPr>
          <p:spPr>
            <a:xfrm>
              <a:off x="754683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1" name="Oval 980"/>
            <p:cNvSpPr/>
            <p:nvPr/>
          </p:nvSpPr>
          <p:spPr>
            <a:xfrm>
              <a:off x="776009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2" name="Oval 981"/>
            <p:cNvSpPr/>
            <p:nvPr/>
          </p:nvSpPr>
          <p:spPr>
            <a:xfrm>
              <a:off x="7973354"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3" name="Oval 982"/>
            <p:cNvSpPr/>
            <p:nvPr/>
          </p:nvSpPr>
          <p:spPr>
            <a:xfrm>
              <a:off x="8186616"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4" name="Oval 983"/>
            <p:cNvSpPr/>
            <p:nvPr/>
          </p:nvSpPr>
          <p:spPr>
            <a:xfrm>
              <a:off x="839987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5" name="Oval 984"/>
            <p:cNvSpPr/>
            <p:nvPr/>
          </p:nvSpPr>
          <p:spPr>
            <a:xfrm>
              <a:off x="861314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6" name="Oval 985"/>
            <p:cNvSpPr/>
            <p:nvPr/>
          </p:nvSpPr>
          <p:spPr>
            <a:xfrm>
              <a:off x="871978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7" name="Oval 986"/>
            <p:cNvSpPr/>
            <p:nvPr/>
          </p:nvSpPr>
          <p:spPr>
            <a:xfrm>
              <a:off x="520094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8" name="Oval 987"/>
            <p:cNvSpPr/>
            <p:nvPr/>
          </p:nvSpPr>
          <p:spPr>
            <a:xfrm>
              <a:off x="530757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9" name="Oval 988"/>
            <p:cNvSpPr/>
            <p:nvPr/>
          </p:nvSpPr>
          <p:spPr>
            <a:xfrm>
              <a:off x="5520841"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0" name="Oval 989"/>
            <p:cNvSpPr/>
            <p:nvPr/>
          </p:nvSpPr>
          <p:spPr>
            <a:xfrm>
              <a:off x="5734103"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1" name="Oval 990"/>
            <p:cNvSpPr/>
            <p:nvPr/>
          </p:nvSpPr>
          <p:spPr>
            <a:xfrm>
              <a:off x="5947365"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2" name="Oval 991"/>
            <p:cNvSpPr/>
            <p:nvPr/>
          </p:nvSpPr>
          <p:spPr>
            <a:xfrm>
              <a:off x="6160627"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3" name="Oval 992"/>
            <p:cNvSpPr/>
            <p:nvPr/>
          </p:nvSpPr>
          <p:spPr>
            <a:xfrm>
              <a:off x="637388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4" name="Oval 993"/>
            <p:cNvSpPr/>
            <p:nvPr/>
          </p:nvSpPr>
          <p:spPr>
            <a:xfrm>
              <a:off x="6587151"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5" name="Oval 994"/>
            <p:cNvSpPr/>
            <p:nvPr/>
          </p:nvSpPr>
          <p:spPr>
            <a:xfrm>
              <a:off x="6800413"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6" name="Oval 995"/>
            <p:cNvSpPr/>
            <p:nvPr/>
          </p:nvSpPr>
          <p:spPr>
            <a:xfrm>
              <a:off x="7013675"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7" name="Oval 996"/>
            <p:cNvSpPr/>
            <p:nvPr/>
          </p:nvSpPr>
          <p:spPr>
            <a:xfrm>
              <a:off x="7226937"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8" name="Oval 997"/>
            <p:cNvSpPr/>
            <p:nvPr/>
          </p:nvSpPr>
          <p:spPr>
            <a:xfrm>
              <a:off x="744019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9" name="Oval 998"/>
            <p:cNvSpPr/>
            <p:nvPr/>
          </p:nvSpPr>
          <p:spPr>
            <a:xfrm>
              <a:off x="7653461"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0" name="Oval 999"/>
            <p:cNvSpPr/>
            <p:nvPr/>
          </p:nvSpPr>
          <p:spPr>
            <a:xfrm>
              <a:off x="7866723"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1" name="Oval 1000"/>
            <p:cNvSpPr/>
            <p:nvPr/>
          </p:nvSpPr>
          <p:spPr>
            <a:xfrm>
              <a:off x="8079985"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2" name="Oval 1001"/>
            <p:cNvSpPr/>
            <p:nvPr/>
          </p:nvSpPr>
          <p:spPr>
            <a:xfrm>
              <a:off x="8293247"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3" name="Oval 1002"/>
            <p:cNvSpPr/>
            <p:nvPr/>
          </p:nvSpPr>
          <p:spPr>
            <a:xfrm>
              <a:off x="850650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4" name="Oval 1003"/>
            <p:cNvSpPr/>
            <p:nvPr/>
          </p:nvSpPr>
          <p:spPr>
            <a:xfrm>
              <a:off x="541421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5" name="Oval 1004"/>
            <p:cNvSpPr/>
            <p:nvPr/>
          </p:nvSpPr>
          <p:spPr>
            <a:xfrm>
              <a:off x="562747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6" name="Oval 1005"/>
            <p:cNvSpPr/>
            <p:nvPr/>
          </p:nvSpPr>
          <p:spPr>
            <a:xfrm>
              <a:off x="5840734"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7" name="Oval 1006"/>
            <p:cNvSpPr/>
            <p:nvPr/>
          </p:nvSpPr>
          <p:spPr>
            <a:xfrm>
              <a:off x="6053996"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8" name="Oval 1007"/>
            <p:cNvSpPr/>
            <p:nvPr/>
          </p:nvSpPr>
          <p:spPr>
            <a:xfrm>
              <a:off x="626725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9" name="Oval 1008"/>
            <p:cNvSpPr/>
            <p:nvPr/>
          </p:nvSpPr>
          <p:spPr>
            <a:xfrm>
              <a:off x="648052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0" name="Oval 1009"/>
            <p:cNvSpPr/>
            <p:nvPr/>
          </p:nvSpPr>
          <p:spPr>
            <a:xfrm>
              <a:off x="669378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1" name="Oval 1010"/>
            <p:cNvSpPr/>
            <p:nvPr/>
          </p:nvSpPr>
          <p:spPr>
            <a:xfrm>
              <a:off x="6907044"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2" name="Oval 1011"/>
            <p:cNvSpPr/>
            <p:nvPr/>
          </p:nvSpPr>
          <p:spPr>
            <a:xfrm>
              <a:off x="7120306"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3" name="Oval 1012"/>
            <p:cNvSpPr/>
            <p:nvPr/>
          </p:nvSpPr>
          <p:spPr>
            <a:xfrm>
              <a:off x="733356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4" name="Oval 1013"/>
            <p:cNvSpPr/>
            <p:nvPr/>
          </p:nvSpPr>
          <p:spPr>
            <a:xfrm>
              <a:off x="754683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5" name="Oval 1014"/>
            <p:cNvSpPr/>
            <p:nvPr/>
          </p:nvSpPr>
          <p:spPr>
            <a:xfrm>
              <a:off x="776009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6" name="Oval 1015"/>
            <p:cNvSpPr/>
            <p:nvPr/>
          </p:nvSpPr>
          <p:spPr>
            <a:xfrm>
              <a:off x="7973354"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7" name="Oval 1016"/>
            <p:cNvSpPr/>
            <p:nvPr/>
          </p:nvSpPr>
          <p:spPr>
            <a:xfrm>
              <a:off x="8186616"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8" name="Oval 1017"/>
            <p:cNvSpPr/>
            <p:nvPr/>
          </p:nvSpPr>
          <p:spPr>
            <a:xfrm>
              <a:off x="839987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9" name="Oval 1018"/>
            <p:cNvSpPr/>
            <p:nvPr/>
          </p:nvSpPr>
          <p:spPr>
            <a:xfrm>
              <a:off x="861314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0" name="Oval 1019"/>
            <p:cNvSpPr/>
            <p:nvPr/>
          </p:nvSpPr>
          <p:spPr>
            <a:xfrm>
              <a:off x="871978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1" name="Oval 1020"/>
            <p:cNvSpPr/>
            <p:nvPr/>
          </p:nvSpPr>
          <p:spPr>
            <a:xfrm>
              <a:off x="520094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2" name="Oval 1021"/>
            <p:cNvSpPr/>
            <p:nvPr/>
          </p:nvSpPr>
          <p:spPr>
            <a:xfrm>
              <a:off x="530757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3" name="Oval 1022"/>
            <p:cNvSpPr/>
            <p:nvPr/>
          </p:nvSpPr>
          <p:spPr>
            <a:xfrm>
              <a:off x="5520841"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4" name="Oval 1023"/>
            <p:cNvSpPr/>
            <p:nvPr/>
          </p:nvSpPr>
          <p:spPr>
            <a:xfrm>
              <a:off x="5734103"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5" name="Oval 1024"/>
            <p:cNvSpPr/>
            <p:nvPr/>
          </p:nvSpPr>
          <p:spPr>
            <a:xfrm>
              <a:off x="5947365"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6" name="Oval 1025"/>
            <p:cNvSpPr/>
            <p:nvPr/>
          </p:nvSpPr>
          <p:spPr>
            <a:xfrm>
              <a:off x="6160627"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7" name="Oval 1026"/>
            <p:cNvSpPr/>
            <p:nvPr/>
          </p:nvSpPr>
          <p:spPr>
            <a:xfrm>
              <a:off x="637388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8" name="Oval 1027"/>
            <p:cNvSpPr/>
            <p:nvPr/>
          </p:nvSpPr>
          <p:spPr>
            <a:xfrm>
              <a:off x="6587151"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9" name="Oval 1028"/>
            <p:cNvSpPr/>
            <p:nvPr/>
          </p:nvSpPr>
          <p:spPr>
            <a:xfrm>
              <a:off x="6800413"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0" name="Oval 1029"/>
            <p:cNvSpPr/>
            <p:nvPr/>
          </p:nvSpPr>
          <p:spPr>
            <a:xfrm>
              <a:off x="7013675"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1" name="Oval 1030"/>
            <p:cNvSpPr/>
            <p:nvPr/>
          </p:nvSpPr>
          <p:spPr>
            <a:xfrm>
              <a:off x="7226937"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2" name="Oval 1031"/>
            <p:cNvSpPr/>
            <p:nvPr/>
          </p:nvSpPr>
          <p:spPr>
            <a:xfrm>
              <a:off x="744019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3" name="Oval 1032"/>
            <p:cNvSpPr/>
            <p:nvPr/>
          </p:nvSpPr>
          <p:spPr>
            <a:xfrm>
              <a:off x="7653461"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4" name="Oval 1033"/>
            <p:cNvSpPr/>
            <p:nvPr/>
          </p:nvSpPr>
          <p:spPr>
            <a:xfrm>
              <a:off x="7866723"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5" name="Oval 1034"/>
            <p:cNvSpPr/>
            <p:nvPr/>
          </p:nvSpPr>
          <p:spPr>
            <a:xfrm>
              <a:off x="8079985"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6" name="Oval 1035"/>
            <p:cNvSpPr/>
            <p:nvPr/>
          </p:nvSpPr>
          <p:spPr>
            <a:xfrm>
              <a:off x="8293247"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7" name="Oval 1036"/>
            <p:cNvSpPr/>
            <p:nvPr/>
          </p:nvSpPr>
          <p:spPr>
            <a:xfrm>
              <a:off x="850650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8" name="Oval 1037"/>
            <p:cNvSpPr/>
            <p:nvPr/>
          </p:nvSpPr>
          <p:spPr>
            <a:xfrm>
              <a:off x="541421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9" name="Oval 1038"/>
            <p:cNvSpPr/>
            <p:nvPr/>
          </p:nvSpPr>
          <p:spPr>
            <a:xfrm>
              <a:off x="562747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0" name="Oval 1039"/>
            <p:cNvSpPr/>
            <p:nvPr/>
          </p:nvSpPr>
          <p:spPr>
            <a:xfrm>
              <a:off x="5840734"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1" name="Oval 1040"/>
            <p:cNvSpPr/>
            <p:nvPr/>
          </p:nvSpPr>
          <p:spPr>
            <a:xfrm>
              <a:off x="6053996"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2" name="Oval 1041"/>
            <p:cNvSpPr/>
            <p:nvPr/>
          </p:nvSpPr>
          <p:spPr>
            <a:xfrm>
              <a:off x="626725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3" name="Oval 1042"/>
            <p:cNvSpPr/>
            <p:nvPr/>
          </p:nvSpPr>
          <p:spPr>
            <a:xfrm>
              <a:off x="648052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4" name="Oval 1043"/>
            <p:cNvSpPr/>
            <p:nvPr/>
          </p:nvSpPr>
          <p:spPr>
            <a:xfrm>
              <a:off x="669378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5" name="Oval 1044"/>
            <p:cNvSpPr/>
            <p:nvPr/>
          </p:nvSpPr>
          <p:spPr>
            <a:xfrm>
              <a:off x="6907044"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6" name="Oval 1045"/>
            <p:cNvSpPr/>
            <p:nvPr/>
          </p:nvSpPr>
          <p:spPr>
            <a:xfrm>
              <a:off x="7120306"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7" name="Oval 1046"/>
            <p:cNvSpPr/>
            <p:nvPr/>
          </p:nvSpPr>
          <p:spPr>
            <a:xfrm>
              <a:off x="733356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8" name="Oval 1047"/>
            <p:cNvSpPr/>
            <p:nvPr/>
          </p:nvSpPr>
          <p:spPr>
            <a:xfrm>
              <a:off x="754683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9" name="Oval 1048"/>
            <p:cNvSpPr/>
            <p:nvPr/>
          </p:nvSpPr>
          <p:spPr>
            <a:xfrm>
              <a:off x="776009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0" name="Oval 1049"/>
            <p:cNvSpPr/>
            <p:nvPr/>
          </p:nvSpPr>
          <p:spPr>
            <a:xfrm>
              <a:off x="7973354"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1" name="Oval 1050"/>
            <p:cNvSpPr/>
            <p:nvPr/>
          </p:nvSpPr>
          <p:spPr>
            <a:xfrm>
              <a:off x="8186616"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2" name="Oval 1051"/>
            <p:cNvSpPr/>
            <p:nvPr/>
          </p:nvSpPr>
          <p:spPr>
            <a:xfrm>
              <a:off x="839987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3" name="Oval 1052"/>
            <p:cNvSpPr/>
            <p:nvPr/>
          </p:nvSpPr>
          <p:spPr>
            <a:xfrm>
              <a:off x="861314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4" name="Oval 1053"/>
            <p:cNvSpPr/>
            <p:nvPr/>
          </p:nvSpPr>
          <p:spPr>
            <a:xfrm>
              <a:off x="871978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5" name="Oval 1054"/>
            <p:cNvSpPr/>
            <p:nvPr/>
          </p:nvSpPr>
          <p:spPr>
            <a:xfrm>
              <a:off x="520094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6" name="Oval 1055"/>
            <p:cNvSpPr/>
            <p:nvPr/>
          </p:nvSpPr>
          <p:spPr>
            <a:xfrm>
              <a:off x="530757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7" name="Oval 1056"/>
            <p:cNvSpPr/>
            <p:nvPr/>
          </p:nvSpPr>
          <p:spPr>
            <a:xfrm>
              <a:off x="5520841"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8" name="Oval 1057"/>
            <p:cNvSpPr/>
            <p:nvPr/>
          </p:nvSpPr>
          <p:spPr>
            <a:xfrm>
              <a:off x="5734103"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9" name="Oval 1058"/>
            <p:cNvSpPr/>
            <p:nvPr/>
          </p:nvSpPr>
          <p:spPr>
            <a:xfrm>
              <a:off x="5947365"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0" name="Oval 1059"/>
            <p:cNvSpPr/>
            <p:nvPr/>
          </p:nvSpPr>
          <p:spPr>
            <a:xfrm>
              <a:off x="6160627"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1" name="Oval 1060"/>
            <p:cNvSpPr/>
            <p:nvPr/>
          </p:nvSpPr>
          <p:spPr>
            <a:xfrm>
              <a:off x="637388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2" name="Oval 1061"/>
            <p:cNvSpPr/>
            <p:nvPr/>
          </p:nvSpPr>
          <p:spPr>
            <a:xfrm>
              <a:off x="6587151"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3" name="Oval 1062"/>
            <p:cNvSpPr/>
            <p:nvPr/>
          </p:nvSpPr>
          <p:spPr>
            <a:xfrm>
              <a:off x="6800413"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4" name="Oval 1063"/>
            <p:cNvSpPr/>
            <p:nvPr/>
          </p:nvSpPr>
          <p:spPr>
            <a:xfrm>
              <a:off x="7013675"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5" name="Oval 1064"/>
            <p:cNvSpPr/>
            <p:nvPr/>
          </p:nvSpPr>
          <p:spPr>
            <a:xfrm>
              <a:off x="7226937"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6" name="Oval 1065"/>
            <p:cNvSpPr/>
            <p:nvPr/>
          </p:nvSpPr>
          <p:spPr>
            <a:xfrm>
              <a:off x="744019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7" name="Oval 1066"/>
            <p:cNvSpPr/>
            <p:nvPr/>
          </p:nvSpPr>
          <p:spPr>
            <a:xfrm>
              <a:off x="7653461"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8" name="Oval 1067"/>
            <p:cNvSpPr/>
            <p:nvPr/>
          </p:nvSpPr>
          <p:spPr>
            <a:xfrm>
              <a:off x="7866723"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9" name="Oval 1068"/>
            <p:cNvSpPr/>
            <p:nvPr/>
          </p:nvSpPr>
          <p:spPr>
            <a:xfrm>
              <a:off x="8079985"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0" name="Oval 1069"/>
            <p:cNvSpPr/>
            <p:nvPr/>
          </p:nvSpPr>
          <p:spPr>
            <a:xfrm>
              <a:off x="8293247"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1" name="Oval 1070"/>
            <p:cNvSpPr/>
            <p:nvPr/>
          </p:nvSpPr>
          <p:spPr>
            <a:xfrm>
              <a:off x="850650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2" name="Oval 1071"/>
            <p:cNvSpPr/>
            <p:nvPr/>
          </p:nvSpPr>
          <p:spPr>
            <a:xfrm>
              <a:off x="541421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3" name="Oval 1072"/>
            <p:cNvSpPr/>
            <p:nvPr/>
          </p:nvSpPr>
          <p:spPr>
            <a:xfrm>
              <a:off x="562747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4" name="Oval 1073"/>
            <p:cNvSpPr/>
            <p:nvPr/>
          </p:nvSpPr>
          <p:spPr>
            <a:xfrm>
              <a:off x="5840734"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5" name="Oval 1074"/>
            <p:cNvSpPr/>
            <p:nvPr/>
          </p:nvSpPr>
          <p:spPr>
            <a:xfrm>
              <a:off x="6053996"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6" name="Oval 1075"/>
            <p:cNvSpPr/>
            <p:nvPr/>
          </p:nvSpPr>
          <p:spPr>
            <a:xfrm>
              <a:off x="626725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7" name="Oval 1076"/>
            <p:cNvSpPr/>
            <p:nvPr/>
          </p:nvSpPr>
          <p:spPr>
            <a:xfrm>
              <a:off x="648052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8" name="Oval 1077"/>
            <p:cNvSpPr/>
            <p:nvPr/>
          </p:nvSpPr>
          <p:spPr>
            <a:xfrm>
              <a:off x="669378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9" name="Oval 1078"/>
            <p:cNvSpPr/>
            <p:nvPr/>
          </p:nvSpPr>
          <p:spPr>
            <a:xfrm>
              <a:off x="6907044"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0" name="Oval 1079"/>
            <p:cNvSpPr/>
            <p:nvPr/>
          </p:nvSpPr>
          <p:spPr>
            <a:xfrm>
              <a:off x="7120306"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1" name="Oval 1080"/>
            <p:cNvSpPr/>
            <p:nvPr/>
          </p:nvSpPr>
          <p:spPr>
            <a:xfrm>
              <a:off x="733356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2" name="Oval 1081"/>
            <p:cNvSpPr/>
            <p:nvPr/>
          </p:nvSpPr>
          <p:spPr>
            <a:xfrm>
              <a:off x="754683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3" name="Oval 1082"/>
            <p:cNvSpPr/>
            <p:nvPr/>
          </p:nvSpPr>
          <p:spPr>
            <a:xfrm>
              <a:off x="776009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4" name="Oval 1083"/>
            <p:cNvSpPr/>
            <p:nvPr/>
          </p:nvSpPr>
          <p:spPr>
            <a:xfrm>
              <a:off x="7973354"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5" name="Oval 1084"/>
            <p:cNvSpPr/>
            <p:nvPr/>
          </p:nvSpPr>
          <p:spPr>
            <a:xfrm>
              <a:off x="8186616"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6" name="Oval 1085"/>
            <p:cNvSpPr/>
            <p:nvPr/>
          </p:nvSpPr>
          <p:spPr>
            <a:xfrm>
              <a:off x="839987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7" name="Oval 1086"/>
            <p:cNvSpPr/>
            <p:nvPr/>
          </p:nvSpPr>
          <p:spPr>
            <a:xfrm>
              <a:off x="861314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8" name="Oval 1087"/>
            <p:cNvSpPr/>
            <p:nvPr/>
          </p:nvSpPr>
          <p:spPr>
            <a:xfrm>
              <a:off x="871978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9" name="Oval 1088"/>
            <p:cNvSpPr/>
            <p:nvPr/>
          </p:nvSpPr>
          <p:spPr>
            <a:xfrm>
              <a:off x="520094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0" name="Oval 1089"/>
            <p:cNvSpPr/>
            <p:nvPr/>
          </p:nvSpPr>
          <p:spPr>
            <a:xfrm>
              <a:off x="530757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1" name="Oval 1090"/>
            <p:cNvSpPr/>
            <p:nvPr/>
          </p:nvSpPr>
          <p:spPr>
            <a:xfrm>
              <a:off x="5520841"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2" name="Oval 1091"/>
            <p:cNvSpPr/>
            <p:nvPr/>
          </p:nvSpPr>
          <p:spPr>
            <a:xfrm>
              <a:off x="5734103"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3" name="Oval 1092"/>
            <p:cNvSpPr/>
            <p:nvPr/>
          </p:nvSpPr>
          <p:spPr>
            <a:xfrm>
              <a:off x="5947365"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4" name="Oval 1093"/>
            <p:cNvSpPr/>
            <p:nvPr/>
          </p:nvSpPr>
          <p:spPr>
            <a:xfrm>
              <a:off x="6160627"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5" name="Oval 1094"/>
            <p:cNvSpPr/>
            <p:nvPr/>
          </p:nvSpPr>
          <p:spPr>
            <a:xfrm>
              <a:off x="637388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6" name="Oval 1095"/>
            <p:cNvSpPr/>
            <p:nvPr/>
          </p:nvSpPr>
          <p:spPr>
            <a:xfrm>
              <a:off x="6587151"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7" name="Oval 1096"/>
            <p:cNvSpPr/>
            <p:nvPr/>
          </p:nvSpPr>
          <p:spPr>
            <a:xfrm>
              <a:off x="6800413"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8" name="Oval 1097"/>
            <p:cNvSpPr/>
            <p:nvPr/>
          </p:nvSpPr>
          <p:spPr>
            <a:xfrm>
              <a:off x="7013675"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9" name="Oval 1098"/>
            <p:cNvSpPr/>
            <p:nvPr/>
          </p:nvSpPr>
          <p:spPr>
            <a:xfrm>
              <a:off x="7226937"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0" name="Oval 1099"/>
            <p:cNvSpPr/>
            <p:nvPr/>
          </p:nvSpPr>
          <p:spPr>
            <a:xfrm>
              <a:off x="744019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1" name="Oval 1100"/>
            <p:cNvSpPr/>
            <p:nvPr/>
          </p:nvSpPr>
          <p:spPr>
            <a:xfrm>
              <a:off x="7653461"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2" name="Oval 1101"/>
            <p:cNvSpPr/>
            <p:nvPr/>
          </p:nvSpPr>
          <p:spPr>
            <a:xfrm>
              <a:off x="7866723"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3" name="Oval 1102"/>
            <p:cNvSpPr/>
            <p:nvPr/>
          </p:nvSpPr>
          <p:spPr>
            <a:xfrm>
              <a:off x="8079985"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4" name="Oval 1103"/>
            <p:cNvSpPr/>
            <p:nvPr/>
          </p:nvSpPr>
          <p:spPr>
            <a:xfrm>
              <a:off x="8293247"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5" name="Oval 1104"/>
            <p:cNvSpPr/>
            <p:nvPr/>
          </p:nvSpPr>
          <p:spPr>
            <a:xfrm>
              <a:off x="850650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6" name="Oval 1105"/>
            <p:cNvSpPr/>
            <p:nvPr/>
          </p:nvSpPr>
          <p:spPr>
            <a:xfrm>
              <a:off x="541421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7" name="Oval 1106"/>
            <p:cNvSpPr/>
            <p:nvPr/>
          </p:nvSpPr>
          <p:spPr>
            <a:xfrm>
              <a:off x="562747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8" name="Oval 1107"/>
            <p:cNvSpPr/>
            <p:nvPr/>
          </p:nvSpPr>
          <p:spPr>
            <a:xfrm>
              <a:off x="5840734"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9" name="Oval 1108"/>
            <p:cNvSpPr/>
            <p:nvPr/>
          </p:nvSpPr>
          <p:spPr>
            <a:xfrm>
              <a:off x="6053996"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0" name="Oval 1109"/>
            <p:cNvSpPr/>
            <p:nvPr/>
          </p:nvSpPr>
          <p:spPr>
            <a:xfrm>
              <a:off x="626725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1" name="Oval 1110"/>
            <p:cNvSpPr/>
            <p:nvPr/>
          </p:nvSpPr>
          <p:spPr>
            <a:xfrm>
              <a:off x="648052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2" name="Oval 1111"/>
            <p:cNvSpPr/>
            <p:nvPr/>
          </p:nvSpPr>
          <p:spPr>
            <a:xfrm>
              <a:off x="669378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3" name="Oval 1112"/>
            <p:cNvSpPr/>
            <p:nvPr/>
          </p:nvSpPr>
          <p:spPr>
            <a:xfrm>
              <a:off x="6907044"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4" name="Oval 1113"/>
            <p:cNvSpPr/>
            <p:nvPr/>
          </p:nvSpPr>
          <p:spPr>
            <a:xfrm>
              <a:off x="7120306"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5" name="Oval 1114"/>
            <p:cNvSpPr/>
            <p:nvPr/>
          </p:nvSpPr>
          <p:spPr>
            <a:xfrm>
              <a:off x="733356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6" name="Oval 1115"/>
            <p:cNvSpPr/>
            <p:nvPr/>
          </p:nvSpPr>
          <p:spPr>
            <a:xfrm>
              <a:off x="754683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7" name="Oval 1116"/>
            <p:cNvSpPr/>
            <p:nvPr/>
          </p:nvSpPr>
          <p:spPr>
            <a:xfrm>
              <a:off x="776009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8" name="Oval 1117"/>
            <p:cNvSpPr/>
            <p:nvPr/>
          </p:nvSpPr>
          <p:spPr>
            <a:xfrm>
              <a:off x="7973354"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9" name="Oval 1118"/>
            <p:cNvSpPr/>
            <p:nvPr/>
          </p:nvSpPr>
          <p:spPr>
            <a:xfrm>
              <a:off x="8186616"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0" name="Oval 1119"/>
            <p:cNvSpPr/>
            <p:nvPr/>
          </p:nvSpPr>
          <p:spPr>
            <a:xfrm>
              <a:off x="839987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1" name="Oval 1120"/>
            <p:cNvSpPr/>
            <p:nvPr/>
          </p:nvSpPr>
          <p:spPr>
            <a:xfrm>
              <a:off x="861314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2" name="Oval 1121"/>
            <p:cNvSpPr/>
            <p:nvPr/>
          </p:nvSpPr>
          <p:spPr>
            <a:xfrm>
              <a:off x="871978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3" name="Oval 1122"/>
            <p:cNvSpPr/>
            <p:nvPr/>
          </p:nvSpPr>
          <p:spPr>
            <a:xfrm>
              <a:off x="520094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4" name="Oval 1123"/>
            <p:cNvSpPr/>
            <p:nvPr/>
          </p:nvSpPr>
          <p:spPr>
            <a:xfrm>
              <a:off x="530757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5" name="Oval 1124"/>
            <p:cNvSpPr/>
            <p:nvPr/>
          </p:nvSpPr>
          <p:spPr>
            <a:xfrm>
              <a:off x="5520841"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6" name="Oval 1125"/>
            <p:cNvSpPr/>
            <p:nvPr/>
          </p:nvSpPr>
          <p:spPr>
            <a:xfrm>
              <a:off x="5734103"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7" name="Oval 1126"/>
            <p:cNvSpPr/>
            <p:nvPr/>
          </p:nvSpPr>
          <p:spPr>
            <a:xfrm>
              <a:off x="5947365"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8" name="Oval 1127"/>
            <p:cNvSpPr/>
            <p:nvPr/>
          </p:nvSpPr>
          <p:spPr>
            <a:xfrm>
              <a:off x="6160627"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9" name="Oval 1128"/>
            <p:cNvSpPr/>
            <p:nvPr/>
          </p:nvSpPr>
          <p:spPr>
            <a:xfrm>
              <a:off x="637388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0" name="Oval 1129"/>
            <p:cNvSpPr/>
            <p:nvPr/>
          </p:nvSpPr>
          <p:spPr>
            <a:xfrm>
              <a:off x="6587151"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1" name="Oval 1130"/>
            <p:cNvSpPr/>
            <p:nvPr/>
          </p:nvSpPr>
          <p:spPr>
            <a:xfrm>
              <a:off x="6800413"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2" name="Oval 1131"/>
            <p:cNvSpPr/>
            <p:nvPr/>
          </p:nvSpPr>
          <p:spPr>
            <a:xfrm>
              <a:off x="7013675"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3" name="Oval 1132"/>
            <p:cNvSpPr/>
            <p:nvPr/>
          </p:nvSpPr>
          <p:spPr>
            <a:xfrm>
              <a:off x="7226937"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4" name="Oval 1133"/>
            <p:cNvSpPr/>
            <p:nvPr/>
          </p:nvSpPr>
          <p:spPr>
            <a:xfrm>
              <a:off x="744019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5" name="Oval 1134"/>
            <p:cNvSpPr/>
            <p:nvPr/>
          </p:nvSpPr>
          <p:spPr>
            <a:xfrm>
              <a:off x="7653461"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6" name="Oval 1135"/>
            <p:cNvSpPr/>
            <p:nvPr/>
          </p:nvSpPr>
          <p:spPr>
            <a:xfrm>
              <a:off x="7866723"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7" name="Oval 1136"/>
            <p:cNvSpPr/>
            <p:nvPr/>
          </p:nvSpPr>
          <p:spPr>
            <a:xfrm>
              <a:off x="8079985"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8" name="Oval 1137"/>
            <p:cNvSpPr/>
            <p:nvPr/>
          </p:nvSpPr>
          <p:spPr>
            <a:xfrm>
              <a:off x="8293247"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9" name="Oval 1138"/>
            <p:cNvSpPr/>
            <p:nvPr/>
          </p:nvSpPr>
          <p:spPr>
            <a:xfrm>
              <a:off x="850650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0" name="Oval 1139"/>
            <p:cNvSpPr/>
            <p:nvPr/>
          </p:nvSpPr>
          <p:spPr>
            <a:xfrm>
              <a:off x="541421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1" name="Oval 1140"/>
            <p:cNvSpPr/>
            <p:nvPr/>
          </p:nvSpPr>
          <p:spPr>
            <a:xfrm>
              <a:off x="562747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2" name="Oval 1141"/>
            <p:cNvSpPr/>
            <p:nvPr/>
          </p:nvSpPr>
          <p:spPr>
            <a:xfrm>
              <a:off x="5840734"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3" name="Oval 1142"/>
            <p:cNvSpPr/>
            <p:nvPr/>
          </p:nvSpPr>
          <p:spPr>
            <a:xfrm>
              <a:off x="6053996"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4" name="Oval 1143"/>
            <p:cNvSpPr/>
            <p:nvPr/>
          </p:nvSpPr>
          <p:spPr>
            <a:xfrm>
              <a:off x="626725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5" name="Oval 1144"/>
            <p:cNvSpPr/>
            <p:nvPr/>
          </p:nvSpPr>
          <p:spPr>
            <a:xfrm>
              <a:off x="648052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6" name="Oval 1145"/>
            <p:cNvSpPr/>
            <p:nvPr/>
          </p:nvSpPr>
          <p:spPr>
            <a:xfrm>
              <a:off x="669378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7" name="Oval 1146"/>
            <p:cNvSpPr/>
            <p:nvPr/>
          </p:nvSpPr>
          <p:spPr>
            <a:xfrm>
              <a:off x="6907044"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8" name="Oval 1147"/>
            <p:cNvSpPr/>
            <p:nvPr/>
          </p:nvSpPr>
          <p:spPr>
            <a:xfrm>
              <a:off x="7120306"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9" name="Oval 1148"/>
            <p:cNvSpPr/>
            <p:nvPr/>
          </p:nvSpPr>
          <p:spPr>
            <a:xfrm>
              <a:off x="733356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0" name="Oval 1149"/>
            <p:cNvSpPr/>
            <p:nvPr/>
          </p:nvSpPr>
          <p:spPr>
            <a:xfrm>
              <a:off x="754683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1" name="Oval 1150"/>
            <p:cNvSpPr/>
            <p:nvPr/>
          </p:nvSpPr>
          <p:spPr>
            <a:xfrm>
              <a:off x="776009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2" name="Oval 1151"/>
            <p:cNvSpPr/>
            <p:nvPr/>
          </p:nvSpPr>
          <p:spPr>
            <a:xfrm>
              <a:off x="7973354"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3" name="Oval 1152"/>
            <p:cNvSpPr/>
            <p:nvPr/>
          </p:nvSpPr>
          <p:spPr>
            <a:xfrm>
              <a:off x="8186616"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4" name="Oval 1153"/>
            <p:cNvSpPr/>
            <p:nvPr/>
          </p:nvSpPr>
          <p:spPr>
            <a:xfrm>
              <a:off x="839987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5" name="Oval 1154"/>
            <p:cNvSpPr/>
            <p:nvPr/>
          </p:nvSpPr>
          <p:spPr>
            <a:xfrm>
              <a:off x="861314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6" name="Oval 1155"/>
            <p:cNvSpPr/>
            <p:nvPr/>
          </p:nvSpPr>
          <p:spPr>
            <a:xfrm>
              <a:off x="871978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7" name="Oval 1156"/>
            <p:cNvSpPr/>
            <p:nvPr/>
          </p:nvSpPr>
          <p:spPr>
            <a:xfrm>
              <a:off x="520094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8" name="Oval 1157"/>
            <p:cNvSpPr/>
            <p:nvPr/>
          </p:nvSpPr>
          <p:spPr>
            <a:xfrm>
              <a:off x="530757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9" name="Oval 1158"/>
            <p:cNvSpPr/>
            <p:nvPr/>
          </p:nvSpPr>
          <p:spPr>
            <a:xfrm>
              <a:off x="5520841"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0" name="Oval 1159"/>
            <p:cNvSpPr/>
            <p:nvPr/>
          </p:nvSpPr>
          <p:spPr>
            <a:xfrm>
              <a:off x="5734103"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1" name="Oval 1160"/>
            <p:cNvSpPr/>
            <p:nvPr/>
          </p:nvSpPr>
          <p:spPr>
            <a:xfrm>
              <a:off x="5947365"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2" name="Oval 1161"/>
            <p:cNvSpPr/>
            <p:nvPr/>
          </p:nvSpPr>
          <p:spPr>
            <a:xfrm>
              <a:off x="6160627"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3" name="Oval 1162"/>
            <p:cNvSpPr/>
            <p:nvPr/>
          </p:nvSpPr>
          <p:spPr>
            <a:xfrm>
              <a:off x="637388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4" name="Oval 1163"/>
            <p:cNvSpPr/>
            <p:nvPr/>
          </p:nvSpPr>
          <p:spPr>
            <a:xfrm>
              <a:off x="6587151"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5" name="Oval 1164"/>
            <p:cNvSpPr/>
            <p:nvPr/>
          </p:nvSpPr>
          <p:spPr>
            <a:xfrm>
              <a:off x="6800413"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6" name="Oval 1165"/>
            <p:cNvSpPr/>
            <p:nvPr/>
          </p:nvSpPr>
          <p:spPr>
            <a:xfrm>
              <a:off x="7013675"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7" name="Oval 1166"/>
            <p:cNvSpPr/>
            <p:nvPr/>
          </p:nvSpPr>
          <p:spPr>
            <a:xfrm>
              <a:off x="7226937"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8" name="Oval 1167"/>
            <p:cNvSpPr/>
            <p:nvPr/>
          </p:nvSpPr>
          <p:spPr>
            <a:xfrm>
              <a:off x="744019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9" name="Oval 1168"/>
            <p:cNvSpPr/>
            <p:nvPr/>
          </p:nvSpPr>
          <p:spPr>
            <a:xfrm>
              <a:off x="7653461"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0" name="Oval 1169"/>
            <p:cNvSpPr/>
            <p:nvPr/>
          </p:nvSpPr>
          <p:spPr>
            <a:xfrm>
              <a:off x="7866723"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1" name="Oval 1170"/>
            <p:cNvSpPr/>
            <p:nvPr/>
          </p:nvSpPr>
          <p:spPr>
            <a:xfrm>
              <a:off x="8079985"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2" name="Oval 1171"/>
            <p:cNvSpPr/>
            <p:nvPr/>
          </p:nvSpPr>
          <p:spPr>
            <a:xfrm>
              <a:off x="8293247"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3" name="Oval 1172"/>
            <p:cNvSpPr/>
            <p:nvPr/>
          </p:nvSpPr>
          <p:spPr>
            <a:xfrm>
              <a:off x="850650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4" name="Oval 1173"/>
            <p:cNvSpPr/>
            <p:nvPr/>
          </p:nvSpPr>
          <p:spPr>
            <a:xfrm>
              <a:off x="541421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5" name="Oval 1174"/>
            <p:cNvSpPr/>
            <p:nvPr/>
          </p:nvSpPr>
          <p:spPr>
            <a:xfrm>
              <a:off x="562747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6" name="Oval 1175"/>
            <p:cNvSpPr/>
            <p:nvPr/>
          </p:nvSpPr>
          <p:spPr>
            <a:xfrm>
              <a:off x="5840734"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7" name="Oval 1176"/>
            <p:cNvSpPr/>
            <p:nvPr/>
          </p:nvSpPr>
          <p:spPr>
            <a:xfrm>
              <a:off x="6053996"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8" name="Oval 1177"/>
            <p:cNvSpPr/>
            <p:nvPr/>
          </p:nvSpPr>
          <p:spPr>
            <a:xfrm>
              <a:off x="626725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9" name="Oval 1178"/>
            <p:cNvSpPr/>
            <p:nvPr/>
          </p:nvSpPr>
          <p:spPr>
            <a:xfrm>
              <a:off x="648052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0" name="Oval 1179"/>
            <p:cNvSpPr/>
            <p:nvPr/>
          </p:nvSpPr>
          <p:spPr>
            <a:xfrm>
              <a:off x="669378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1" name="Oval 1180"/>
            <p:cNvSpPr/>
            <p:nvPr/>
          </p:nvSpPr>
          <p:spPr>
            <a:xfrm>
              <a:off x="6907044"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2" name="Oval 1181"/>
            <p:cNvSpPr/>
            <p:nvPr/>
          </p:nvSpPr>
          <p:spPr>
            <a:xfrm>
              <a:off x="7120306"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3" name="Oval 1182"/>
            <p:cNvSpPr/>
            <p:nvPr/>
          </p:nvSpPr>
          <p:spPr>
            <a:xfrm>
              <a:off x="733356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4" name="Oval 1183"/>
            <p:cNvSpPr/>
            <p:nvPr/>
          </p:nvSpPr>
          <p:spPr>
            <a:xfrm>
              <a:off x="754683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5" name="Oval 1184"/>
            <p:cNvSpPr/>
            <p:nvPr/>
          </p:nvSpPr>
          <p:spPr>
            <a:xfrm>
              <a:off x="776009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6" name="Oval 1185"/>
            <p:cNvSpPr/>
            <p:nvPr/>
          </p:nvSpPr>
          <p:spPr>
            <a:xfrm>
              <a:off x="7973354"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7" name="Oval 1186"/>
            <p:cNvSpPr/>
            <p:nvPr/>
          </p:nvSpPr>
          <p:spPr>
            <a:xfrm>
              <a:off x="8186616"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8" name="Oval 1187"/>
            <p:cNvSpPr/>
            <p:nvPr/>
          </p:nvSpPr>
          <p:spPr>
            <a:xfrm>
              <a:off x="839987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9" name="Oval 1188"/>
            <p:cNvSpPr/>
            <p:nvPr/>
          </p:nvSpPr>
          <p:spPr>
            <a:xfrm>
              <a:off x="861314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0" name="Oval 1189"/>
            <p:cNvSpPr/>
            <p:nvPr/>
          </p:nvSpPr>
          <p:spPr>
            <a:xfrm>
              <a:off x="871978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1" name="Oval 1190"/>
            <p:cNvSpPr/>
            <p:nvPr/>
          </p:nvSpPr>
          <p:spPr>
            <a:xfrm>
              <a:off x="520094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2" name="Oval 1191"/>
            <p:cNvSpPr/>
            <p:nvPr/>
          </p:nvSpPr>
          <p:spPr>
            <a:xfrm>
              <a:off x="530757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3" name="Oval 1192"/>
            <p:cNvSpPr/>
            <p:nvPr/>
          </p:nvSpPr>
          <p:spPr>
            <a:xfrm>
              <a:off x="5520841"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4" name="Oval 1193"/>
            <p:cNvSpPr/>
            <p:nvPr/>
          </p:nvSpPr>
          <p:spPr>
            <a:xfrm>
              <a:off x="5734103"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5" name="Oval 1194"/>
            <p:cNvSpPr/>
            <p:nvPr/>
          </p:nvSpPr>
          <p:spPr>
            <a:xfrm>
              <a:off x="5947365"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6" name="Oval 1195"/>
            <p:cNvSpPr/>
            <p:nvPr/>
          </p:nvSpPr>
          <p:spPr>
            <a:xfrm>
              <a:off x="6160627"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7" name="Oval 1196"/>
            <p:cNvSpPr/>
            <p:nvPr/>
          </p:nvSpPr>
          <p:spPr>
            <a:xfrm>
              <a:off x="637388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8" name="Oval 1197"/>
            <p:cNvSpPr/>
            <p:nvPr/>
          </p:nvSpPr>
          <p:spPr>
            <a:xfrm>
              <a:off x="6587151"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9" name="Oval 1198"/>
            <p:cNvSpPr/>
            <p:nvPr/>
          </p:nvSpPr>
          <p:spPr>
            <a:xfrm>
              <a:off x="6800413"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0" name="Oval 1199"/>
            <p:cNvSpPr/>
            <p:nvPr/>
          </p:nvSpPr>
          <p:spPr>
            <a:xfrm>
              <a:off x="7013675"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1" name="Oval 1200"/>
            <p:cNvSpPr/>
            <p:nvPr/>
          </p:nvSpPr>
          <p:spPr>
            <a:xfrm>
              <a:off x="7226937"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2" name="Oval 1201"/>
            <p:cNvSpPr/>
            <p:nvPr/>
          </p:nvSpPr>
          <p:spPr>
            <a:xfrm>
              <a:off x="744019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3" name="Oval 1202"/>
            <p:cNvSpPr/>
            <p:nvPr/>
          </p:nvSpPr>
          <p:spPr>
            <a:xfrm>
              <a:off x="7653461"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4" name="Oval 1203"/>
            <p:cNvSpPr/>
            <p:nvPr/>
          </p:nvSpPr>
          <p:spPr>
            <a:xfrm>
              <a:off x="7866723"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5" name="Oval 1204"/>
            <p:cNvSpPr/>
            <p:nvPr/>
          </p:nvSpPr>
          <p:spPr>
            <a:xfrm>
              <a:off x="8079985"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6" name="Oval 1205"/>
            <p:cNvSpPr/>
            <p:nvPr/>
          </p:nvSpPr>
          <p:spPr>
            <a:xfrm>
              <a:off x="8293247"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7" name="Oval 1206"/>
            <p:cNvSpPr/>
            <p:nvPr/>
          </p:nvSpPr>
          <p:spPr>
            <a:xfrm>
              <a:off x="850650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8" name="Oval 1207"/>
            <p:cNvSpPr/>
            <p:nvPr/>
          </p:nvSpPr>
          <p:spPr>
            <a:xfrm>
              <a:off x="541421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9" name="Oval 1208"/>
            <p:cNvSpPr/>
            <p:nvPr/>
          </p:nvSpPr>
          <p:spPr>
            <a:xfrm>
              <a:off x="562747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0" name="Oval 1209"/>
            <p:cNvSpPr/>
            <p:nvPr/>
          </p:nvSpPr>
          <p:spPr>
            <a:xfrm>
              <a:off x="5840734"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1" name="Oval 1210"/>
            <p:cNvSpPr/>
            <p:nvPr/>
          </p:nvSpPr>
          <p:spPr>
            <a:xfrm>
              <a:off x="6053996"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2" name="Oval 1211"/>
            <p:cNvSpPr/>
            <p:nvPr/>
          </p:nvSpPr>
          <p:spPr>
            <a:xfrm>
              <a:off x="626725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3" name="Oval 1212"/>
            <p:cNvSpPr/>
            <p:nvPr/>
          </p:nvSpPr>
          <p:spPr>
            <a:xfrm>
              <a:off x="648052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4" name="Oval 1213"/>
            <p:cNvSpPr/>
            <p:nvPr/>
          </p:nvSpPr>
          <p:spPr>
            <a:xfrm>
              <a:off x="669378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5" name="Oval 1214"/>
            <p:cNvSpPr/>
            <p:nvPr/>
          </p:nvSpPr>
          <p:spPr>
            <a:xfrm>
              <a:off x="6907044"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6" name="Oval 1215"/>
            <p:cNvSpPr/>
            <p:nvPr/>
          </p:nvSpPr>
          <p:spPr>
            <a:xfrm>
              <a:off x="7120306"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7" name="Oval 1216"/>
            <p:cNvSpPr/>
            <p:nvPr/>
          </p:nvSpPr>
          <p:spPr>
            <a:xfrm>
              <a:off x="733356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8" name="Oval 1217"/>
            <p:cNvSpPr/>
            <p:nvPr/>
          </p:nvSpPr>
          <p:spPr>
            <a:xfrm>
              <a:off x="754683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9" name="Oval 1218"/>
            <p:cNvSpPr/>
            <p:nvPr/>
          </p:nvSpPr>
          <p:spPr>
            <a:xfrm>
              <a:off x="776009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0" name="Oval 1219"/>
            <p:cNvSpPr/>
            <p:nvPr/>
          </p:nvSpPr>
          <p:spPr>
            <a:xfrm>
              <a:off x="7973354"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1" name="Oval 1220"/>
            <p:cNvSpPr/>
            <p:nvPr/>
          </p:nvSpPr>
          <p:spPr>
            <a:xfrm>
              <a:off x="8186616"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2" name="Oval 1221"/>
            <p:cNvSpPr/>
            <p:nvPr/>
          </p:nvSpPr>
          <p:spPr>
            <a:xfrm>
              <a:off x="839987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3" name="Oval 1222"/>
            <p:cNvSpPr/>
            <p:nvPr/>
          </p:nvSpPr>
          <p:spPr>
            <a:xfrm>
              <a:off x="861314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4" name="Oval 1223"/>
            <p:cNvSpPr/>
            <p:nvPr/>
          </p:nvSpPr>
          <p:spPr>
            <a:xfrm>
              <a:off x="871978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5" name="Oval 1224"/>
            <p:cNvSpPr/>
            <p:nvPr/>
          </p:nvSpPr>
          <p:spPr>
            <a:xfrm>
              <a:off x="520094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6" name="Oval 1225"/>
            <p:cNvSpPr/>
            <p:nvPr/>
          </p:nvSpPr>
          <p:spPr>
            <a:xfrm>
              <a:off x="530757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7" name="Oval 1226"/>
            <p:cNvSpPr/>
            <p:nvPr/>
          </p:nvSpPr>
          <p:spPr>
            <a:xfrm>
              <a:off x="5520841"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8" name="Oval 1227"/>
            <p:cNvSpPr/>
            <p:nvPr/>
          </p:nvSpPr>
          <p:spPr>
            <a:xfrm>
              <a:off x="5734103"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9" name="Oval 1228"/>
            <p:cNvSpPr/>
            <p:nvPr/>
          </p:nvSpPr>
          <p:spPr>
            <a:xfrm>
              <a:off x="5947365"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0" name="Oval 1229"/>
            <p:cNvSpPr/>
            <p:nvPr/>
          </p:nvSpPr>
          <p:spPr>
            <a:xfrm>
              <a:off x="6160627"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1" name="Oval 1230"/>
            <p:cNvSpPr/>
            <p:nvPr/>
          </p:nvSpPr>
          <p:spPr>
            <a:xfrm>
              <a:off x="637388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2" name="Oval 1231"/>
            <p:cNvSpPr/>
            <p:nvPr/>
          </p:nvSpPr>
          <p:spPr>
            <a:xfrm>
              <a:off x="6587151"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3" name="Oval 1232"/>
            <p:cNvSpPr/>
            <p:nvPr/>
          </p:nvSpPr>
          <p:spPr>
            <a:xfrm>
              <a:off x="6800413"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4" name="Oval 1233"/>
            <p:cNvSpPr/>
            <p:nvPr/>
          </p:nvSpPr>
          <p:spPr>
            <a:xfrm>
              <a:off x="7013675"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5" name="Oval 1234"/>
            <p:cNvSpPr/>
            <p:nvPr/>
          </p:nvSpPr>
          <p:spPr>
            <a:xfrm>
              <a:off x="7226937"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6" name="Oval 1235"/>
            <p:cNvSpPr/>
            <p:nvPr/>
          </p:nvSpPr>
          <p:spPr>
            <a:xfrm>
              <a:off x="744019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7" name="Oval 1236"/>
            <p:cNvSpPr/>
            <p:nvPr/>
          </p:nvSpPr>
          <p:spPr>
            <a:xfrm>
              <a:off x="7653461"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8" name="Oval 1237"/>
            <p:cNvSpPr/>
            <p:nvPr/>
          </p:nvSpPr>
          <p:spPr>
            <a:xfrm>
              <a:off x="7866723"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9" name="Oval 1238"/>
            <p:cNvSpPr/>
            <p:nvPr/>
          </p:nvSpPr>
          <p:spPr>
            <a:xfrm>
              <a:off x="8079985"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0" name="Oval 1239"/>
            <p:cNvSpPr/>
            <p:nvPr/>
          </p:nvSpPr>
          <p:spPr>
            <a:xfrm>
              <a:off x="8293247"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1" name="Oval 1240"/>
            <p:cNvSpPr/>
            <p:nvPr/>
          </p:nvSpPr>
          <p:spPr>
            <a:xfrm>
              <a:off x="850650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2" name="Oval 1241"/>
            <p:cNvSpPr/>
            <p:nvPr/>
          </p:nvSpPr>
          <p:spPr>
            <a:xfrm>
              <a:off x="541421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3" name="Oval 1242"/>
            <p:cNvSpPr/>
            <p:nvPr/>
          </p:nvSpPr>
          <p:spPr>
            <a:xfrm>
              <a:off x="562747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4" name="Oval 1243"/>
            <p:cNvSpPr/>
            <p:nvPr/>
          </p:nvSpPr>
          <p:spPr>
            <a:xfrm>
              <a:off x="5840734"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5" name="Oval 1244"/>
            <p:cNvSpPr/>
            <p:nvPr/>
          </p:nvSpPr>
          <p:spPr>
            <a:xfrm>
              <a:off x="6053996"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6" name="Oval 1245"/>
            <p:cNvSpPr/>
            <p:nvPr/>
          </p:nvSpPr>
          <p:spPr>
            <a:xfrm>
              <a:off x="626725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7" name="Oval 1246"/>
            <p:cNvSpPr/>
            <p:nvPr/>
          </p:nvSpPr>
          <p:spPr>
            <a:xfrm>
              <a:off x="648052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8" name="Oval 1247"/>
            <p:cNvSpPr/>
            <p:nvPr/>
          </p:nvSpPr>
          <p:spPr>
            <a:xfrm>
              <a:off x="669378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9" name="Oval 1248"/>
            <p:cNvSpPr/>
            <p:nvPr/>
          </p:nvSpPr>
          <p:spPr>
            <a:xfrm>
              <a:off x="6907044"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0" name="Oval 1249"/>
            <p:cNvSpPr/>
            <p:nvPr/>
          </p:nvSpPr>
          <p:spPr>
            <a:xfrm>
              <a:off x="7120306"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1" name="Oval 1250"/>
            <p:cNvSpPr/>
            <p:nvPr/>
          </p:nvSpPr>
          <p:spPr>
            <a:xfrm>
              <a:off x="733356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2" name="Oval 1251"/>
            <p:cNvSpPr/>
            <p:nvPr/>
          </p:nvSpPr>
          <p:spPr>
            <a:xfrm>
              <a:off x="754683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3" name="Oval 1252"/>
            <p:cNvSpPr/>
            <p:nvPr/>
          </p:nvSpPr>
          <p:spPr>
            <a:xfrm>
              <a:off x="776009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4" name="Oval 1253"/>
            <p:cNvSpPr/>
            <p:nvPr/>
          </p:nvSpPr>
          <p:spPr>
            <a:xfrm>
              <a:off x="7973354"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5" name="Oval 1254"/>
            <p:cNvSpPr/>
            <p:nvPr/>
          </p:nvSpPr>
          <p:spPr>
            <a:xfrm>
              <a:off x="8186616"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6" name="Oval 1255"/>
            <p:cNvSpPr/>
            <p:nvPr/>
          </p:nvSpPr>
          <p:spPr>
            <a:xfrm>
              <a:off x="839987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7" name="Oval 1256"/>
            <p:cNvSpPr/>
            <p:nvPr/>
          </p:nvSpPr>
          <p:spPr>
            <a:xfrm>
              <a:off x="861314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8" name="Oval 1257"/>
            <p:cNvSpPr/>
            <p:nvPr/>
          </p:nvSpPr>
          <p:spPr>
            <a:xfrm>
              <a:off x="871978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9" name="Oval 1258"/>
            <p:cNvSpPr/>
            <p:nvPr/>
          </p:nvSpPr>
          <p:spPr>
            <a:xfrm>
              <a:off x="520094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0" name="Oval 1259"/>
            <p:cNvSpPr/>
            <p:nvPr/>
          </p:nvSpPr>
          <p:spPr>
            <a:xfrm>
              <a:off x="530757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1" name="Oval 1260"/>
            <p:cNvSpPr/>
            <p:nvPr/>
          </p:nvSpPr>
          <p:spPr>
            <a:xfrm>
              <a:off x="5520841"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2" name="Oval 1261"/>
            <p:cNvSpPr/>
            <p:nvPr/>
          </p:nvSpPr>
          <p:spPr>
            <a:xfrm>
              <a:off x="5734103"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3" name="Oval 1262"/>
            <p:cNvSpPr/>
            <p:nvPr/>
          </p:nvSpPr>
          <p:spPr>
            <a:xfrm>
              <a:off x="5947365"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4" name="Oval 1263"/>
            <p:cNvSpPr/>
            <p:nvPr/>
          </p:nvSpPr>
          <p:spPr>
            <a:xfrm>
              <a:off x="6160627"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5" name="Oval 1264"/>
            <p:cNvSpPr/>
            <p:nvPr/>
          </p:nvSpPr>
          <p:spPr>
            <a:xfrm>
              <a:off x="637388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6" name="Oval 1265"/>
            <p:cNvSpPr/>
            <p:nvPr/>
          </p:nvSpPr>
          <p:spPr>
            <a:xfrm>
              <a:off x="6587151"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7" name="Oval 1266"/>
            <p:cNvSpPr/>
            <p:nvPr/>
          </p:nvSpPr>
          <p:spPr>
            <a:xfrm>
              <a:off x="6800413"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8" name="Oval 1267"/>
            <p:cNvSpPr/>
            <p:nvPr/>
          </p:nvSpPr>
          <p:spPr>
            <a:xfrm>
              <a:off x="7013675"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9" name="Oval 1268"/>
            <p:cNvSpPr/>
            <p:nvPr/>
          </p:nvSpPr>
          <p:spPr>
            <a:xfrm>
              <a:off x="7226937"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0" name="Oval 1269"/>
            <p:cNvSpPr/>
            <p:nvPr/>
          </p:nvSpPr>
          <p:spPr>
            <a:xfrm>
              <a:off x="744019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1" name="Oval 1270"/>
            <p:cNvSpPr/>
            <p:nvPr/>
          </p:nvSpPr>
          <p:spPr>
            <a:xfrm>
              <a:off x="7653461"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2" name="Oval 1271"/>
            <p:cNvSpPr/>
            <p:nvPr/>
          </p:nvSpPr>
          <p:spPr>
            <a:xfrm>
              <a:off x="7866723"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3" name="Oval 1272"/>
            <p:cNvSpPr/>
            <p:nvPr/>
          </p:nvSpPr>
          <p:spPr>
            <a:xfrm>
              <a:off x="8079985"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4" name="Oval 1273"/>
            <p:cNvSpPr/>
            <p:nvPr/>
          </p:nvSpPr>
          <p:spPr>
            <a:xfrm>
              <a:off x="8293247"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5" name="Oval 1274"/>
            <p:cNvSpPr/>
            <p:nvPr/>
          </p:nvSpPr>
          <p:spPr>
            <a:xfrm>
              <a:off x="850650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6" name="Oval 1275"/>
            <p:cNvSpPr/>
            <p:nvPr/>
          </p:nvSpPr>
          <p:spPr>
            <a:xfrm>
              <a:off x="541421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7" name="Oval 1276"/>
            <p:cNvSpPr/>
            <p:nvPr/>
          </p:nvSpPr>
          <p:spPr>
            <a:xfrm>
              <a:off x="562747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8" name="Oval 1277"/>
            <p:cNvSpPr/>
            <p:nvPr/>
          </p:nvSpPr>
          <p:spPr>
            <a:xfrm>
              <a:off x="5840734"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9" name="Oval 1278"/>
            <p:cNvSpPr/>
            <p:nvPr/>
          </p:nvSpPr>
          <p:spPr>
            <a:xfrm>
              <a:off x="6053996"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0" name="Oval 1279"/>
            <p:cNvSpPr/>
            <p:nvPr/>
          </p:nvSpPr>
          <p:spPr>
            <a:xfrm>
              <a:off x="626725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1" name="Oval 1280"/>
            <p:cNvSpPr/>
            <p:nvPr/>
          </p:nvSpPr>
          <p:spPr>
            <a:xfrm>
              <a:off x="648052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2" name="Oval 1281"/>
            <p:cNvSpPr/>
            <p:nvPr/>
          </p:nvSpPr>
          <p:spPr>
            <a:xfrm>
              <a:off x="669378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3" name="Oval 1282"/>
            <p:cNvSpPr/>
            <p:nvPr/>
          </p:nvSpPr>
          <p:spPr>
            <a:xfrm>
              <a:off x="6907044"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4" name="Oval 1283"/>
            <p:cNvSpPr/>
            <p:nvPr/>
          </p:nvSpPr>
          <p:spPr>
            <a:xfrm>
              <a:off x="7120306"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5" name="Oval 1284"/>
            <p:cNvSpPr/>
            <p:nvPr/>
          </p:nvSpPr>
          <p:spPr>
            <a:xfrm>
              <a:off x="733356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6" name="Oval 1285"/>
            <p:cNvSpPr/>
            <p:nvPr/>
          </p:nvSpPr>
          <p:spPr>
            <a:xfrm>
              <a:off x="754683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7" name="Oval 1286"/>
            <p:cNvSpPr/>
            <p:nvPr/>
          </p:nvSpPr>
          <p:spPr>
            <a:xfrm>
              <a:off x="776009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8" name="Oval 1287"/>
            <p:cNvSpPr/>
            <p:nvPr/>
          </p:nvSpPr>
          <p:spPr>
            <a:xfrm>
              <a:off x="7973354"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9" name="Oval 1288"/>
            <p:cNvSpPr/>
            <p:nvPr/>
          </p:nvSpPr>
          <p:spPr>
            <a:xfrm>
              <a:off x="8186616"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0" name="Oval 1289"/>
            <p:cNvSpPr/>
            <p:nvPr/>
          </p:nvSpPr>
          <p:spPr>
            <a:xfrm>
              <a:off x="839987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1" name="Oval 1290"/>
            <p:cNvSpPr/>
            <p:nvPr/>
          </p:nvSpPr>
          <p:spPr>
            <a:xfrm>
              <a:off x="861314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2" name="Oval 1291"/>
            <p:cNvSpPr/>
            <p:nvPr/>
          </p:nvSpPr>
          <p:spPr>
            <a:xfrm>
              <a:off x="871978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3" name="Oval 1292"/>
            <p:cNvSpPr/>
            <p:nvPr/>
          </p:nvSpPr>
          <p:spPr>
            <a:xfrm>
              <a:off x="520094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4" name="Oval 1293"/>
            <p:cNvSpPr/>
            <p:nvPr/>
          </p:nvSpPr>
          <p:spPr>
            <a:xfrm>
              <a:off x="530757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5" name="Oval 1294"/>
            <p:cNvSpPr/>
            <p:nvPr/>
          </p:nvSpPr>
          <p:spPr>
            <a:xfrm>
              <a:off x="5520841"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6" name="Oval 1295"/>
            <p:cNvSpPr/>
            <p:nvPr/>
          </p:nvSpPr>
          <p:spPr>
            <a:xfrm>
              <a:off x="5734103"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7" name="Oval 1296"/>
            <p:cNvSpPr/>
            <p:nvPr/>
          </p:nvSpPr>
          <p:spPr>
            <a:xfrm>
              <a:off x="5947365"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8" name="Oval 1297"/>
            <p:cNvSpPr/>
            <p:nvPr/>
          </p:nvSpPr>
          <p:spPr>
            <a:xfrm>
              <a:off x="6160627"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9" name="Oval 1298"/>
            <p:cNvSpPr/>
            <p:nvPr/>
          </p:nvSpPr>
          <p:spPr>
            <a:xfrm>
              <a:off x="637388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0" name="Oval 1299"/>
            <p:cNvSpPr/>
            <p:nvPr/>
          </p:nvSpPr>
          <p:spPr>
            <a:xfrm>
              <a:off x="6587151"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1" name="Oval 1300"/>
            <p:cNvSpPr/>
            <p:nvPr/>
          </p:nvSpPr>
          <p:spPr>
            <a:xfrm>
              <a:off x="6800413"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2" name="Oval 1301"/>
            <p:cNvSpPr/>
            <p:nvPr/>
          </p:nvSpPr>
          <p:spPr>
            <a:xfrm>
              <a:off x="7013675"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3" name="Oval 1302"/>
            <p:cNvSpPr/>
            <p:nvPr/>
          </p:nvSpPr>
          <p:spPr>
            <a:xfrm>
              <a:off x="7226937"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4" name="Oval 1303"/>
            <p:cNvSpPr/>
            <p:nvPr/>
          </p:nvSpPr>
          <p:spPr>
            <a:xfrm>
              <a:off x="744019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5" name="Oval 1304"/>
            <p:cNvSpPr/>
            <p:nvPr/>
          </p:nvSpPr>
          <p:spPr>
            <a:xfrm>
              <a:off x="7653461"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6" name="Oval 1305"/>
            <p:cNvSpPr/>
            <p:nvPr/>
          </p:nvSpPr>
          <p:spPr>
            <a:xfrm>
              <a:off x="7866723"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7" name="Oval 1306"/>
            <p:cNvSpPr/>
            <p:nvPr/>
          </p:nvSpPr>
          <p:spPr>
            <a:xfrm>
              <a:off x="8079985"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8" name="Oval 1307"/>
            <p:cNvSpPr/>
            <p:nvPr/>
          </p:nvSpPr>
          <p:spPr>
            <a:xfrm>
              <a:off x="8293247"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9" name="Oval 1308"/>
            <p:cNvSpPr/>
            <p:nvPr/>
          </p:nvSpPr>
          <p:spPr>
            <a:xfrm>
              <a:off x="850650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0" name="Oval 1309"/>
            <p:cNvSpPr/>
            <p:nvPr/>
          </p:nvSpPr>
          <p:spPr>
            <a:xfrm>
              <a:off x="541421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1" name="Oval 1310"/>
            <p:cNvSpPr/>
            <p:nvPr/>
          </p:nvSpPr>
          <p:spPr>
            <a:xfrm>
              <a:off x="562747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2" name="Oval 1311"/>
            <p:cNvSpPr/>
            <p:nvPr/>
          </p:nvSpPr>
          <p:spPr>
            <a:xfrm>
              <a:off x="5840734"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3" name="Oval 1312"/>
            <p:cNvSpPr/>
            <p:nvPr/>
          </p:nvSpPr>
          <p:spPr>
            <a:xfrm>
              <a:off x="6053996"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4" name="Oval 1313"/>
            <p:cNvSpPr/>
            <p:nvPr/>
          </p:nvSpPr>
          <p:spPr>
            <a:xfrm>
              <a:off x="626725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5" name="Oval 1314"/>
            <p:cNvSpPr/>
            <p:nvPr/>
          </p:nvSpPr>
          <p:spPr>
            <a:xfrm>
              <a:off x="648052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6" name="Oval 1315"/>
            <p:cNvSpPr/>
            <p:nvPr/>
          </p:nvSpPr>
          <p:spPr>
            <a:xfrm>
              <a:off x="669378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7" name="Oval 1316"/>
            <p:cNvSpPr/>
            <p:nvPr/>
          </p:nvSpPr>
          <p:spPr>
            <a:xfrm>
              <a:off x="6907044"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8" name="Oval 1317"/>
            <p:cNvSpPr/>
            <p:nvPr/>
          </p:nvSpPr>
          <p:spPr>
            <a:xfrm>
              <a:off x="7120306"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9" name="Oval 1318"/>
            <p:cNvSpPr/>
            <p:nvPr/>
          </p:nvSpPr>
          <p:spPr>
            <a:xfrm>
              <a:off x="733356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0" name="Oval 1319"/>
            <p:cNvSpPr/>
            <p:nvPr/>
          </p:nvSpPr>
          <p:spPr>
            <a:xfrm>
              <a:off x="754683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1" name="Oval 1320"/>
            <p:cNvSpPr/>
            <p:nvPr/>
          </p:nvSpPr>
          <p:spPr>
            <a:xfrm>
              <a:off x="776009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2" name="Oval 1321"/>
            <p:cNvSpPr/>
            <p:nvPr/>
          </p:nvSpPr>
          <p:spPr>
            <a:xfrm>
              <a:off x="7973354"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3" name="Oval 1322"/>
            <p:cNvSpPr/>
            <p:nvPr/>
          </p:nvSpPr>
          <p:spPr>
            <a:xfrm>
              <a:off x="8186616"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4" name="Oval 1323"/>
            <p:cNvSpPr/>
            <p:nvPr/>
          </p:nvSpPr>
          <p:spPr>
            <a:xfrm>
              <a:off x="839987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5" name="Oval 1324"/>
            <p:cNvSpPr/>
            <p:nvPr/>
          </p:nvSpPr>
          <p:spPr>
            <a:xfrm>
              <a:off x="861314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6" name="Oval 1325"/>
            <p:cNvSpPr/>
            <p:nvPr/>
          </p:nvSpPr>
          <p:spPr>
            <a:xfrm>
              <a:off x="871978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7" name="Oval 1326"/>
            <p:cNvSpPr/>
            <p:nvPr/>
          </p:nvSpPr>
          <p:spPr>
            <a:xfrm>
              <a:off x="520094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8" name="Oval 1327"/>
            <p:cNvSpPr/>
            <p:nvPr/>
          </p:nvSpPr>
          <p:spPr>
            <a:xfrm>
              <a:off x="530757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9" name="Oval 1328"/>
            <p:cNvSpPr/>
            <p:nvPr/>
          </p:nvSpPr>
          <p:spPr>
            <a:xfrm>
              <a:off x="5520841"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0" name="Oval 1329"/>
            <p:cNvSpPr/>
            <p:nvPr/>
          </p:nvSpPr>
          <p:spPr>
            <a:xfrm>
              <a:off x="5734103"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1" name="Oval 1330"/>
            <p:cNvSpPr/>
            <p:nvPr/>
          </p:nvSpPr>
          <p:spPr>
            <a:xfrm>
              <a:off x="5947365"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2" name="Oval 1331"/>
            <p:cNvSpPr/>
            <p:nvPr/>
          </p:nvSpPr>
          <p:spPr>
            <a:xfrm>
              <a:off x="6160627"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3" name="Oval 1332"/>
            <p:cNvSpPr/>
            <p:nvPr/>
          </p:nvSpPr>
          <p:spPr>
            <a:xfrm>
              <a:off x="637388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4" name="Oval 1333"/>
            <p:cNvSpPr/>
            <p:nvPr/>
          </p:nvSpPr>
          <p:spPr>
            <a:xfrm>
              <a:off x="6587151"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5" name="Oval 1334"/>
            <p:cNvSpPr/>
            <p:nvPr/>
          </p:nvSpPr>
          <p:spPr>
            <a:xfrm>
              <a:off x="6800413"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6" name="Oval 1335"/>
            <p:cNvSpPr/>
            <p:nvPr/>
          </p:nvSpPr>
          <p:spPr>
            <a:xfrm>
              <a:off x="7013675"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7" name="Oval 1336"/>
            <p:cNvSpPr/>
            <p:nvPr/>
          </p:nvSpPr>
          <p:spPr>
            <a:xfrm>
              <a:off x="7226937"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8" name="Oval 1337"/>
            <p:cNvSpPr/>
            <p:nvPr/>
          </p:nvSpPr>
          <p:spPr>
            <a:xfrm>
              <a:off x="744019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9" name="Oval 1338"/>
            <p:cNvSpPr/>
            <p:nvPr/>
          </p:nvSpPr>
          <p:spPr>
            <a:xfrm>
              <a:off x="7653461"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0" name="Oval 1339"/>
            <p:cNvSpPr/>
            <p:nvPr/>
          </p:nvSpPr>
          <p:spPr>
            <a:xfrm>
              <a:off x="7866723"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1" name="Oval 1340"/>
            <p:cNvSpPr/>
            <p:nvPr/>
          </p:nvSpPr>
          <p:spPr>
            <a:xfrm>
              <a:off x="8079985"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2" name="Oval 1341"/>
            <p:cNvSpPr/>
            <p:nvPr/>
          </p:nvSpPr>
          <p:spPr>
            <a:xfrm>
              <a:off x="8293247"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3" name="Oval 1342"/>
            <p:cNvSpPr/>
            <p:nvPr/>
          </p:nvSpPr>
          <p:spPr>
            <a:xfrm>
              <a:off x="850650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4" name="Oval 1343"/>
            <p:cNvSpPr/>
            <p:nvPr/>
          </p:nvSpPr>
          <p:spPr>
            <a:xfrm>
              <a:off x="541421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5" name="Oval 1344"/>
            <p:cNvSpPr/>
            <p:nvPr/>
          </p:nvSpPr>
          <p:spPr>
            <a:xfrm>
              <a:off x="562747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6" name="Oval 1345"/>
            <p:cNvSpPr/>
            <p:nvPr/>
          </p:nvSpPr>
          <p:spPr>
            <a:xfrm>
              <a:off x="5840734"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7" name="Oval 1346"/>
            <p:cNvSpPr/>
            <p:nvPr/>
          </p:nvSpPr>
          <p:spPr>
            <a:xfrm>
              <a:off x="6053996"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8" name="Oval 1347"/>
            <p:cNvSpPr/>
            <p:nvPr/>
          </p:nvSpPr>
          <p:spPr>
            <a:xfrm>
              <a:off x="626725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9" name="Oval 1348"/>
            <p:cNvSpPr/>
            <p:nvPr/>
          </p:nvSpPr>
          <p:spPr>
            <a:xfrm>
              <a:off x="648052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0" name="Oval 1349"/>
            <p:cNvSpPr/>
            <p:nvPr/>
          </p:nvSpPr>
          <p:spPr>
            <a:xfrm>
              <a:off x="669378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1" name="Oval 1350"/>
            <p:cNvSpPr/>
            <p:nvPr/>
          </p:nvSpPr>
          <p:spPr>
            <a:xfrm>
              <a:off x="6907044"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2" name="Oval 1351"/>
            <p:cNvSpPr/>
            <p:nvPr/>
          </p:nvSpPr>
          <p:spPr>
            <a:xfrm>
              <a:off x="7120306"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3" name="Oval 1352"/>
            <p:cNvSpPr/>
            <p:nvPr/>
          </p:nvSpPr>
          <p:spPr>
            <a:xfrm>
              <a:off x="733356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4" name="Oval 1353"/>
            <p:cNvSpPr/>
            <p:nvPr/>
          </p:nvSpPr>
          <p:spPr>
            <a:xfrm>
              <a:off x="754683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5" name="Oval 1354"/>
            <p:cNvSpPr/>
            <p:nvPr/>
          </p:nvSpPr>
          <p:spPr>
            <a:xfrm>
              <a:off x="776009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6" name="Oval 1355"/>
            <p:cNvSpPr/>
            <p:nvPr/>
          </p:nvSpPr>
          <p:spPr>
            <a:xfrm>
              <a:off x="7973354"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7" name="Oval 1356"/>
            <p:cNvSpPr/>
            <p:nvPr/>
          </p:nvSpPr>
          <p:spPr>
            <a:xfrm>
              <a:off x="8186616"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8" name="Oval 1357"/>
            <p:cNvSpPr/>
            <p:nvPr/>
          </p:nvSpPr>
          <p:spPr>
            <a:xfrm>
              <a:off x="839987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9" name="Oval 1358"/>
            <p:cNvSpPr/>
            <p:nvPr/>
          </p:nvSpPr>
          <p:spPr>
            <a:xfrm>
              <a:off x="861314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0" name="Oval 1359"/>
            <p:cNvSpPr/>
            <p:nvPr/>
          </p:nvSpPr>
          <p:spPr>
            <a:xfrm>
              <a:off x="871978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1" name="Oval 1360"/>
            <p:cNvSpPr/>
            <p:nvPr/>
          </p:nvSpPr>
          <p:spPr>
            <a:xfrm>
              <a:off x="520094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2" name="Oval 1361"/>
            <p:cNvSpPr/>
            <p:nvPr/>
          </p:nvSpPr>
          <p:spPr>
            <a:xfrm>
              <a:off x="530757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3" name="Oval 1362"/>
            <p:cNvSpPr/>
            <p:nvPr/>
          </p:nvSpPr>
          <p:spPr>
            <a:xfrm>
              <a:off x="5520841"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4" name="Oval 1363"/>
            <p:cNvSpPr/>
            <p:nvPr/>
          </p:nvSpPr>
          <p:spPr>
            <a:xfrm>
              <a:off x="5734103"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5" name="Oval 1364"/>
            <p:cNvSpPr/>
            <p:nvPr/>
          </p:nvSpPr>
          <p:spPr>
            <a:xfrm>
              <a:off x="5947365"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6" name="Oval 1365"/>
            <p:cNvSpPr/>
            <p:nvPr/>
          </p:nvSpPr>
          <p:spPr>
            <a:xfrm>
              <a:off x="6160627"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7" name="Oval 1366"/>
            <p:cNvSpPr/>
            <p:nvPr/>
          </p:nvSpPr>
          <p:spPr>
            <a:xfrm>
              <a:off x="637388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8" name="Oval 1367"/>
            <p:cNvSpPr/>
            <p:nvPr/>
          </p:nvSpPr>
          <p:spPr>
            <a:xfrm>
              <a:off x="6587151"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9" name="Oval 1368"/>
            <p:cNvSpPr/>
            <p:nvPr/>
          </p:nvSpPr>
          <p:spPr>
            <a:xfrm>
              <a:off x="6800413"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0" name="Oval 1369"/>
            <p:cNvSpPr/>
            <p:nvPr/>
          </p:nvSpPr>
          <p:spPr>
            <a:xfrm>
              <a:off x="7013675"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1" name="Oval 1370"/>
            <p:cNvSpPr/>
            <p:nvPr/>
          </p:nvSpPr>
          <p:spPr>
            <a:xfrm>
              <a:off x="7226937"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2" name="Oval 1371"/>
            <p:cNvSpPr/>
            <p:nvPr/>
          </p:nvSpPr>
          <p:spPr>
            <a:xfrm>
              <a:off x="744019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3" name="Oval 1372"/>
            <p:cNvSpPr/>
            <p:nvPr/>
          </p:nvSpPr>
          <p:spPr>
            <a:xfrm>
              <a:off x="7653461"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4" name="Oval 1373"/>
            <p:cNvSpPr/>
            <p:nvPr/>
          </p:nvSpPr>
          <p:spPr>
            <a:xfrm>
              <a:off x="7866723"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5" name="Oval 1374"/>
            <p:cNvSpPr/>
            <p:nvPr/>
          </p:nvSpPr>
          <p:spPr>
            <a:xfrm>
              <a:off x="8079985"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6" name="Oval 1375"/>
            <p:cNvSpPr/>
            <p:nvPr/>
          </p:nvSpPr>
          <p:spPr>
            <a:xfrm>
              <a:off x="8293247"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7" name="Oval 1376"/>
            <p:cNvSpPr/>
            <p:nvPr/>
          </p:nvSpPr>
          <p:spPr>
            <a:xfrm>
              <a:off x="850650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8" name="Oval 1377"/>
            <p:cNvSpPr/>
            <p:nvPr/>
          </p:nvSpPr>
          <p:spPr>
            <a:xfrm>
              <a:off x="541421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9" name="Oval 1378"/>
            <p:cNvSpPr/>
            <p:nvPr/>
          </p:nvSpPr>
          <p:spPr>
            <a:xfrm>
              <a:off x="562747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0" name="Oval 1379"/>
            <p:cNvSpPr/>
            <p:nvPr/>
          </p:nvSpPr>
          <p:spPr>
            <a:xfrm>
              <a:off x="5840734"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1" name="Oval 1380"/>
            <p:cNvSpPr/>
            <p:nvPr/>
          </p:nvSpPr>
          <p:spPr>
            <a:xfrm>
              <a:off x="6053996"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2" name="Oval 1381"/>
            <p:cNvSpPr/>
            <p:nvPr/>
          </p:nvSpPr>
          <p:spPr>
            <a:xfrm>
              <a:off x="626725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3" name="Oval 1382"/>
            <p:cNvSpPr/>
            <p:nvPr/>
          </p:nvSpPr>
          <p:spPr>
            <a:xfrm>
              <a:off x="648052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4" name="Oval 1383"/>
            <p:cNvSpPr/>
            <p:nvPr/>
          </p:nvSpPr>
          <p:spPr>
            <a:xfrm>
              <a:off x="669378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5" name="Oval 1384"/>
            <p:cNvSpPr/>
            <p:nvPr/>
          </p:nvSpPr>
          <p:spPr>
            <a:xfrm>
              <a:off x="6907044"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6" name="Oval 1385"/>
            <p:cNvSpPr/>
            <p:nvPr/>
          </p:nvSpPr>
          <p:spPr>
            <a:xfrm>
              <a:off x="7120306"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7" name="Oval 1386"/>
            <p:cNvSpPr/>
            <p:nvPr/>
          </p:nvSpPr>
          <p:spPr>
            <a:xfrm>
              <a:off x="733356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8" name="Oval 1387"/>
            <p:cNvSpPr/>
            <p:nvPr/>
          </p:nvSpPr>
          <p:spPr>
            <a:xfrm>
              <a:off x="754683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9" name="Oval 1388"/>
            <p:cNvSpPr/>
            <p:nvPr/>
          </p:nvSpPr>
          <p:spPr>
            <a:xfrm>
              <a:off x="776009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0" name="Oval 1389"/>
            <p:cNvSpPr/>
            <p:nvPr/>
          </p:nvSpPr>
          <p:spPr>
            <a:xfrm>
              <a:off x="7973354"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1" name="Oval 1390"/>
            <p:cNvSpPr/>
            <p:nvPr/>
          </p:nvSpPr>
          <p:spPr>
            <a:xfrm>
              <a:off x="8186616"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2" name="Oval 1391"/>
            <p:cNvSpPr/>
            <p:nvPr/>
          </p:nvSpPr>
          <p:spPr>
            <a:xfrm>
              <a:off x="839987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3" name="Oval 1392"/>
            <p:cNvSpPr/>
            <p:nvPr/>
          </p:nvSpPr>
          <p:spPr>
            <a:xfrm>
              <a:off x="861314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4" name="Oval 1393"/>
            <p:cNvSpPr/>
            <p:nvPr/>
          </p:nvSpPr>
          <p:spPr>
            <a:xfrm>
              <a:off x="871978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5" name="Oval 1394"/>
            <p:cNvSpPr/>
            <p:nvPr/>
          </p:nvSpPr>
          <p:spPr>
            <a:xfrm>
              <a:off x="520094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6" name="Oval 1395"/>
            <p:cNvSpPr/>
            <p:nvPr/>
          </p:nvSpPr>
          <p:spPr>
            <a:xfrm>
              <a:off x="530757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7" name="Oval 1396"/>
            <p:cNvSpPr/>
            <p:nvPr/>
          </p:nvSpPr>
          <p:spPr>
            <a:xfrm>
              <a:off x="5520841"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8" name="Oval 1397"/>
            <p:cNvSpPr/>
            <p:nvPr/>
          </p:nvSpPr>
          <p:spPr>
            <a:xfrm>
              <a:off x="5734103"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9" name="Oval 1398"/>
            <p:cNvSpPr/>
            <p:nvPr/>
          </p:nvSpPr>
          <p:spPr>
            <a:xfrm>
              <a:off x="5947365"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0" name="Oval 1399"/>
            <p:cNvSpPr/>
            <p:nvPr/>
          </p:nvSpPr>
          <p:spPr>
            <a:xfrm>
              <a:off x="6160627"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1" name="Oval 1400"/>
            <p:cNvSpPr/>
            <p:nvPr/>
          </p:nvSpPr>
          <p:spPr>
            <a:xfrm>
              <a:off x="637388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2" name="Oval 1401"/>
            <p:cNvSpPr/>
            <p:nvPr/>
          </p:nvSpPr>
          <p:spPr>
            <a:xfrm>
              <a:off x="6587151"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3" name="Oval 1402"/>
            <p:cNvSpPr/>
            <p:nvPr/>
          </p:nvSpPr>
          <p:spPr>
            <a:xfrm>
              <a:off x="6800413"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4" name="Oval 1403"/>
            <p:cNvSpPr/>
            <p:nvPr/>
          </p:nvSpPr>
          <p:spPr>
            <a:xfrm>
              <a:off x="7013675"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5" name="Oval 1404"/>
            <p:cNvSpPr/>
            <p:nvPr/>
          </p:nvSpPr>
          <p:spPr>
            <a:xfrm>
              <a:off x="7226937"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6" name="Oval 1405"/>
            <p:cNvSpPr/>
            <p:nvPr/>
          </p:nvSpPr>
          <p:spPr>
            <a:xfrm>
              <a:off x="744019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7" name="Oval 1406"/>
            <p:cNvSpPr/>
            <p:nvPr/>
          </p:nvSpPr>
          <p:spPr>
            <a:xfrm>
              <a:off x="7653461"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8" name="Oval 1407"/>
            <p:cNvSpPr/>
            <p:nvPr/>
          </p:nvSpPr>
          <p:spPr>
            <a:xfrm>
              <a:off x="7866723"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9" name="Oval 1408"/>
            <p:cNvSpPr/>
            <p:nvPr/>
          </p:nvSpPr>
          <p:spPr>
            <a:xfrm>
              <a:off x="8079985"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0" name="Oval 1409"/>
            <p:cNvSpPr/>
            <p:nvPr/>
          </p:nvSpPr>
          <p:spPr>
            <a:xfrm>
              <a:off x="8293247"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1" name="Oval 1410"/>
            <p:cNvSpPr/>
            <p:nvPr/>
          </p:nvSpPr>
          <p:spPr>
            <a:xfrm>
              <a:off x="850650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2" name="Oval 1411"/>
            <p:cNvSpPr/>
            <p:nvPr/>
          </p:nvSpPr>
          <p:spPr>
            <a:xfrm>
              <a:off x="541421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3" name="Oval 1412"/>
            <p:cNvSpPr/>
            <p:nvPr/>
          </p:nvSpPr>
          <p:spPr>
            <a:xfrm>
              <a:off x="562747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4" name="Oval 1413"/>
            <p:cNvSpPr/>
            <p:nvPr/>
          </p:nvSpPr>
          <p:spPr>
            <a:xfrm>
              <a:off x="5840734"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5" name="Oval 1414"/>
            <p:cNvSpPr/>
            <p:nvPr/>
          </p:nvSpPr>
          <p:spPr>
            <a:xfrm>
              <a:off x="6053996"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6" name="Oval 1415"/>
            <p:cNvSpPr/>
            <p:nvPr/>
          </p:nvSpPr>
          <p:spPr>
            <a:xfrm>
              <a:off x="626725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7" name="Oval 1416"/>
            <p:cNvSpPr/>
            <p:nvPr/>
          </p:nvSpPr>
          <p:spPr>
            <a:xfrm>
              <a:off x="648052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8" name="Oval 1417"/>
            <p:cNvSpPr/>
            <p:nvPr/>
          </p:nvSpPr>
          <p:spPr>
            <a:xfrm>
              <a:off x="669378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9" name="Oval 1418"/>
            <p:cNvSpPr/>
            <p:nvPr/>
          </p:nvSpPr>
          <p:spPr>
            <a:xfrm>
              <a:off x="6907044"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0" name="Oval 1419"/>
            <p:cNvSpPr/>
            <p:nvPr/>
          </p:nvSpPr>
          <p:spPr>
            <a:xfrm>
              <a:off x="7120306"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1" name="Oval 1420"/>
            <p:cNvSpPr/>
            <p:nvPr/>
          </p:nvSpPr>
          <p:spPr>
            <a:xfrm>
              <a:off x="733356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2" name="Oval 1421"/>
            <p:cNvSpPr/>
            <p:nvPr/>
          </p:nvSpPr>
          <p:spPr>
            <a:xfrm>
              <a:off x="754683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3" name="Oval 1422"/>
            <p:cNvSpPr/>
            <p:nvPr/>
          </p:nvSpPr>
          <p:spPr>
            <a:xfrm>
              <a:off x="776009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4" name="Oval 1423"/>
            <p:cNvSpPr/>
            <p:nvPr/>
          </p:nvSpPr>
          <p:spPr>
            <a:xfrm>
              <a:off x="7973354"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5" name="Oval 1424"/>
            <p:cNvSpPr/>
            <p:nvPr/>
          </p:nvSpPr>
          <p:spPr>
            <a:xfrm>
              <a:off x="8186616"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6" name="Oval 1425"/>
            <p:cNvSpPr/>
            <p:nvPr/>
          </p:nvSpPr>
          <p:spPr>
            <a:xfrm>
              <a:off x="839987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7" name="Oval 1426"/>
            <p:cNvSpPr/>
            <p:nvPr/>
          </p:nvSpPr>
          <p:spPr>
            <a:xfrm>
              <a:off x="861314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8" name="Oval 1427"/>
            <p:cNvSpPr/>
            <p:nvPr/>
          </p:nvSpPr>
          <p:spPr>
            <a:xfrm>
              <a:off x="871978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9" name="Oval 1428"/>
            <p:cNvSpPr/>
            <p:nvPr/>
          </p:nvSpPr>
          <p:spPr>
            <a:xfrm>
              <a:off x="520094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0" name="Oval 1429"/>
            <p:cNvSpPr/>
            <p:nvPr/>
          </p:nvSpPr>
          <p:spPr>
            <a:xfrm>
              <a:off x="530757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1" name="Oval 1430"/>
            <p:cNvSpPr/>
            <p:nvPr/>
          </p:nvSpPr>
          <p:spPr>
            <a:xfrm>
              <a:off x="5520841"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2" name="Oval 1431"/>
            <p:cNvSpPr/>
            <p:nvPr/>
          </p:nvSpPr>
          <p:spPr>
            <a:xfrm>
              <a:off x="5734103"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3" name="Oval 1432"/>
            <p:cNvSpPr/>
            <p:nvPr/>
          </p:nvSpPr>
          <p:spPr>
            <a:xfrm>
              <a:off x="5947365"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4" name="Oval 1433"/>
            <p:cNvSpPr/>
            <p:nvPr/>
          </p:nvSpPr>
          <p:spPr>
            <a:xfrm>
              <a:off x="6160627"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5" name="Oval 1434"/>
            <p:cNvSpPr/>
            <p:nvPr/>
          </p:nvSpPr>
          <p:spPr>
            <a:xfrm>
              <a:off x="637388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6" name="Oval 1435"/>
            <p:cNvSpPr/>
            <p:nvPr/>
          </p:nvSpPr>
          <p:spPr>
            <a:xfrm>
              <a:off x="6587151"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7" name="Oval 1436"/>
            <p:cNvSpPr/>
            <p:nvPr/>
          </p:nvSpPr>
          <p:spPr>
            <a:xfrm>
              <a:off x="6800413"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8" name="Oval 1437"/>
            <p:cNvSpPr/>
            <p:nvPr/>
          </p:nvSpPr>
          <p:spPr>
            <a:xfrm>
              <a:off x="7013675"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9" name="Oval 1438"/>
            <p:cNvSpPr/>
            <p:nvPr/>
          </p:nvSpPr>
          <p:spPr>
            <a:xfrm>
              <a:off x="7226937"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0" name="Oval 1439"/>
            <p:cNvSpPr/>
            <p:nvPr/>
          </p:nvSpPr>
          <p:spPr>
            <a:xfrm>
              <a:off x="744019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1" name="Oval 1440"/>
            <p:cNvSpPr/>
            <p:nvPr/>
          </p:nvSpPr>
          <p:spPr>
            <a:xfrm>
              <a:off x="7653461"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2" name="Oval 1441"/>
            <p:cNvSpPr/>
            <p:nvPr/>
          </p:nvSpPr>
          <p:spPr>
            <a:xfrm>
              <a:off x="7866723"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3" name="Oval 1442"/>
            <p:cNvSpPr/>
            <p:nvPr/>
          </p:nvSpPr>
          <p:spPr>
            <a:xfrm>
              <a:off x="8079985"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4" name="Oval 1443"/>
            <p:cNvSpPr/>
            <p:nvPr/>
          </p:nvSpPr>
          <p:spPr>
            <a:xfrm>
              <a:off x="8293247"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5" name="Oval 1444"/>
            <p:cNvSpPr/>
            <p:nvPr/>
          </p:nvSpPr>
          <p:spPr>
            <a:xfrm>
              <a:off x="850650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6" name="Oval 1445"/>
            <p:cNvSpPr/>
            <p:nvPr/>
          </p:nvSpPr>
          <p:spPr>
            <a:xfrm>
              <a:off x="541421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7" name="Oval 1446"/>
            <p:cNvSpPr/>
            <p:nvPr/>
          </p:nvSpPr>
          <p:spPr>
            <a:xfrm>
              <a:off x="562747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8" name="Oval 1447"/>
            <p:cNvSpPr/>
            <p:nvPr/>
          </p:nvSpPr>
          <p:spPr>
            <a:xfrm>
              <a:off x="5840734"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9" name="Oval 1448"/>
            <p:cNvSpPr/>
            <p:nvPr/>
          </p:nvSpPr>
          <p:spPr>
            <a:xfrm>
              <a:off x="6053996"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0" name="Oval 1449"/>
            <p:cNvSpPr/>
            <p:nvPr/>
          </p:nvSpPr>
          <p:spPr>
            <a:xfrm>
              <a:off x="626725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1" name="Oval 1450"/>
            <p:cNvSpPr/>
            <p:nvPr/>
          </p:nvSpPr>
          <p:spPr>
            <a:xfrm>
              <a:off x="648052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2" name="Oval 1451"/>
            <p:cNvSpPr/>
            <p:nvPr/>
          </p:nvSpPr>
          <p:spPr>
            <a:xfrm>
              <a:off x="669378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3" name="Oval 1452"/>
            <p:cNvSpPr/>
            <p:nvPr/>
          </p:nvSpPr>
          <p:spPr>
            <a:xfrm>
              <a:off x="6907044"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4" name="Oval 1453"/>
            <p:cNvSpPr/>
            <p:nvPr/>
          </p:nvSpPr>
          <p:spPr>
            <a:xfrm>
              <a:off x="7120306"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5" name="Oval 1454"/>
            <p:cNvSpPr/>
            <p:nvPr/>
          </p:nvSpPr>
          <p:spPr>
            <a:xfrm>
              <a:off x="733356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6" name="Oval 1455"/>
            <p:cNvSpPr/>
            <p:nvPr/>
          </p:nvSpPr>
          <p:spPr>
            <a:xfrm>
              <a:off x="754683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7" name="Oval 1456"/>
            <p:cNvSpPr/>
            <p:nvPr/>
          </p:nvSpPr>
          <p:spPr>
            <a:xfrm>
              <a:off x="776009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8" name="Oval 1457"/>
            <p:cNvSpPr/>
            <p:nvPr/>
          </p:nvSpPr>
          <p:spPr>
            <a:xfrm>
              <a:off x="7973354"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9" name="Oval 1458"/>
            <p:cNvSpPr/>
            <p:nvPr/>
          </p:nvSpPr>
          <p:spPr>
            <a:xfrm>
              <a:off x="8186616"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0" name="Oval 1459"/>
            <p:cNvSpPr/>
            <p:nvPr/>
          </p:nvSpPr>
          <p:spPr>
            <a:xfrm>
              <a:off x="839987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1" name="Oval 1460"/>
            <p:cNvSpPr/>
            <p:nvPr/>
          </p:nvSpPr>
          <p:spPr>
            <a:xfrm>
              <a:off x="861314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2" name="Oval 1461"/>
            <p:cNvSpPr/>
            <p:nvPr/>
          </p:nvSpPr>
          <p:spPr>
            <a:xfrm>
              <a:off x="871978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3" name="Oval 1462"/>
            <p:cNvSpPr/>
            <p:nvPr/>
          </p:nvSpPr>
          <p:spPr>
            <a:xfrm>
              <a:off x="520094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4" name="Oval 1463"/>
            <p:cNvSpPr/>
            <p:nvPr/>
          </p:nvSpPr>
          <p:spPr>
            <a:xfrm>
              <a:off x="530757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5" name="Oval 1464"/>
            <p:cNvSpPr/>
            <p:nvPr/>
          </p:nvSpPr>
          <p:spPr>
            <a:xfrm>
              <a:off x="5520841"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6" name="Oval 1465"/>
            <p:cNvSpPr/>
            <p:nvPr/>
          </p:nvSpPr>
          <p:spPr>
            <a:xfrm>
              <a:off x="5734103"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7" name="Oval 1466"/>
            <p:cNvSpPr/>
            <p:nvPr/>
          </p:nvSpPr>
          <p:spPr>
            <a:xfrm>
              <a:off x="5947365"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8" name="Oval 1467"/>
            <p:cNvSpPr/>
            <p:nvPr/>
          </p:nvSpPr>
          <p:spPr>
            <a:xfrm>
              <a:off x="6160627"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9" name="Oval 1468"/>
            <p:cNvSpPr/>
            <p:nvPr/>
          </p:nvSpPr>
          <p:spPr>
            <a:xfrm>
              <a:off x="637388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0" name="Oval 1469"/>
            <p:cNvSpPr/>
            <p:nvPr/>
          </p:nvSpPr>
          <p:spPr>
            <a:xfrm>
              <a:off x="6587151"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1" name="Oval 1470"/>
            <p:cNvSpPr/>
            <p:nvPr/>
          </p:nvSpPr>
          <p:spPr>
            <a:xfrm>
              <a:off x="6800413"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2" name="Oval 1471"/>
            <p:cNvSpPr/>
            <p:nvPr/>
          </p:nvSpPr>
          <p:spPr>
            <a:xfrm>
              <a:off x="7013675"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3" name="Oval 1472"/>
            <p:cNvSpPr/>
            <p:nvPr/>
          </p:nvSpPr>
          <p:spPr>
            <a:xfrm>
              <a:off x="7226937"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4" name="Oval 1473"/>
            <p:cNvSpPr/>
            <p:nvPr/>
          </p:nvSpPr>
          <p:spPr>
            <a:xfrm>
              <a:off x="744019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5" name="Oval 1474"/>
            <p:cNvSpPr/>
            <p:nvPr/>
          </p:nvSpPr>
          <p:spPr>
            <a:xfrm>
              <a:off x="7653461"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6" name="Oval 1475"/>
            <p:cNvSpPr/>
            <p:nvPr/>
          </p:nvSpPr>
          <p:spPr>
            <a:xfrm>
              <a:off x="7866723"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7" name="Oval 1476"/>
            <p:cNvSpPr/>
            <p:nvPr/>
          </p:nvSpPr>
          <p:spPr>
            <a:xfrm>
              <a:off x="8079985"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8" name="Oval 1477"/>
            <p:cNvSpPr/>
            <p:nvPr/>
          </p:nvSpPr>
          <p:spPr>
            <a:xfrm>
              <a:off x="8293247"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9" name="Oval 1478"/>
            <p:cNvSpPr/>
            <p:nvPr/>
          </p:nvSpPr>
          <p:spPr>
            <a:xfrm>
              <a:off x="850650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0" name="Oval 1479"/>
            <p:cNvSpPr/>
            <p:nvPr/>
          </p:nvSpPr>
          <p:spPr>
            <a:xfrm>
              <a:off x="541421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1" name="Oval 1480"/>
            <p:cNvSpPr/>
            <p:nvPr/>
          </p:nvSpPr>
          <p:spPr>
            <a:xfrm>
              <a:off x="562747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2" name="Oval 1481"/>
            <p:cNvSpPr/>
            <p:nvPr/>
          </p:nvSpPr>
          <p:spPr>
            <a:xfrm>
              <a:off x="5840734"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3" name="Oval 1482"/>
            <p:cNvSpPr/>
            <p:nvPr/>
          </p:nvSpPr>
          <p:spPr>
            <a:xfrm>
              <a:off x="6053996"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4" name="Oval 1483"/>
            <p:cNvSpPr/>
            <p:nvPr/>
          </p:nvSpPr>
          <p:spPr>
            <a:xfrm>
              <a:off x="626725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5" name="Oval 1484"/>
            <p:cNvSpPr/>
            <p:nvPr/>
          </p:nvSpPr>
          <p:spPr>
            <a:xfrm>
              <a:off x="648052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6" name="Oval 1485"/>
            <p:cNvSpPr/>
            <p:nvPr/>
          </p:nvSpPr>
          <p:spPr>
            <a:xfrm>
              <a:off x="669378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7" name="Oval 1486"/>
            <p:cNvSpPr/>
            <p:nvPr/>
          </p:nvSpPr>
          <p:spPr>
            <a:xfrm>
              <a:off x="6907044"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8" name="Oval 1487"/>
            <p:cNvSpPr/>
            <p:nvPr/>
          </p:nvSpPr>
          <p:spPr>
            <a:xfrm>
              <a:off x="7120306"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9" name="Oval 1488"/>
            <p:cNvSpPr/>
            <p:nvPr/>
          </p:nvSpPr>
          <p:spPr>
            <a:xfrm>
              <a:off x="733356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0" name="Oval 1489"/>
            <p:cNvSpPr/>
            <p:nvPr/>
          </p:nvSpPr>
          <p:spPr>
            <a:xfrm>
              <a:off x="754683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1" name="Oval 1490"/>
            <p:cNvSpPr/>
            <p:nvPr/>
          </p:nvSpPr>
          <p:spPr>
            <a:xfrm>
              <a:off x="776009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2" name="Oval 1491"/>
            <p:cNvSpPr/>
            <p:nvPr/>
          </p:nvSpPr>
          <p:spPr>
            <a:xfrm>
              <a:off x="7973354"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3" name="Oval 1492"/>
            <p:cNvSpPr/>
            <p:nvPr/>
          </p:nvSpPr>
          <p:spPr>
            <a:xfrm>
              <a:off x="8186616"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4" name="Oval 1493"/>
            <p:cNvSpPr/>
            <p:nvPr/>
          </p:nvSpPr>
          <p:spPr>
            <a:xfrm>
              <a:off x="839987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5" name="Oval 1494"/>
            <p:cNvSpPr/>
            <p:nvPr/>
          </p:nvSpPr>
          <p:spPr>
            <a:xfrm>
              <a:off x="861314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6" name="Oval 1495"/>
            <p:cNvSpPr/>
            <p:nvPr/>
          </p:nvSpPr>
          <p:spPr>
            <a:xfrm>
              <a:off x="871978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7" name="Oval 1496"/>
            <p:cNvSpPr/>
            <p:nvPr/>
          </p:nvSpPr>
          <p:spPr>
            <a:xfrm>
              <a:off x="520094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8" name="Oval 1497"/>
            <p:cNvSpPr/>
            <p:nvPr/>
          </p:nvSpPr>
          <p:spPr>
            <a:xfrm>
              <a:off x="530757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9" name="Oval 1498"/>
            <p:cNvSpPr/>
            <p:nvPr/>
          </p:nvSpPr>
          <p:spPr>
            <a:xfrm>
              <a:off x="5520841"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0" name="Oval 1499"/>
            <p:cNvSpPr/>
            <p:nvPr/>
          </p:nvSpPr>
          <p:spPr>
            <a:xfrm>
              <a:off x="5734103"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1" name="Oval 1500"/>
            <p:cNvSpPr/>
            <p:nvPr/>
          </p:nvSpPr>
          <p:spPr>
            <a:xfrm>
              <a:off x="5947365"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2" name="Oval 1501"/>
            <p:cNvSpPr/>
            <p:nvPr/>
          </p:nvSpPr>
          <p:spPr>
            <a:xfrm>
              <a:off x="6160627"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3" name="Oval 1502"/>
            <p:cNvSpPr/>
            <p:nvPr/>
          </p:nvSpPr>
          <p:spPr>
            <a:xfrm>
              <a:off x="637388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4" name="Oval 1503"/>
            <p:cNvSpPr/>
            <p:nvPr/>
          </p:nvSpPr>
          <p:spPr>
            <a:xfrm>
              <a:off x="6587151"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5" name="Oval 1504"/>
            <p:cNvSpPr/>
            <p:nvPr/>
          </p:nvSpPr>
          <p:spPr>
            <a:xfrm>
              <a:off x="6800413"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6" name="Oval 1505"/>
            <p:cNvSpPr/>
            <p:nvPr/>
          </p:nvSpPr>
          <p:spPr>
            <a:xfrm>
              <a:off x="7013675"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7" name="Oval 1506"/>
            <p:cNvSpPr/>
            <p:nvPr/>
          </p:nvSpPr>
          <p:spPr>
            <a:xfrm>
              <a:off x="7226937"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8" name="Oval 1507"/>
            <p:cNvSpPr/>
            <p:nvPr/>
          </p:nvSpPr>
          <p:spPr>
            <a:xfrm>
              <a:off x="744019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9" name="Oval 1508"/>
            <p:cNvSpPr/>
            <p:nvPr/>
          </p:nvSpPr>
          <p:spPr>
            <a:xfrm>
              <a:off x="7653461"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0" name="Oval 1509"/>
            <p:cNvSpPr/>
            <p:nvPr/>
          </p:nvSpPr>
          <p:spPr>
            <a:xfrm>
              <a:off x="7866723"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1" name="Oval 1510"/>
            <p:cNvSpPr/>
            <p:nvPr/>
          </p:nvSpPr>
          <p:spPr>
            <a:xfrm>
              <a:off x="8079985"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2" name="Oval 1511"/>
            <p:cNvSpPr/>
            <p:nvPr/>
          </p:nvSpPr>
          <p:spPr>
            <a:xfrm>
              <a:off x="8293247"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3" name="Oval 1512"/>
            <p:cNvSpPr/>
            <p:nvPr/>
          </p:nvSpPr>
          <p:spPr>
            <a:xfrm>
              <a:off x="850650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4" name="Oval 1513"/>
            <p:cNvSpPr/>
            <p:nvPr/>
          </p:nvSpPr>
          <p:spPr>
            <a:xfrm>
              <a:off x="541421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5" name="Oval 1514"/>
            <p:cNvSpPr/>
            <p:nvPr/>
          </p:nvSpPr>
          <p:spPr>
            <a:xfrm>
              <a:off x="562747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6" name="Oval 1515"/>
            <p:cNvSpPr/>
            <p:nvPr/>
          </p:nvSpPr>
          <p:spPr>
            <a:xfrm>
              <a:off x="5840734"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7" name="Oval 1516"/>
            <p:cNvSpPr/>
            <p:nvPr/>
          </p:nvSpPr>
          <p:spPr>
            <a:xfrm>
              <a:off x="6053996"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8" name="Oval 1517"/>
            <p:cNvSpPr/>
            <p:nvPr/>
          </p:nvSpPr>
          <p:spPr>
            <a:xfrm>
              <a:off x="626725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9" name="Oval 1518"/>
            <p:cNvSpPr/>
            <p:nvPr/>
          </p:nvSpPr>
          <p:spPr>
            <a:xfrm>
              <a:off x="648052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0" name="Oval 1519"/>
            <p:cNvSpPr/>
            <p:nvPr/>
          </p:nvSpPr>
          <p:spPr>
            <a:xfrm>
              <a:off x="669378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1" name="Oval 1520"/>
            <p:cNvSpPr/>
            <p:nvPr/>
          </p:nvSpPr>
          <p:spPr>
            <a:xfrm>
              <a:off x="6907044"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2" name="Oval 1521"/>
            <p:cNvSpPr/>
            <p:nvPr/>
          </p:nvSpPr>
          <p:spPr>
            <a:xfrm>
              <a:off x="7120306"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3" name="Oval 1522"/>
            <p:cNvSpPr/>
            <p:nvPr/>
          </p:nvSpPr>
          <p:spPr>
            <a:xfrm>
              <a:off x="733356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4" name="Oval 1523"/>
            <p:cNvSpPr/>
            <p:nvPr/>
          </p:nvSpPr>
          <p:spPr>
            <a:xfrm>
              <a:off x="754683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5" name="Oval 1524"/>
            <p:cNvSpPr/>
            <p:nvPr/>
          </p:nvSpPr>
          <p:spPr>
            <a:xfrm>
              <a:off x="776009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6" name="Oval 1525"/>
            <p:cNvSpPr/>
            <p:nvPr/>
          </p:nvSpPr>
          <p:spPr>
            <a:xfrm>
              <a:off x="7973354"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7" name="Oval 1526"/>
            <p:cNvSpPr/>
            <p:nvPr/>
          </p:nvSpPr>
          <p:spPr>
            <a:xfrm>
              <a:off x="8186616"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8" name="Oval 1527"/>
            <p:cNvSpPr/>
            <p:nvPr/>
          </p:nvSpPr>
          <p:spPr>
            <a:xfrm>
              <a:off x="839987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9" name="Oval 1528"/>
            <p:cNvSpPr/>
            <p:nvPr/>
          </p:nvSpPr>
          <p:spPr>
            <a:xfrm>
              <a:off x="861314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0" name="Oval 1529"/>
            <p:cNvSpPr/>
            <p:nvPr/>
          </p:nvSpPr>
          <p:spPr>
            <a:xfrm>
              <a:off x="871978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1" name="Oval 1530"/>
            <p:cNvSpPr/>
            <p:nvPr/>
          </p:nvSpPr>
          <p:spPr>
            <a:xfrm>
              <a:off x="520094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2" name="Oval 1531"/>
            <p:cNvSpPr/>
            <p:nvPr/>
          </p:nvSpPr>
          <p:spPr>
            <a:xfrm>
              <a:off x="530757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3" name="Oval 1532"/>
            <p:cNvSpPr/>
            <p:nvPr/>
          </p:nvSpPr>
          <p:spPr>
            <a:xfrm>
              <a:off x="5520841"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4" name="Oval 1533"/>
            <p:cNvSpPr/>
            <p:nvPr/>
          </p:nvSpPr>
          <p:spPr>
            <a:xfrm>
              <a:off x="5734103"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5" name="Oval 1534"/>
            <p:cNvSpPr/>
            <p:nvPr/>
          </p:nvSpPr>
          <p:spPr>
            <a:xfrm>
              <a:off x="5947365"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6" name="Oval 1535"/>
            <p:cNvSpPr/>
            <p:nvPr/>
          </p:nvSpPr>
          <p:spPr>
            <a:xfrm>
              <a:off x="6160627"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7" name="Oval 1536"/>
            <p:cNvSpPr/>
            <p:nvPr/>
          </p:nvSpPr>
          <p:spPr>
            <a:xfrm>
              <a:off x="637388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8" name="Oval 1537"/>
            <p:cNvSpPr/>
            <p:nvPr/>
          </p:nvSpPr>
          <p:spPr>
            <a:xfrm>
              <a:off x="6587151"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9" name="Oval 1538"/>
            <p:cNvSpPr/>
            <p:nvPr/>
          </p:nvSpPr>
          <p:spPr>
            <a:xfrm>
              <a:off x="6800413"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0" name="Oval 1539"/>
            <p:cNvSpPr/>
            <p:nvPr/>
          </p:nvSpPr>
          <p:spPr>
            <a:xfrm>
              <a:off x="7013675"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1" name="Oval 1540"/>
            <p:cNvSpPr/>
            <p:nvPr/>
          </p:nvSpPr>
          <p:spPr>
            <a:xfrm>
              <a:off x="7226937"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2" name="Oval 1541"/>
            <p:cNvSpPr/>
            <p:nvPr/>
          </p:nvSpPr>
          <p:spPr>
            <a:xfrm>
              <a:off x="744019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3" name="Oval 1542"/>
            <p:cNvSpPr/>
            <p:nvPr/>
          </p:nvSpPr>
          <p:spPr>
            <a:xfrm>
              <a:off x="7653461"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4" name="Oval 1543"/>
            <p:cNvSpPr/>
            <p:nvPr/>
          </p:nvSpPr>
          <p:spPr>
            <a:xfrm>
              <a:off x="7866723"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5" name="Oval 1544"/>
            <p:cNvSpPr/>
            <p:nvPr/>
          </p:nvSpPr>
          <p:spPr>
            <a:xfrm>
              <a:off x="8079985"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6" name="Oval 1545"/>
            <p:cNvSpPr/>
            <p:nvPr/>
          </p:nvSpPr>
          <p:spPr>
            <a:xfrm>
              <a:off x="8293247"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7" name="Oval 1546"/>
            <p:cNvSpPr/>
            <p:nvPr/>
          </p:nvSpPr>
          <p:spPr>
            <a:xfrm>
              <a:off x="850650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8" name="Oval 1547"/>
            <p:cNvSpPr/>
            <p:nvPr/>
          </p:nvSpPr>
          <p:spPr>
            <a:xfrm>
              <a:off x="541421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9" name="Oval 1548"/>
            <p:cNvSpPr/>
            <p:nvPr/>
          </p:nvSpPr>
          <p:spPr>
            <a:xfrm>
              <a:off x="562747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0" name="Oval 1549"/>
            <p:cNvSpPr/>
            <p:nvPr/>
          </p:nvSpPr>
          <p:spPr>
            <a:xfrm>
              <a:off x="5840734"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1" name="Oval 1550"/>
            <p:cNvSpPr/>
            <p:nvPr/>
          </p:nvSpPr>
          <p:spPr>
            <a:xfrm>
              <a:off x="6053996"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2" name="Oval 1551"/>
            <p:cNvSpPr/>
            <p:nvPr/>
          </p:nvSpPr>
          <p:spPr>
            <a:xfrm>
              <a:off x="626725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3" name="Oval 1552"/>
            <p:cNvSpPr/>
            <p:nvPr/>
          </p:nvSpPr>
          <p:spPr>
            <a:xfrm>
              <a:off x="648052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4" name="Oval 1553"/>
            <p:cNvSpPr/>
            <p:nvPr/>
          </p:nvSpPr>
          <p:spPr>
            <a:xfrm>
              <a:off x="669378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5" name="Oval 1554"/>
            <p:cNvSpPr/>
            <p:nvPr/>
          </p:nvSpPr>
          <p:spPr>
            <a:xfrm>
              <a:off x="6907044"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6" name="Oval 1555"/>
            <p:cNvSpPr/>
            <p:nvPr/>
          </p:nvSpPr>
          <p:spPr>
            <a:xfrm>
              <a:off x="7120306"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7" name="Oval 1556"/>
            <p:cNvSpPr/>
            <p:nvPr/>
          </p:nvSpPr>
          <p:spPr>
            <a:xfrm>
              <a:off x="733356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8" name="Oval 1557"/>
            <p:cNvSpPr/>
            <p:nvPr/>
          </p:nvSpPr>
          <p:spPr>
            <a:xfrm>
              <a:off x="754683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9" name="Oval 1558"/>
            <p:cNvSpPr/>
            <p:nvPr/>
          </p:nvSpPr>
          <p:spPr>
            <a:xfrm>
              <a:off x="776009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0" name="Oval 1559"/>
            <p:cNvSpPr/>
            <p:nvPr/>
          </p:nvSpPr>
          <p:spPr>
            <a:xfrm>
              <a:off x="7973354"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1" name="Oval 1560"/>
            <p:cNvSpPr/>
            <p:nvPr/>
          </p:nvSpPr>
          <p:spPr>
            <a:xfrm>
              <a:off x="8186616"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2" name="Oval 1561"/>
            <p:cNvSpPr/>
            <p:nvPr/>
          </p:nvSpPr>
          <p:spPr>
            <a:xfrm>
              <a:off x="839987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3" name="Oval 1562"/>
            <p:cNvSpPr/>
            <p:nvPr/>
          </p:nvSpPr>
          <p:spPr>
            <a:xfrm>
              <a:off x="861314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4" name="Oval 1563"/>
            <p:cNvSpPr/>
            <p:nvPr/>
          </p:nvSpPr>
          <p:spPr>
            <a:xfrm>
              <a:off x="871978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65" name="Oval 1564"/>
          <p:cNvSpPr/>
          <p:nvPr/>
        </p:nvSpPr>
        <p:spPr bwMode="auto">
          <a:xfrm>
            <a:off x="6758098" y="5923563"/>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66" name="Oval 1565"/>
          <p:cNvSpPr/>
          <p:nvPr/>
        </p:nvSpPr>
        <p:spPr bwMode="auto">
          <a:xfrm>
            <a:off x="5596503" y="4948995"/>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67" name="Oval 1566"/>
          <p:cNvSpPr/>
          <p:nvPr/>
        </p:nvSpPr>
        <p:spPr bwMode="auto">
          <a:xfrm>
            <a:off x="8469916" y="622481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68" name="Oval 1567"/>
          <p:cNvSpPr/>
          <p:nvPr/>
        </p:nvSpPr>
        <p:spPr bwMode="auto">
          <a:xfrm>
            <a:off x="8364604" y="1981995"/>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69" name="Oval 1568"/>
          <p:cNvSpPr/>
          <p:nvPr/>
        </p:nvSpPr>
        <p:spPr bwMode="auto">
          <a:xfrm>
            <a:off x="8483251" y="3031520"/>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0" name="Oval 1569"/>
          <p:cNvSpPr/>
          <p:nvPr/>
        </p:nvSpPr>
        <p:spPr bwMode="auto">
          <a:xfrm>
            <a:off x="5150814" y="3460141"/>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1" name="Oval 1570"/>
          <p:cNvSpPr/>
          <p:nvPr/>
        </p:nvSpPr>
        <p:spPr bwMode="auto">
          <a:xfrm>
            <a:off x="5373469" y="612372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2" name="Oval 1571"/>
          <p:cNvSpPr/>
          <p:nvPr/>
        </p:nvSpPr>
        <p:spPr bwMode="auto">
          <a:xfrm>
            <a:off x="7509066" y="5161433"/>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3" name="Oval 1572"/>
          <p:cNvSpPr/>
          <p:nvPr/>
        </p:nvSpPr>
        <p:spPr bwMode="auto">
          <a:xfrm>
            <a:off x="5692286" y="209253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4" name="Oval 1573"/>
          <p:cNvSpPr/>
          <p:nvPr/>
        </p:nvSpPr>
        <p:spPr bwMode="auto">
          <a:xfrm>
            <a:off x="8668385" y="421863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5" name="Rounded Rectangle 1574"/>
          <p:cNvSpPr/>
          <p:nvPr/>
        </p:nvSpPr>
        <p:spPr>
          <a:xfrm>
            <a:off x="4894314" y="1907151"/>
            <a:ext cx="4137707" cy="4715218"/>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6" name="Oval 1575"/>
          <p:cNvSpPr/>
          <p:nvPr/>
        </p:nvSpPr>
        <p:spPr bwMode="auto">
          <a:xfrm>
            <a:off x="7309199" y="2814250"/>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7" name="Oval 1576"/>
          <p:cNvSpPr/>
          <p:nvPr/>
        </p:nvSpPr>
        <p:spPr bwMode="auto">
          <a:xfrm>
            <a:off x="7052003" y="4723198"/>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8" name="Oval 1577"/>
          <p:cNvSpPr/>
          <p:nvPr/>
        </p:nvSpPr>
        <p:spPr>
          <a:xfrm>
            <a:off x="6407585" y="4046056"/>
            <a:ext cx="1463040" cy="1463040"/>
          </a:xfrm>
          <a:prstGeom prst="ellipse">
            <a:avLst/>
          </a:prstGeom>
          <a:noFill/>
          <a:ln w="19050">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9" name="Oval 1578"/>
          <p:cNvSpPr/>
          <p:nvPr/>
        </p:nvSpPr>
        <p:spPr bwMode="auto">
          <a:xfrm>
            <a:off x="6012135" y="324986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1582" name="Straight Arrow Connector 1581"/>
          <p:cNvCxnSpPr/>
          <p:nvPr/>
        </p:nvCxnSpPr>
        <p:spPr bwMode="auto">
          <a:xfrm>
            <a:off x="1150442" y="6540687"/>
            <a:ext cx="1676998"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1583" name="Straight Arrow Connector 1582"/>
          <p:cNvCxnSpPr/>
          <p:nvPr/>
        </p:nvCxnSpPr>
        <p:spPr bwMode="auto">
          <a:xfrm>
            <a:off x="1150442" y="5727140"/>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1584" name="Trapezoid 1583"/>
          <p:cNvSpPr/>
          <p:nvPr/>
        </p:nvSpPr>
        <p:spPr bwMode="auto">
          <a:xfrm rot="5400000">
            <a:off x="2574515" y="5845735"/>
            <a:ext cx="1012628" cy="526537"/>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1585" name="TextBox 1584"/>
          <p:cNvSpPr txBox="1"/>
          <p:nvPr/>
        </p:nvSpPr>
        <p:spPr>
          <a:xfrm>
            <a:off x="2750721" y="5867328"/>
            <a:ext cx="746870" cy="595727"/>
          </a:xfrm>
          <a:prstGeom prst="rect">
            <a:avLst/>
          </a:prstGeom>
          <a:noFill/>
        </p:spPr>
        <p:txBody>
          <a:bodyPr wrap="none" rtlCol="0">
            <a:spAutoFit/>
          </a:bodyPr>
          <a:lstStyle/>
          <a:p>
            <a:r>
              <a:rPr lang="en-US" sz="2400" i="1" dirty="0" smtClean="0">
                <a:solidFill>
                  <a:srgbClr val="000000"/>
                </a:solidFill>
                <a:latin typeface="Times New Roman"/>
                <a:cs typeface="Times New Roman"/>
              </a:rPr>
              <a:t>Rec</a:t>
            </a:r>
            <a:endParaRPr lang="en-US" i="1" dirty="0">
              <a:solidFill>
                <a:srgbClr val="000000"/>
              </a:solidFill>
              <a:latin typeface="Times New Roman"/>
              <a:cs typeface="Times New Roman"/>
            </a:endParaRPr>
          </a:p>
        </p:txBody>
      </p:sp>
      <p:cxnSp>
        <p:nvCxnSpPr>
          <p:cNvPr id="1588" name="Straight Arrow Connector 1587"/>
          <p:cNvCxnSpPr/>
          <p:nvPr/>
        </p:nvCxnSpPr>
        <p:spPr bwMode="auto">
          <a:xfrm>
            <a:off x="3344098" y="6130347"/>
            <a:ext cx="628586"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1605" name="Oval 1604"/>
          <p:cNvSpPr/>
          <p:nvPr/>
        </p:nvSpPr>
        <p:spPr bwMode="auto">
          <a:xfrm>
            <a:off x="1020317" y="6472257"/>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614" name="Rectangle 1613"/>
          <p:cNvSpPr/>
          <p:nvPr/>
        </p:nvSpPr>
        <p:spPr>
          <a:xfrm>
            <a:off x="562542" y="6186974"/>
            <a:ext cx="691702" cy="523220"/>
          </a:xfrm>
          <a:prstGeom prst="rect">
            <a:avLst/>
          </a:prstGeom>
        </p:spPr>
        <p:txBody>
          <a:bodyPr wrap="square">
            <a:spAutoFit/>
          </a:bodyPr>
          <a:lstStyle/>
          <a:p>
            <a:r>
              <a:rPr lang="en-US" sz="2800" i="1" dirty="0" smtClean="0">
                <a:latin typeface="Times New Roman"/>
                <a:cs typeface="Times New Roman"/>
              </a:rPr>
              <a:t>w</a:t>
            </a:r>
            <a:r>
              <a:rPr lang="en-US" sz="2800" baseline="-25000" dirty="0" smtClean="0">
                <a:latin typeface="Times New Roman"/>
                <a:cs typeface="Times New Roman"/>
              </a:rPr>
              <a:t>1</a:t>
            </a:r>
            <a:endParaRPr lang="en-US" sz="2800" dirty="0"/>
          </a:p>
        </p:txBody>
      </p:sp>
      <p:sp>
        <p:nvSpPr>
          <p:cNvPr id="1615" name="Rectangle 1614"/>
          <p:cNvSpPr/>
          <p:nvPr/>
        </p:nvSpPr>
        <p:spPr>
          <a:xfrm>
            <a:off x="3935872" y="6019276"/>
            <a:ext cx="691702" cy="523220"/>
          </a:xfrm>
          <a:prstGeom prst="rect">
            <a:avLst/>
          </a:prstGeom>
        </p:spPr>
        <p:txBody>
          <a:bodyPr wrap="square">
            <a:spAutoFit/>
          </a:bodyPr>
          <a:lstStyle/>
          <a:p>
            <a:r>
              <a:rPr lang="en-US" sz="2800" i="1" dirty="0" smtClean="0">
                <a:latin typeface="Times New Roman"/>
                <a:cs typeface="Times New Roman"/>
              </a:rPr>
              <a:t>w</a:t>
            </a:r>
            <a:r>
              <a:rPr lang="en-US" sz="2800" baseline="-25000" dirty="0" smtClean="0">
                <a:latin typeface="Times New Roman"/>
                <a:cs typeface="Times New Roman"/>
              </a:rPr>
              <a:t>0</a:t>
            </a:r>
            <a:endParaRPr lang="en-US" sz="2800" dirty="0"/>
          </a:p>
        </p:txBody>
      </p:sp>
      <p:sp>
        <p:nvSpPr>
          <p:cNvPr id="1617" name="Rectangle 1616"/>
          <p:cNvSpPr/>
          <p:nvPr/>
        </p:nvSpPr>
        <p:spPr>
          <a:xfrm>
            <a:off x="704551" y="5400343"/>
            <a:ext cx="445891" cy="523220"/>
          </a:xfrm>
          <a:prstGeom prst="rect">
            <a:avLst/>
          </a:prstGeom>
        </p:spPr>
        <p:txBody>
          <a:bodyPr wrap="square">
            <a:spAutoFit/>
          </a:bodyPr>
          <a:lstStyle/>
          <a:p>
            <a:r>
              <a:rPr lang="en-US" sz="2800" i="1" dirty="0" smtClean="0">
                <a:latin typeface="Times New Roman"/>
                <a:cs typeface="Times New Roman"/>
              </a:rPr>
              <a:t>p</a:t>
            </a:r>
            <a:endParaRPr lang="en-US" sz="2800" dirty="0"/>
          </a:p>
        </p:txBody>
      </p:sp>
      <p:grpSp>
        <p:nvGrpSpPr>
          <p:cNvPr id="1618" name="Group 1617"/>
          <p:cNvGrpSpPr/>
          <p:nvPr/>
        </p:nvGrpSpPr>
        <p:grpSpPr>
          <a:xfrm>
            <a:off x="7122098" y="4439632"/>
            <a:ext cx="691702" cy="523220"/>
            <a:chOff x="7122098" y="4439632"/>
            <a:chExt cx="691702" cy="523220"/>
          </a:xfrm>
        </p:grpSpPr>
        <p:sp>
          <p:nvSpPr>
            <p:cNvPr id="1619" name="Rounded Rectangle 1618"/>
            <p:cNvSpPr/>
            <p:nvPr/>
          </p:nvSpPr>
          <p:spPr>
            <a:xfrm>
              <a:off x="7179692" y="4627706"/>
              <a:ext cx="415925" cy="335146"/>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0" name="Rectangle 1619"/>
            <p:cNvSpPr/>
            <p:nvPr/>
          </p:nvSpPr>
          <p:spPr>
            <a:xfrm>
              <a:off x="7122098" y="4439632"/>
              <a:ext cx="691702" cy="523220"/>
            </a:xfrm>
            <a:prstGeom prst="rect">
              <a:avLst/>
            </a:prstGeom>
          </p:spPr>
          <p:txBody>
            <a:bodyPr wrap="square">
              <a:spAutoFit/>
            </a:bodyPr>
            <a:lstStyle/>
            <a:p>
              <a:r>
                <a:rPr lang="en-US" sz="2800" i="1" dirty="0" smtClean="0">
                  <a:latin typeface="Times New Roman"/>
                  <a:cs typeface="Times New Roman"/>
                </a:rPr>
                <a:t>w</a:t>
              </a:r>
              <a:r>
                <a:rPr lang="en-US" sz="2800" baseline="-25000" dirty="0" smtClean="0">
                  <a:latin typeface="Times New Roman"/>
                  <a:cs typeface="Times New Roman"/>
                </a:rPr>
                <a:t>0</a:t>
              </a:r>
              <a:endParaRPr lang="en-US" sz="2800" dirty="0"/>
            </a:p>
          </p:txBody>
        </p:sp>
      </p:grpSp>
      <p:sp>
        <p:nvSpPr>
          <p:cNvPr id="1621" name="Oval 1620"/>
          <p:cNvSpPr/>
          <p:nvPr/>
        </p:nvSpPr>
        <p:spPr bwMode="auto">
          <a:xfrm>
            <a:off x="3972684" y="607490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80" name="Title 2"/>
          <p:cNvSpPr txBox="1">
            <a:spLocks/>
          </p:cNvSpPr>
          <p:nvPr/>
        </p:nvSpPr>
        <p:spPr>
          <a:xfrm>
            <a:off x="-493861" y="-235820"/>
            <a:ext cx="9887312" cy="86125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How can a sketch work for a family?</a:t>
            </a:r>
            <a:endParaRPr lang="en-US" i="1" dirty="0">
              <a:latin typeface="Times New Roman"/>
              <a:cs typeface="Times New Roman"/>
            </a:endParaRPr>
          </a:p>
        </p:txBody>
      </p:sp>
      <p:sp>
        <p:nvSpPr>
          <p:cNvPr id="1586" name="Oval 1585"/>
          <p:cNvSpPr/>
          <p:nvPr/>
        </p:nvSpPr>
        <p:spPr>
          <a:xfrm>
            <a:off x="6407585" y="4046056"/>
            <a:ext cx="1463040" cy="1463040"/>
          </a:xfrm>
          <a:prstGeom prst="ellipse">
            <a:avLst/>
          </a:prstGeom>
          <a:noFill/>
          <a:ln w="19050">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7" name="Oval 1586"/>
          <p:cNvSpPr/>
          <p:nvPr/>
        </p:nvSpPr>
        <p:spPr>
          <a:xfrm>
            <a:off x="7470970" y="2865320"/>
            <a:ext cx="1463040" cy="1463040"/>
          </a:xfrm>
          <a:prstGeom prst="ellipse">
            <a:avLst/>
          </a:prstGeom>
          <a:noFill/>
          <a:ln w="19050">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9" name="Oval 1588"/>
          <p:cNvSpPr/>
          <p:nvPr/>
        </p:nvSpPr>
        <p:spPr>
          <a:xfrm>
            <a:off x="5457424" y="1728598"/>
            <a:ext cx="1463040" cy="1463040"/>
          </a:xfrm>
          <a:prstGeom prst="ellipse">
            <a:avLst/>
          </a:prstGeom>
          <a:noFill/>
          <a:ln w="19050">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0" name="Oval 1589"/>
          <p:cNvSpPr/>
          <p:nvPr/>
        </p:nvSpPr>
        <p:spPr>
          <a:xfrm>
            <a:off x="4820562" y="3179031"/>
            <a:ext cx="1463040" cy="1463040"/>
          </a:xfrm>
          <a:prstGeom prst="ellipse">
            <a:avLst/>
          </a:prstGeom>
          <a:noFill/>
          <a:ln w="19050">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1" name="Oval 1590"/>
          <p:cNvSpPr/>
          <p:nvPr/>
        </p:nvSpPr>
        <p:spPr>
          <a:xfrm>
            <a:off x="7731176" y="5275851"/>
            <a:ext cx="1463040" cy="1463040"/>
          </a:xfrm>
          <a:prstGeom prst="ellipse">
            <a:avLst/>
          </a:prstGeom>
          <a:noFill/>
          <a:ln w="19050">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2" name="Oval 1591"/>
          <p:cNvSpPr/>
          <p:nvPr/>
        </p:nvSpPr>
        <p:spPr>
          <a:xfrm>
            <a:off x="5816091" y="5655380"/>
            <a:ext cx="1463040" cy="1463040"/>
          </a:xfrm>
          <a:prstGeom prst="ellipse">
            <a:avLst/>
          </a:prstGeom>
          <a:noFill/>
          <a:ln w="19050">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3" name="Content Placeholder 1"/>
          <p:cNvSpPr txBox="1">
            <a:spLocks/>
          </p:cNvSpPr>
          <p:nvPr/>
        </p:nvSpPr>
        <p:spPr>
          <a:xfrm>
            <a:off x="130728" y="688238"/>
            <a:ext cx="4776190" cy="14549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tabLst>
                <a:tab pos="1035050" algn="l"/>
              </a:tabLst>
            </a:pPr>
            <a:r>
              <a:rPr lang="en-US" sz="2400" i="1" dirty="0" smtClean="0">
                <a:latin typeface="Times New Roman"/>
                <a:cs typeface="Times New Roman"/>
              </a:rPr>
              <a:t>Rec</a:t>
            </a:r>
            <a:r>
              <a:rPr lang="en-US" sz="2400" dirty="0" smtClean="0">
                <a:cs typeface="Times New Roman" charset="0"/>
              </a:rPr>
              <a:t> needs to recover from </a:t>
            </a:r>
            <a:r>
              <a:rPr lang="en-US" sz="2400" i="1" dirty="0" smtClean="0">
                <a:latin typeface="Times New Roman"/>
                <a:cs typeface="Times New Roman"/>
              </a:rPr>
              <a:t>w</a:t>
            </a:r>
            <a:r>
              <a:rPr lang="en-US" sz="2400" baseline="-25000" dirty="0" smtClean="0">
                <a:latin typeface="Times New Roman"/>
                <a:cs typeface="Times New Roman"/>
              </a:rPr>
              <a:t>1</a:t>
            </a:r>
            <a:r>
              <a:rPr lang="en-US" sz="2400" dirty="0" smtClean="0">
                <a:cs typeface="Times New Roman" charset="0"/>
              </a:rPr>
              <a:t/>
            </a:r>
            <a:br>
              <a:rPr lang="en-US" sz="2400" dirty="0" smtClean="0">
                <a:cs typeface="Times New Roman" charset="0"/>
              </a:rPr>
            </a:br>
            <a:r>
              <a:rPr lang="en-US" sz="2400" dirty="0" smtClean="0">
                <a:cs typeface="Times New Roman" charset="0"/>
              </a:rPr>
              <a:t>regardless of which </a:t>
            </a:r>
            <a:r>
              <a:rPr lang="en-US" sz="2400" i="1" dirty="0" smtClean="0">
                <a:latin typeface="Times New Roman"/>
                <a:cs typeface="Times New Roman"/>
              </a:rPr>
              <a:t>W </a:t>
            </a:r>
            <a:r>
              <a:rPr lang="en-US" sz="2400" dirty="0">
                <a:cs typeface="Times New Roman" charset="0"/>
              </a:rPr>
              <a:t/>
            </a:r>
            <a:br>
              <a:rPr lang="en-US" sz="2400" dirty="0">
                <a:cs typeface="Times New Roman" charset="0"/>
              </a:rPr>
            </a:br>
            <a:r>
              <a:rPr lang="en-US" sz="2400" dirty="0" smtClean="0">
                <a:cs typeface="Times New Roman" charset="0"/>
              </a:rPr>
              <a:t>the original </a:t>
            </a:r>
            <a:r>
              <a:rPr lang="en-US" sz="2400" i="1" dirty="0" smtClean="0">
                <a:latin typeface="Times New Roman"/>
                <a:cs typeface="Times New Roman"/>
              </a:rPr>
              <a:t>w</a:t>
            </a:r>
            <a:r>
              <a:rPr lang="en-US" sz="2400" baseline="-25000" dirty="0" smtClean="0">
                <a:latin typeface="Times New Roman"/>
                <a:cs typeface="Times New Roman"/>
              </a:rPr>
              <a:t>0</a:t>
            </a:r>
            <a:r>
              <a:rPr lang="en-US" sz="2400" dirty="0">
                <a:cs typeface="Times New Roman" charset="0"/>
              </a:rPr>
              <a:t> </a:t>
            </a:r>
            <a:r>
              <a:rPr lang="en-US" sz="2400" dirty="0" smtClean="0">
                <a:cs typeface="Times New Roman" charset="0"/>
              </a:rPr>
              <a:t>came from</a:t>
            </a:r>
            <a:br>
              <a:rPr lang="en-US" sz="2400" dirty="0" smtClean="0">
                <a:cs typeface="Times New Roman" charset="0"/>
              </a:rPr>
            </a:br>
            <a:endParaRPr lang="en-US" sz="2400" dirty="0" smtClean="0">
              <a:cs typeface="Times New Roman" charset="0"/>
            </a:endParaRPr>
          </a:p>
          <a:p>
            <a:pPr marL="0" indent="0" algn="ctr">
              <a:buNone/>
              <a:tabLst>
                <a:tab pos="1035050" algn="l"/>
              </a:tabLst>
            </a:pPr>
            <a:r>
              <a:rPr lang="en-US" sz="2400" dirty="0" smtClean="0">
                <a:cs typeface="Times New Roman" charset="0"/>
              </a:rPr>
              <a:t>chooses points </a:t>
            </a:r>
            <a:r>
              <a:rPr lang="en-US" sz="2400" dirty="0" err="1" smtClean="0">
                <a:cs typeface="Times New Roman" charset="0"/>
              </a:rPr>
              <a:t>s.t.</a:t>
            </a:r>
            <a:r>
              <a:rPr lang="en-US" sz="2400" dirty="0" smtClean="0">
                <a:cs typeface="Times New Roman" charset="0"/>
              </a:rPr>
              <a:t> </a:t>
            </a:r>
            <a:r>
              <a:rPr lang="en-US" sz="2400" i="1" dirty="0">
                <a:latin typeface="Times New Roman"/>
                <a:cs typeface="Times New Roman"/>
              </a:rPr>
              <a:t>Rec</a:t>
            </a:r>
            <a:r>
              <a:rPr lang="en-US" sz="2400" dirty="0">
                <a:cs typeface="Times New Roman" charset="0"/>
              </a:rPr>
              <a:t> </a:t>
            </a:r>
            <a:r>
              <a:rPr lang="en-US" sz="2400" dirty="0" smtClean="0">
                <a:cs typeface="Times New Roman" charset="0"/>
              </a:rPr>
              <a:t/>
            </a:r>
            <a:br>
              <a:rPr lang="en-US" sz="2400" dirty="0" smtClean="0">
                <a:cs typeface="Times New Roman" charset="0"/>
              </a:rPr>
            </a:br>
            <a:r>
              <a:rPr lang="en-US" sz="2400" dirty="0" smtClean="0">
                <a:cs typeface="Times New Roman" charset="0"/>
              </a:rPr>
              <a:t>provides same value for </a:t>
            </a:r>
            <a:br>
              <a:rPr lang="en-US" sz="2400" dirty="0" smtClean="0">
                <a:cs typeface="Times New Roman" charset="0"/>
              </a:rPr>
            </a:br>
            <a:r>
              <a:rPr lang="en-US" sz="2400" dirty="0" smtClean="0">
                <a:cs typeface="Times New Roman" charset="0"/>
              </a:rPr>
              <a:t>all nearby points </a:t>
            </a:r>
          </a:p>
          <a:p>
            <a:pPr marL="0" indent="0" algn="ctr">
              <a:buNone/>
              <a:tabLst>
                <a:tab pos="1035050" algn="l"/>
              </a:tabLst>
            </a:pPr>
            <a:endParaRPr lang="en-US" sz="2400" dirty="0">
              <a:cs typeface="Times New Roman" charset="0"/>
            </a:endParaRPr>
          </a:p>
        </p:txBody>
      </p:sp>
      <p:sp>
        <p:nvSpPr>
          <p:cNvPr id="3" name="Slide Number Placeholder 2"/>
          <p:cNvSpPr>
            <a:spLocks noGrp="1"/>
          </p:cNvSpPr>
          <p:nvPr>
            <p:ph type="sldNum" sz="quarter" idx="12"/>
          </p:nvPr>
        </p:nvSpPr>
        <p:spPr/>
        <p:txBody>
          <a:bodyPr/>
          <a:lstStyle/>
          <a:p>
            <a:fld id="{9ED7421F-71E7-F748-8E9F-5BC3CDBE49C2}" type="slidenum">
              <a:rPr lang="en-US" smtClean="0"/>
              <a:t>20</a:t>
            </a:fld>
            <a:endParaRPr lang="en-US"/>
          </a:p>
        </p:txBody>
      </p:sp>
      <p:grpSp>
        <p:nvGrpSpPr>
          <p:cNvPr id="1581" name="Group 1580"/>
          <p:cNvGrpSpPr/>
          <p:nvPr/>
        </p:nvGrpSpPr>
        <p:grpSpPr>
          <a:xfrm>
            <a:off x="2402534" y="4447904"/>
            <a:ext cx="3540079" cy="1463040"/>
            <a:chOff x="2402017" y="4427814"/>
            <a:chExt cx="3540079" cy="1463040"/>
          </a:xfrm>
        </p:grpSpPr>
        <p:grpSp>
          <p:nvGrpSpPr>
            <p:cNvPr id="1594" name="Group 1593"/>
            <p:cNvGrpSpPr/>
            <p:nvPr/>
          </p:nvGrpSpPr>
          <p:grpSpPr>
            <a:xfrm>
              <a:off x="2402017" y="4945111"/>
              <a:ext cx="3540079" cy="945743"/>
              <a:chOff x="2694525" y="4247907"/>
              <a:chExt cx="3540079" cy="945743"/>
            </a:xfrm>
          </p:grpSpPr>
          <p:sp>
            <p:nvSpPr>
              <p:cNvPr id="1596" name="Rounded Rectangle 1595"/>
              <p:cNvSpPr/>
              <p:nvPr/>
            </p:nvSpPr>
            <p:spPr>
              <a:xfrm>
                <a:off x="2694525" y="4247907"/>
                <a:ext cx="2040467" cy="51006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bg1"/>
                    </a:solidFill>
                    <a:latin typeface="Times New Roman"/>
                    <a:cs typeface="Times New Roman"/>
                  </a:rPr>
                  <a:t>security</a:t>
                </a:r>
                <a:endParaRPr lang="en-US" sz="2400" dirty="0">
                  <a:solidFill>
                    <a:schemeClr val="bg1"/>
                  </a:solidFill>
                </a:endParaRPr>
              </a:p>
            </p:txBody>
          </p:sp>
          <p:cxnSp>
            <p:nvCxnSpPr>
              <p:cNvPr id="1597" name="Straight Arrow Connector 1596"/>
              <p:cNvCxnSpPr/>
              <p:nvPr/>
            </p:nvCxnSpPr>
            <p:spPr>
              <a:xfrm>
                <a:off x="4734992" y="4502942"/>
                <a:ext cx="1499612" cy="6907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cxnSp>
          <p:nvCxnSpPr>
            <p:cNvPr id="1595" name="Straight Arrow Connector 1594"/>
            <p:cNvCxnSpPr/>
            <p:nvPr/>
          </p:nvCxnSpPr>
          <p:spPr>
            <a:xfrm flipV="1">
              <a:off x="4442484" y="4427814"/>
              <a:ext cx="592335" cy="7723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903077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itle 2"/>
          <p:cNvSpPr>
            <a:spLocks noGrp="1"/>
          </p:cNvSpPr>
          <p:nvPr>
            <p:ph type="title"/>
          </p:nvPr>
        </p:nvSpPr>
        <p:spPr>
          <a:xfrm>
            <a:off x="-493861" y="-235820"/>
            <a:ext cx="9887312" cy="861257"/>
          </a:xfrm>
        </p:spPr>
        <p:txBody>
          <a:bodyPr>
            <a:normAutofit/>
          </a:bodyPr>
          <a:lstStyle/>
          <a:p>
            <a:r>
              <a:rPr lang="en-US" dirty="0" smtClean="0"/>
              <a:t>How can a sketch work for a family?</a:t>
            </a:r>
            <a:endParaRPr lang="en-US" i="1" dirty="0">
              <a:latin typeface="Times New Roman"/>
              <a:cs typeface="Times New Roman"/>
            </a:endParaRPr>
          </a:p>
        </p:txBody>
      </p:sp>
      <p:grpSp>
        <p:nvGrpSpPr>
          <p:cNvPr id="58" name="Group 57"/>
          <p:cNvGrpSpPr/>
          <p:nvPr/>
        </p:nvGrpSpPr>
        <p:grpSpPr>
          <a:xfrm>
            <a:off x="5216823" y="2029152"/>
            <a:ext cx="3537122" cy="4473608"/>
            <a:chOff x="5200948" y="2025977"/>
            <a:chExt cx="3537122" cy="4473608"/>
          </a:xfrm>
        </p:grpSpPr>
        <p:sp>
          <p:nvSpPr>
            <p:cNvPr id="59" name="Oval 58"/>
            <p:cNvSpPr/>
            <p:nvPr/>
          </p:nvSpPr>
          <p:spPr>
            <a:xfrm>
              <a:off x="520094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530757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5520841"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5734103"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5947365"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6160627"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637388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6587151"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6800413"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7013675"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7226937"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a:off x="744019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7653461"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7866723"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8079985"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8293247"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a:off x="850650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541421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562747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5840734"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6053996"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626725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648052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669378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6907044"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7120306"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733356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754683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776009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p:nvPr/>
          </p:nvSpPr>
          <p:spPr>
            <a:xfrm>
              <a:off x="7973354"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p:nvPr/>
          </p:nvSpPr>
          <p:spPr>
            <a:xfrm>
              <a:off x="8186616"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p:cNvSpPr/>
            <p:nvPr/>
          </p:nvSpPr>
          <p:spPr>
            <a:xfrm>
              <a:off x="839987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p:cNvSpPr/>
            <p:nvPr/>
          </p:nvSpPr>
          <p:spPr>
            <a:xfrm>
              <a:off x="861314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p:cNvSpPr/>
            <p:nvPr/>
          </p:nvSpPr>
          <p:spPr>
            <a:xfrm>
              <a:off x="871978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a:off x="520094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530757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5520841"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5734103"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5947365"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p:nvPr/>
          </p:nvSpPr>
          <p:spPr>
            <a:xfrm>
              <a:off x="6160627"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a:off x="637388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6587151"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p:nvPr/>
          </p:nvSpPr>
          <p:spPr>
            <a:xfrm>
              <a:off x="6800413"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Oval 145"/>
            <p:cNvSpPr/>
            <p:nvPr/>
          </p:nvSpPr>
          <p:spPr>
            <a:xfrm>
              <a:off x="7013675"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Oval 146"/>
            <p:cNvSpPr/>
            <p:nvPr/>
          </p:nvSpPr>
          <p:spPr>
            <a:xfrm>
              <a:off x="7226937"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p:cNvSpPr/>
            <p:nvPr/>
          </p:nvSpPr>
          <p:spPr>
            <a:xfrm>
              <a:off x="744019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Oval 148"/>
            <p:cNvSpPr/>
            <p:nvPr/>
          </p:nvSpPr>
          <p:spPr>
            <a:xfrm>
              <a:off x="7653461"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Oval 149"/>
            <p:cNvSpPr/>
            <p:nvPr/>
          </p:nvSpPr>
          <p:spPr>
            <a:xfrm>
              <a:off x="7866723"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a:off x="8079985"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p:nvPr/>
          </p:nvSpPr>
          <p:spPr>
            <a:xfrm>
              <a:off x="8293247"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p:nvPr/>
          </p:nvSpPr>
          <p:spPr>
            <a:xfrm>
              <a:off x="850650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Oval 153"/>
            <p:cNvSpPr/>
            <p:nvPr/>
          </p:nvSpPr>
          <p:spPr>
            <a:xfrm>
              <a:off x="541421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Oval 154"/>
            <p:cNvSpPr/>
            <p:nvPr/>
          </p:nvSpPr>
          <p:spPr>
            <a:xfrm>
              <a:off x="562747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a:off x="5840734"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Oval 156"/>
            <p:cNvSpPr/>
            <p:nvPr/>
          </p:nvSpPr>
          <p:spPr>
            <a:xfrm>
              <a:off x="6053996"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Oval 157"/>
            <p:cNvSpPr/>
            <p:nvPr/>
          </p:nvSpPr>
          <p:spPr>
            <a:xfrm>
              <a:off x="626725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Oval 158"/>
            <p:cNvSpPr/>
            <p:nvPr/>
          </p:nvSpPr>
          <p:spPr>
            <a:xfrm>
              <a:off x="648052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Oval 159"/>
            <p:cNvSpPr/>
            <p:nvPr/>
          </p:nvSpPr>
          <p:spPr>
            <a:xfrm>
              <a:off x="669378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Oval 160"/>
            <p:cNvSpPr/>
            <p:nvPr/>
          </p:nvSpPr>
          <p:spPr>
            <a:xfrm>
              <a:off x="6907044"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p:nvPr/>
          </p:nvSpPr>
          <p:spPr>
            <a:xfrm>
              <a:off x="7120306"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a:off x="733356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a:off x="754683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p:nvPr/>
          </p:nvSpPr>
          <p:spPr>
            <a:xfrm>
              <a:off x="776009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p:nvPr/>
          </p:nvSpPr>
          <p:spPr>
            <a:xfrm>
              <a:off x="7973354"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p:nvPr/>
          </p:nvSpPr>
          <p:spPr>
            <a:xfrm>
              <a:off x="8186616"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Oval 167"/>
            <p:cNvSpPr/>
            <p:nvPr/>
          </p:nvSpPr>
          <p:spPr>
            <a:xfrm>
              <a:off x="839987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Oval 168"/>
            <p:cNvSpPr/>
            <p:nvPr/>
          </p:nvSpPr>
          <p:spPr>
            <a:xfrm>
              <a:off x="861314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Oval 169"/>
            <p:cNvSpPr/>
            <p:nvPr/>
          </p:nvSpPr>
          <p:spPr>
            <a:xfrm>
              <a:off x="871978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p:nvPr/>
          </p:nvSpPr>
          <p:spPr>
            <a:xfrm>
              <a:off x="520094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Oval 171"/>
            <p:cNvSpPr/>
            <p:nvPr/>
          </p:nvSpPr>
          <p:spPr>
            <a:xfrm>
              <a:off x="530757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p:cNvSpPr/>
            <p:nvPr/>
          </p:nvSpPr>
          <p:spPr>
            <a:xfrm>
              <a:off x="5520841"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p:cNvSpPr/>
            <p:nvPr/>
          </p:nvSpPr>
          <p:spPr>
            <a:xfrm>
              <a:off x="5734103"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p:nvPr/>
          </p:nvSpPr>
          <p:spPr>
            <a:xfrm>
              <a:off x="5947365"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p:nvPr/>
          </p:nvSpPr>
          <p:spPr>
            <a:xfrm>
              <a:off x="6160627"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p:nvPr/>
          </p:nvSpPr>
          <p:spPr>
            <a:xfrm>
              <a:off x="637388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p:nvPr/>
          </p:nvSpPr>
          <p:spPr>
            <a:xfrm>
              <a:off x="6587151"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p:cNvSpPr/>
            <p:nvPr/>
          </p:nvSpPr>
          <p:spPr>
            <a:xfrm>
              <a:off x="6800413"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p:nvPr/>
          </p:nvSpPr>
          <p:spPr>
            <a:xfrm>
              <a:off x="7013675"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Oval 180"/>
            <p:cNvSpPr/>
            <p:nvPr/>
          </p:nvSpPr>
          <p:spPr>
            <a:xfrm>
              <a:off x="7226937"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p:cNvSpPr/>
            <p:nvPr/>
          </p:nvSpPr>
          <p:spPr>
            <a:xfrm>
              <a:off x="744019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Oval 182"/>
            <p:cNvSpPr/>
            <p:nvPr/>
          </p:nvSpPr>
          <p:spPr>
            <a:xfrm>
              <a:off x="7653461"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Oval 183"/>
            <p:cNvSpPr/>
            <p:nvPr/>
          </p:nvSpPr>
          <p:spPr>
            <a:xfrm>
              <a:off x="7866723"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Oval 184"/>
            <p:cNvSpPr/>
            <p:nvPr/>
          </p:nvSpPr>
          <p:spPr>
            <a:xfrm>
              <a:off x="8079985"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Oval 185"/>
            <p:cNvSpPr/>
            <p:nvPr/>
          </p:nvSpPr>
          <p:spPr>
            <a:xfrm>
              <a:off x="8293247"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Oval 186"/>
            <p:cNvSpPr/>
            <p:nvPr/>
          </p:nvSpPr>
          <p:spPr>
            <a:xfrm>
              <a:off x="850650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p:nvPr/>
          </p:nvSpPr>
          <p:spPr>
            <a:xfrm>
              <a:off x="541421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p:nvPr/>
          </p:nvSpPr>
          <p:spPr>
            <a:xfrm>
              <a:off x="562747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p:nvPr/>
          </p:nvSpPr>
          <p:spPr>
            <a:xfrm>
              <a:off x="5840734"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p:nvPr/>
          </p:nvSpPr>
          <p:spPr>
            <a:xfrm>
              <a:off x="6053996"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p:nvPr/>
          </p:nvSpPr>
          <p:spPr>
            <a:xfrm>
              <a:off x="626725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Oval 192"/>
            <p:cNvSpPr/>
            <p:nvPr/>
          </p:nvSpPr>
          <p:spPr>
            <a:xfrm>
              <a:off x="648052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Oval 193"/>
            <p:cNvSpPr/>
            <p:nvPr/>
          </p:nvSpPr>
          <p:spPr>
            <a:xfrm>
              <a:off x="669378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p:nvPr/>
          </p:nvSpPr>
          <p:spPr>
            <a:xfrm>
              <a:off x="6907044"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p:nvPr/>
          </p:nvSpPr>
          <p:spPr>
            <a:xfrm>
              <a:off x="7120306"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p:nvPr/>
          </p:nvSpPr>
          <p:spPr>
            <a:xfrm>
              <a:off x="733356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p:nvPr/>
          </p:nvSpPr>
          <p:spPr>
            <a:xfrm>
              <a:off x="754683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Oval 198"/>
            <p:cNvSpPr/>
            <p:nvPr/>
          </p:nvSpPr>
          <p:spPr>
            <a:xfrm>
              <a:off x="776009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p:nvPr/>
          </p:nvSpPr>
          <p:spPr>
            <a:xfrm>
              <a:off x="7973354"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p:cNvSpPr/>
            <p:nvPr/>
          </p:nvSpPr>
          <p:spPr>
            <a:xfrm>
              <a:off x="8186616"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p:cNvSpPr/>
            <p:nvPr/>
          </p:nvSpPr>
          <p:spPr>
            <a:xfrm>
              <a:off x="839987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Oval 202"/>
            <p:cNvSpPr/>
            <p:nvPr/>
          </p:nvSpPr>
          <p:spPr>
            <a:xfrm>
              <a:off x="861314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Oval 203"/>
            <p:cNvSpPr/>
            <p:nvPr/>
          </p:nvSpPr>
          <p:spPr>
            <a:xfrm>
              <a:off x="871978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Oval 204"/>
            <p:cNvSpPr/>
            <p:nvPr/>
          </p:nvSpPr>
          <p:spPr>
            <a:xfrm>
              <a:off x="520094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Oval 205"/>
            <p:cNvSpPr/>
            <p:nvPr/>
          </p:nvSpPr>
          <p:spPr>
            <a:xfrm>
              <a:off x="530757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Oval 206"/>
            <p:cNvSpPr/>
            <p:nvPr/>
          </p:nvSpPr>
          <p:spPr>
            <a:xfrm>
              <a:off x="5520841"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Oval 207"/>
            <p:cNvSpPr/>
            <p:nvPr/>
          </p:nvSpPr>
          <p:spPr>
            <a:xfrm>
              <a:off x="5734103"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Oval 208"/>
            <p:cNvSpPr/>
            <p:nvPr/>
          </p:nvSpPr>
          <p:spPr>
            <a:xfrm>
              <a:off x="5947365"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Oval 209"/>
            <p:cNvSpPr/>
            <p:nvPr/>
          </p:nvSpPr>
          <p:spPr>
            <a:xfrm>
              <a:off x="6160627"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Oval 210"/>
            <p:cNvSpPr/>
            <p:nvPr/>
          </p:nvSpPr>
          <p:spPr>
            <a:xfrm>
              <a:off x="637388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p:cNvSpPr/>
            <p:nvPr/>
          </p:nvSpPr>
          <p:spPr>
            <a:xfrm>
              <a:off x="6587151"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p:cNvSpPr/>
            <p:nvPr/>
          </p:nvSpPr>
          <p:spPr>
            <a:xfrm>
              <a:off x="6800413"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Oval 213"/>
            <p:cNvSpPr/>
            <p:nvPr/>
          </p:nvSpPr>
          <p:spPr>
            <a:xfrm>
              <a:off x="7013675"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Oval 214"/>
            <p:cNvSpPr/>
            <p:nvPr/>
          </p:nvSpPr>
          <p:spPr>
            <a:xfrm>
              <a:off x="7226937"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Oval 215"/>
            <p:cNvSpPr/>
            <p:nvPr/>
          </p:nvSpPr>
          <p:spPr>
            <a:xfrm>
              <a:off x="744019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Oval 216"/>
            <p:cNvSpPr/>
            <p:nvPr/>
          </p:nvSpPr>
          <p:spPr>
            <a:xfrm>
              <a:off x="7653461"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Oval 217"/>
            <p:cNvSpPr/>
            <p:nvPr/>
          </p:nvSpPr>
          <p:spPr>
            <a:xfrm>
              <a:off x="7866723"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Oval 218"/>
            <p:cNvSpPr/>
            <p:nvPr/>
          </p:nvSpPr>
          <p:spPr>
            <a:xfrm>
              <a:off x="8079985"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Oval 219"/>
            <p:cNvSpPr/>
            <p:nvPr/>
          </p:nvSpPr>
          <p:spPr>
            <a:xfrm>
              <a:off x="8293247"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Oval 220"/>
            <p:cNvSpPr/>
            <p:nvPr/>
          </p:nvSpPr>
          <p:spPr>
            <a:xfrm>
              <a:off x="850650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Oval 221"/>
            <p:cNvSpPr/>
            <p:nvPr/>
          </p:nvSpPr>
          <p:spPr>
            <a:xfrm>
              <a:off x="541421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Oval 222"/>
            <p:cNvSpPr/>
            <p:nvPr/>
          </p:nvSpPr>
          <p:spPr>
            <a:xfrm>
              <a:off x="562747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Oval 223"/>
            <p:cNvSpPr/>
            <p:nvPr/>
          </p:nvSpPr>
          <p:spPr>
            <a:xfrm>
              <a:off x="5840734"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Oval 224"/>
            <p:cNvSpPr/>
            <p:nvPr/>
          </p:nvSpPr>
          <p:spPr>
            <a:xfrm>
              <a:off x="6053996"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Oval 225"/>
            <p:cNvSpPr/>
            <p:nvPr/>
          </p:nvSpPr>
          <p:spPr>
            <a:xfrm>
              <a:off x="626725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Oval 226"/>
            <p:cNvSpPr/>
            <p:nvPr/>
          </p:nvSpPr>
          <p:spPr>
            <a:xfrm>
              <a:off x="648052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Oval 227"/>
            <p:cNvSpPr/>
            <p:nvPr/>
          </p:nvSpPr>
          <p:spPr>
            <a:xfrm>
              <a:off x="669378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Oval 228"/>
            <p:cNvSpPr/>
            <p:nvPr/>
          </p:nvSpPr>
          <p:spPr>
            <a:xfrm>
              <a:off x="6907044"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Oval 229"/>
            <p:cNvSpPr/>
            <p:nvPr/>
          </p:nvSpPr>
          <p:spPr>
            <a:xfrm>
              <a:off x="7120306"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Oval 230"/>
            <p:cNvSpPr/>
            <p:nvPr/>
          </p:nvSpPr>
          <p:spPr>
            <a:xfrm>
              <a:off x="733356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Oval 231"/>
            <p:cNvSpPr/>
            <p:nvPr/>
          </p:nvSpPr>
          <p:spPr>
            <a:xfrm>
              <a:off x="754683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Oval 232"/>
            <p:cNvSpPr/>
            <p:nvPr/>
          </p:nvSpPr>
          <p:spPr>
            <a:xfrm>
              <a:off x="776009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Oval 233"/>
            <p:cNvSpPr/>
            <p:nvPr/>
          </p:nvSpPr>
          <p:spPr>
            <a:xfrm>
              <a:off x="7973354"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Oval 234"/>
            <p:cNvSpPr/>
            <p:nvPr/>
          </p:nvSpPr>
          <p:spPr>
            <a:xfrm>
              <a:off x="8186616"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Oval 235"/>
            <p:cNvSpPr/>
            <p:nvPr/>
          </p:nvSpPr>
          <p:spPr>
            <a:xfrm>
              <a:off x="839987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Oval 236"/>
            <p:cNvSpPr/>
            <p:nvPr/>
          </p:nvSpPr>
          <p:spPr>
            <a:xfrm>
              <a:off x="861314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Oval 237"/>
            <p:cNvSpPr/>
            <p:nvPr/>
          </p:nvSpPr>
          <p:spPr>
            <a:xfrm>
              <a:off x="871978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Oval 238"/>
            <p:cNvSpPr/>
            <p:nvPr/>
          </p:nvSpPr>
          <p:spPr>
            <a:xfrm>
              <a:off x="520094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Oval 239"/>
            <p:cNvSpPr/>
            <p:nvPr/>
          </p:nvSpPr>
          <p:spPr>
            <a:xfrm>
              <a:off x="530757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Oval 240"/>
            <p:cNvSpPr/>
            <p:nvPr/>
          </p:nvSpPr>
          <p:spPr>
            <a:xfrm>
              <a:off x="5520841"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 name="Oval 241"/>
            <p:cNvSpPr/>
            <p:nvPr/>
          </p:nvSpPr>
          <p:spPr>
            <a:xfrm>
              <a:off x="5734103"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Oval 242"/>
            <p:cNvSpPr/>
            <p:nvPr/>
          </p:nvSpPr>
          <p:spPr>
            <a:xfrm>
              <a:off x="5947365"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 name="Oval 243"/>
            <p:cNvSpPr/>
            <p:nvPr/>
          </p:nvSpPr>
          <p:spPr>
            <a:xfrm>
              <a:off x="6160627"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Oval 244"/>
            <p:cNvSpPr/>
            <p:nvPr/>
          </p:nvSpPr>
          <p:spPr>
            <a:xfrm>
              <a:off x="637388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 name="Oval 245"/>
            <p:cNvSpPr/>
            <p:nvPr/>
          </p:nvSpPr>
          <p:spPr>
            <a:xfrm>
              <a:off x="6587151"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 name="Oval 246"/>
            <p:cNvSpPr/>
            <p:nvPr/>
          </p:nvSpPr>
          <p:spPr>
            <a:xfrm>
              <a:off x="6800413"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 name="Oval 247"/>
            <p:cNvSpPr/>
            <p:nvPr/>
          </p:nvSpPr>
          <p:spPr>
            <a:xfrm>
              <a:off x="7013675"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 name="Oval 248"/>
            <p:cNvSpPr/>
            <p:nvPr/>
          </p:nvSpPr>
          <p:spPr>
            <a:xfrm>
              <a:off x="7226937"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 name="Oval 249"/>
            <p:cNvSpPr/>
            <p:nvPr/>
          </p:nvSpPr>
          <p:spPr>
            <a:xfrm>
              <a:off x="744019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Oval 250"/>
            <p:cNvSpPr/>
            <p:nvPr/>
          </p:nvSpPr>
          <p:spPr>
            <a:xfrm>
              <a:off x="7653461"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 name="Oval 251"/>
            <p:cNvSpPr/>
            <p:nvPr/>
          </p:nvSpPr>
          <p:spPr>
            <a:xfrm>
              <a:off x="7866723"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Oval 252"/>
            <p:cNvSpPr/>
            <p:nvPr/>
          </p:nvSpPr>
          <p:spPr>
            <a:xfrm>
              <a:off x="8079985"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Oval 253"/>
            <p:cNvSpPr/>
            <p:nvPr/>
          </p:nvSpPr>
          <p:spPr>
            <a:xfrm>
              <a:off x="8293247"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Oval 254"/>
            <p:cNvSpPr/>
            <p:nvPr/>
          </p:nvSpPr>
          <p:spPr>
            <a:xfrm>
              <a:off x="850650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 name="Oval 255"/>
            <p:cNvSpPr/>
            <p:nvPr/>
          </p:nvSpPr>
          <p:spPr>
            <a:xfrm>
              <a:off x="541421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Oval 256"/>
            <p:cNvSpPr/>
            <p:nvPr/>
          </p:nvSpPr>
          <p:spPr>
            <a:xfrm>
              <a:off x="562747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Oval 257"/>
            <p:cNvSpPr/>
            <p:nvPr/>
          </p:nvSpPr>
          <p:spPr>
            <a:xfrm>
              <a:off x="5840734"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Oval 258"/>
            <p:cNvSpPr/>
            <p:nvPr/>
          </p:nvSpPr>
          <p:spPr>
            <a:xfrm>
              <a:off x="6053996"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Oval 259"/>
            <p:cNvSpPr/>
            <p:nvPr/>
          </p:nvSpPr>
          <p:spPr>
            <a:xfrm>
              <a:off x="626725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Oval 260"/>
            <p:cNvSpPr/>
            <p:nvPr/>
          </p:nvSpPr>
          <p:spPr>
            <a:xfrm>
              <a:off x="648052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Oval 261"/>
            <p:cNvSpPr/>
            <p:nvPr/>
          </p:nvSpPr>
          <p:spPr>
            <a:xfrm>
              <a:off x="669378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Oval 262"/>
            <p:cNvSpPr/>
            <p:nvPr/>
          </p:nvSpPr>
          <p:spPr>
            <a:xfrm>
              <a:off x="6907044"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Oval 263"/>
            <p:cNvSpPr/>
            <p:nvPr/>
          </p:nvSpPr>
          <p:spPr>
            <a:xfrm>
              <a:off x="7120306"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Oval 264"/>
            <p:cNvSpPr/>
            <p:nvPr/>
          </p:nvSpPr>
          <p:spPr>
            <a:xfrm>
              <a:off x="733356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Oval 265"/>
            <p:cNvSpPr/>
            <p:nvPr/>
          </p:nvSpPr>
          <p:spPr>
            <a:xfrm>
              <a:off x="754683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Oval 266"/>
            <p:cNvSpPr/>
            <p:nvPr/>
          </p:nvSpPr>
          <p:spPr>
            <a:xfrm>
              <a:off x="776009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Oval 267"/>
            <p:cNvSpPr/>
            <p:nvPr/>
          </p:nvSpPr>
          <p:spPr>
            <a:xfrm>
              <a:off x="7973354"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Oval 268"/>
            <p:cNvSpPr/>
            <p:nvPr/>
          </p:nvSpPr>
          <p:spPr>
            <a:xfrm>
              <a:off x="8186616"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Oval 269"/>
            <p:cNvSpPr/>
            <p:nvPr/>
          </p:nvSpPr>
          <p:spPr>
            <a:xfrm>
              <a:off x="839987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Oval 270"/>
            <p:cNvSpPr/>
            <p:nvPr/>
          </p:nvSpPr>
          <p:spPr>
            <a:xfrm>
              <a:off x="861314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 name="Oval 271"/>
            <p:cNvSpPr/>
            <p:nvPr/>
          </p:nvSpPr>
          <p:spPr>
            <a:xfrm>
              <a:off x="871978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 name="Oval 272"/>
            <p:cNvSpPr/>
            <p:nvPr/>
          </p:nvSpPr>
          <p:spPr>
            <a:xfrm>
              <a:off x="520094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Oval 273"/>
            <p:cNvSpPr/>
            <p:nvPr/>
          </p:nvSpPr>
          <p:spPr>
            <a:xfrm>
              <a:off x="530757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Oval 274"/>
            <p:cNvSpPr/>
            <p:nvPr/>
          </p:nvSpPr>
          <p:spPr>
            <a:xfrm>
              <a:off x="5520841"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Oval 275"/>
            <p:cNvSpPr/>
            <p:nvPr/>
          </p:nvSpPr>
          <p:spPr>
            <a:xfrm>
              <a:off x="5734103"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Oval 276"/>
            <p:cNvSpPr/>
            <p:nvPr/>
          </p:nvSpPr>
          <p:spPr>
            <a:xfrm>
              <a:off x="5947365"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Oval 277"/>
            <p:cNvSpPr/>
            <p:nvPr/>
          </p:nvSpPr>
          <p:spPr>
            <a:xfrm>
              <a:off x="6160627"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Oval 278"/>
            <p:cNvSpPr/>
            <p:nvPr/>
          </p:nvSpPr>
          <p:spPr>
            <a:xfrm>
              <a:off x="637388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Oval 279"/>
            <p:cNvSpPr/>
            <p:nvPr/>
          </p:nvSpPr>
          <p:spPr>
            <a:xfrm>
              <a:off x="6587151"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Oval 280"/>
            <p:cNvSpPr/>
            <p:nvPr/>
          </p:nvSpPr>
          <p:spPr>
            <a:xfrm>
              <a:off x="6800413"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 name="Oval 281"/>
            <p:cNvSpPr/>
            <p:nvPr/>
          </p:nvSpPr>
          <p:spPr>
            <a:xfrm>
              <a:off x="7013675"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 name="Oval 282"/>
            <p:cNvSpPr/>
            <p:nvPr/>
          </p:nvSpPr>
          <p:spPr>
            <a:xfrm>
              <a:off x="7226937"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 name="Oval 283"/>
            <p:cNvSpPr/>
            <p:nvPr/>
          </p:nvSpPr>
          <p:spPr>
            <a:xfrm>
              <a:off x="744019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 name="Oval 284"/>
            <p:cNvSpPr/>
            <p:nvPr/>
          </p:nvSpPr>
          <p:spPr>
            <a:xfrm>
              <a:off x="7653461"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Oval 285"/>
            <p:cNvSpPr/>
            <p:nvPr/>
          </p:nvSpPr>
          <p:spPr>
            <a:xfrm>
              <a:off x="7866723"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 name="Oval 286"/>
            <p:cNvSpPr/>
            <p:nvPr/>
          </p:nvSpPr>
          <p:spPr>
            <a:xfrm>
              <a:off x="8079985"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 name="Oval 287"/>
            <p:cNvSpPr/>
            <p:nvPr/>
          </p:nvSpPr>
          <p:spPr>
            <a:xfrm>
              <a:off x="8293247"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 name="Oval 288"/>
            <p:cNvSpPr/>
            <p:nvPr/>
          </p:nvSpPr>
          <p:spPr>
            <a:xfrm>
              <a:off x="850650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 name="Oval 289"/>
            <p:cNvSpPr/>
            <p:nvPr/>
          </p:nvSpPr>
          <p:spPr>
            <a:xfrm>
              <a:off x="541421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 name="Oval 290"/>
            <p:cNvSpPr/>
            <p:nvPr/>
          </p:nvSpPr>
          <p:spPr>
            <a:xfrm>
              <a:off x="562747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Oval 291"/>
            <p:cNvSpPr/>
            <p:nvPr/>
          </p:nvSpPr>
          <p:spPr>
            <a:xfrm>
              <a:off x="5840734"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 name="Oval 292"/>
            <p:cNvSpPr/>
            <p:nvPr/>
          </p:nvSpPr>
          <p:spPr>
            <a:xfrm>
              <a:off x="6053996"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 name="Oval 293"/>
            <p:cNvSpPr/>
            <p:nvPr/>
          </p:nvSpPr>
          <p:spPr>
            <a:xfrm>
              <a:off x="626725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5" name="Oval 294"/>
            <p:cNvSpPr/>
            <p:nvPr/>
          </p:nvSpPr>
          <p:spPr>
            <a:xfrm>
              <a:off x="648052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 name="Oval 295"/>
            <p:cNvSpPr/>
            <p:nvPr/>
          </p:nvSpPr>
          <p:spPr>
            <a:xfrm>
              <a:off x="669378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7" name="Oval 296"/>
            <p:cNvSpPr/>
            <p:nvPr/>
          </p:nvSpPr>
          <p:spPr>
            <a:xfrm>
              <a:off x="6907044"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8" name="Oval 297"/>
            <p:cNvSpPr/>
            <p:nvPr/>
          </p:nvSpPr>
          <p:spPr>
            <a:xfrm>
              <a:off x="7120306"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 name="Oval 298"/>
            <p:cNvSpPr/>
            <p:nvPr/>
          </p:nvSpPr>
          <p:spPr>
            <a:xfrm>
              <a:off x="733356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0" name="Oval 299"/>
            <p:cNvSpPr/>
            <p:nvPr/>
          </p:nvSpPr>
          <p:spPr>
            <a:xfrm>
              <a:off x="754683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1" name="Oval 300"/>
            <p:cNvSpPr/>
            <p:nvPr/>
          </p:nvSpPr>
          <p:spPr>
            <a:xfrm>
              <a:off x="776009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2" name="Oval 301"/>
            <p:cNvSpPr/>
            <p:nvPr/>
          </p:nvSpPr>
          <p:spPr>
            <a:xfrm>
              <a:off x="7973354"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3" name="Oval 302"/>
            <p:cNvSpPr/>
            <p:nvPr/>
          </p:nvSpPr>
          <p:spPr>
            <a:xfrm>
              <a:off x="8186616"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4" name="Oval 303"/>
            <p:cNvSpPr/>
            <p:nvPr/>
          </p:nvSpPr>
          <p:spPr>
            <a:xfrm>
              <a:off x="839987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5" name="Oval 304"/>
            <p:cNvSpPr/>
            <p:nvPr/>
          </p:nvSpPr>
          <p:spPr>
            <a:xfrm>
              <a:off x="861314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6" name="Oval 305"/>
            <p:cNvSpPr/>
            <p:nvPr/>
          </p:nvSpPr>
          <p:spPr>
            <a:xfrm>
              <a:off x="871978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Oval 306"/>
            <p:cNvSpPr/>
            <p:nvPr/>
          </p:nvSpPr>
          <p:spPr>
            <a:xfrm>
              <a:off x="520094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8" name="Oval 307"/>
            <p:cNvSpPr/>
            <p:nvPr/>
          </p:nvSpPr>
          <p:spPr>
            <a:xfrm>
              <a:off x="530757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9" name="Oval 308"/>
            <p:cNvSpPr/>
            <p:nvPr/>
          </p:nvSpPr>
          <p:spPr>
            <a:xfrm>
              <a:off x="5520841"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0" name="Oval 309"/>
            <p:cNvSpPr/>
            <p:nvPr/>
          </p:nvSpPr>
          <p:spPr>
            <a:xfrm>
              <a:off x="5734103"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1" name="Oval 310"/>
            <p:cNvSpPr/>
            <p:nvPr/>
          </p:nvSpPr>
          <p:spPr>
            <a:xfrm>
              <a:off x="5947365"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2" name="Oval 311"/>
            <p:cNvSpPr/>
            <p:nvPr/>
          </p:nvSpPr>
          <p:spPr>
            <a:xfrm>
              <a:off x="6160627"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3" name="Oval 312"/>
            <p:cNvSpPr/>
            <p:nvPr/>
          </p:nvSpPr>
          <p:spPr>
            <a:xfrm>
              <a:off x="637388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4" name="Oval 313"/>
            <p:cNvSpPr/>
            <p:nvPr/>
          </p:nvSpPr>
          <p:spPr>
            <a:xfrm>
              <a:off x="6587151"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5" name="Oval 314"/>
            <p:cNvSpPr/>
            <p:nvPr/>
          </p:nvSpPr>
          <p:spPr>
            <a:xfrm>
              <a:off x="6800413"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6" name="Oval 315"/>
            <p:cNvSpPr/>
            <p:nvPr/>
          </p:nvSpPr>
          <p:spPr>
            <a:xfrm>
              <a:off x="7013675"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 name="Oval 316"/>
            <p:cNvSpPr/>
            <p:nvPr/>
          </p:nvSpPr>
          <p:spPr>
            <a:xfrm>
              <a:off x="7226937"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8" name="Oval 317"/>
            <p:cNvSpPr/>
            <p:nvPr/>
          </p:nvSpPr>
          <p:spPr>
            <a:xfrm>
              <a:off x="744019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9" name="Oval 318"/>
            <p:cNvSpPr/>
            <p:nvPr/>
          </p:nvSpPr>
          <p:spPr>
            <a:xfrm>
              <a:off x="7653461"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0" name="Oval 319"/>
            <p:cNvSpPr/>
            <p:nvPr/>
          </p:nvSpPr>
          <p:spPr>
            <a:xfrm>
              <a:off x="7866723"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1" name="Oval 320"/>
            <p:cNvSpPr/>
            <p:nvPr/>
          </p:nvSpPr>
          <p:spPr>
            <a:xfrm>
              <a:off x="8079985"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2" name="Oval 321"/>
            <p:cNvSpPr/>
            <p:nvPr/>
          </p:nvSpPr>
          <p:spPr>
            <a:xfrm>
              <a:off x="8293247"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3" name="Oval 322"/>
            <p:cNvSpPr/>
            <p:nvPr/>
          </p:nvSpPr>
          <p:spPr>
            <a:xfrm>
              <a:off x="850650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4" name="Oval 323"/>
            <p:cNvSpPr/>
            <p:nvPr/>
          </p:nvSpPr>
          <p:spPr>
            <a:xfrm>
              <a:off x="541421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5" name="Oval 324"/>
            <p:cNvSpPr/>
            <p:nvPr/>
          </p:nvSpPr>
          <p:spPr>
            <a:xfrm>
              <a:off x="562747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6" name="Oval 325"/>
            <p:cNvSpPr/>
            <p:nvPr/>
          </p:nvSpPr>
          <p:spPr>
            <a:xfrm>
              <a:off x="5840734"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 name="Oval 326"/>
            <p:cNvSpPr/>
            <p:nvPr/>
          </p:nvSpPr>
          <p:spPr>
            <a:xfrm>
              <a:off x="6053996"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8" name="Oval 327"/>
            <p:cNvSpPr/>
            <p:nvPr/>
          </p:nvSpPr>
          <p:spPr>
            <a:xfrm>
              <a:off x="626725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9" name="Oval 328"/>
            <p:cNvSpPr/>
            <p:nvPr/>
          </p:nvSpPr>
          <p:spPr>
            <a:xfrm>
              <a:off x="648052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0" name="Oval 329"/>
            <p:cNvSpPr/>
            <p:nvPr/>
          </p:nvSpPr>
          <p:spPr>
            <a:xfrm>
              <a:off x="669378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1" name="Oval 330"/>
            <p:cNvSpPr/>
            <p:nvPr/>
          </p:nvSpPr>
          <p:spPr>
            <a:xfrm>
              <a:off x="6907044"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2" name="Oval 331"/>
            <p:cNvSpPr/>
            <p:nvPr/>
          </p:nvSpPr>
          <p:spPr>
            <a:xfrm>
              <a:off x="7120306"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3" name="Oval 332"/>
            <p:cNvSpPr/>
            <p:nvPr/>
          </p:nvSpPr>
          <p:spPr>
            <a:xfrm>
              <a:off x="733356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4" name="Oval 333"/>
            <p:cNvSpPr/>
            <p:nvPr/>
          </p:nvSpPr>
          <p:spPr>
            <a:xfrm>
              <a:off x="754683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5" name="Oval 334"/>
            <p:cNvSpPr/>
            <p:nvPr/>
          </p:nvSpPr>
          <p:spPr>
            <a:xfrm>
              <a:off x="776009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6" name="Oval 335"/>
            <p:cNvSpPr/>
            <p:nvPr/>
          </p:nvSpPr>
          <p:spPr>
            <a:xfrm>
              <a:off x="7973354"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7" name="Oval 336"/>
            <p:cNvSpPr/>
            <p:nvPr/>
          </p:nvSpPr>
          <p:spPr>
            <a:xfrm>
              <a:off x="8186616"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8" name="Oval 337"/>
            <p:cNvSpPr/>
            <p:nvPr/>
          </p:nvSpPr>
          <p:spPr>
            <a:xfrm>
              <a:off x="839987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9" name="Oval 338"/>
            <p:cNvSpPr/>
            <p:nvPr/>
          </p:nvSpPr>
          <p:spPr>
            <a:xfrm>
              <a:off x="861314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0" name="Oval 339"/>
            <p:cNvSpPr/>
            <p:nvPr/>
          </p:nvSpPr>
          <p:spPr>
            <a:xfrm>
              <a:off x="871978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1" name="Oval 340"/>
            <p:cNvSpPr/>
            <p:nvPr/>
          </p:nvSpPr>
          <p:spPr>
            <a:xfrm>
              <a:off x="520094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2" name="Oval 341"/>
            <p:cNvSpPr/>
            <p:nvPr/>
          </p:nvSpPr>
          <p:spPr>
            <a:xfrm>
              <a:off x="530757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3" name="Oval 342"/>
            <p:cNvSpPr/>
            <p:nvPr/>
          </p:nvSpPr>
          <p:spPr>
            <a:xfrm>
              <a:off x="5520841"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4" name="Oval 343"/>
            <p:cNvSpPr/>
            <p:nvPr/>
          </p:nvSpPr>
          <p:spPr>
            <a:xfrm>
              <a:off x="5734103"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5" name="Oval 344"/>
            <p:cNvSpPr/>
            <p:nvPr/>
          </p:nvSpPr>
          <p:spPr>
            <a:xfrm>
              <a:off x="5947365"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6" name="Oval 345"/>
            <p:cNvSpPr/>
            <p:nvPr/>
          </p:nvSpPr>
          <p:spPr>
            <a:xfrm>
              <a:off x="6160627"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7" name="Oval 346"/>
            <p:cNvSpPr/>
            <p:nvPr/>
          </p:nvSpPr>
          <p:spPr>
            <a:xfrm>
              <a:off x="637388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Oval 347"/>
            <p:cNvSpPr/>
            <p:nvPr/>
          </p:nvSpPr>
          <p:spPr>
            <a:xfrm>
              <a:off x="6587151"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9" name="Oval 348"/>
            <p:cNvSpPr/>
            <p:nvPr/>
          </p:nvSpPr>
          <p:spPr>
            <a:xfrm>
              <a:off x="6800413"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0" name="Oval 349"/>
            <p:cNvSpPr/>
            <p:nvPr/>
          </p:nvSpPr>
          <p:spPr>
            <a:xfrm>
              <a:off x="7013675"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1" name="Oval 350"/>
            <p:cNvSpPr/>
            <p:nvPr/>
          </p:nvSpPr>
          <p:spPr>
            <a:xfrm>
              <a:off x="7226937"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2" name="Oval 351"/>
            <p:cNvSpPr/>
            <p:nvPr/>
          </p:nvSpPr>
          <p:spPr>
            <a:xfrm>
              <a:off x="744019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3" name="Oval 352"/>
            <p:cNvSpPr/>
            <p:nvPr/>
          </p:nvSpPr>
          <p:spPr>
            <a:xfrm>
              <a:off x="7653461"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4" name="Oval 353"/>
            <p:cNvSpPr/>
            <p:nvPr/>
          </p:nvSpPr>
          <p:spPr>
            <a:xfrm>
              <a:off x="7866723"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5" name="Oval 354"/>
            <p:cNvSpPr/>
            <p:nvPr/>
          </p:nvSpPr>
          <p:spPr>
            <a:xfrm>
              <a:off x="8079985"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Oval 355"/>
            <p:cNvSpPr/>
            <p:nvPr/>
          </p:nvSpPr>
          <p:spPr>
            <a:xfrm>
              <a:off x="8293247"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7" name="Oval 356"/>
            <p:cNvSpPr/>
            <p:nvPr/>
          </p:nvSpPr>
          <p:spPr>
            <a:xfrm>
              <a:off x="850650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8" name="Oval 357"/>
            <p:cNvSpPr/>
            <p:nvPr/>
          </p:nvSpPr>
          <p:spPr>
            <a:xfrm>
              <a:off x="541421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9" name="Oval 358"/>
            <p:cNvSpPr/>
            <p:nvPr/>
          </p:nvSpPr>
          <p:spPr>
            <a:xfrm>
              <a:off x="562747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0" name="Oval 359"/>
            <p:cNvSpPr/>
            <p:nvPr/>
          </p:nvSpPr>
          <p:spPr>
            <a:xfrm>
              <a:off x="5840734"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1" name="Oval 360"/>
            <p:cNvSpPr/>
            <p:nvPr/>
          </p:nvSpPr>
          <p:spPr>
            <a:xfrm>
              <a:off x="6053996"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2" name="Oval 361"/>
            <p:cNvSpPr/>
            <p:nvPr/>
          </p:nvSpPr>
          <p:spPr>
            <a:xfrm>
              <a:off x="626725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3" name="Oval 362"/>
            <p:cNvSpPr/>
            <p:nvPr/>
          </p:nvSpPr>
          <p:spPr>
            <a:xfrm>
              <a:off x="648052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4" name="Oval 363"/>
            <p:cNvSpPr/>
            <p:nvPr/>
          </p:nvSpPr>
          <p:spPr>
            <a:xfrm>
              <a:off x="669378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5" name="Oval 364"/>
            <p:cNvSpPr/>
            <p:nvPr/>
          </p:nvSpPr>
          <p:spPr>
            <a:xfrm>
              <a:off x="6907044"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6" name="Oval 365"/>
            <p:cNvSpPr/>
            <p:nvPr/>
          </p:nvSpPr>
          <p:spPr>
            <a:xfrm>
              <a:off x="7120306"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7" name="Oval 366"/>
            <p:cNvSpPr/>
            <p:nvPr/>
          </p:nvSpPr>
          <p:spPr>
            <a:xfrm>
              <a:off x="733356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8" name="Oval 367"/>
            <p:cNvSpPr/>
            <p:nvPr/>
          </p:nvSpPr>
          <p:spPr>
            <a:xfrm>
              <a:off x="754683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9" name="Oval 368"/>
            <p:cNvSpPr/>
            <p:nvPr/>
          </p:nvSpPr>
          <p:spPr>
            <a:xfrm>
              <a:off x="776009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Oval 369"/>
            <p:cNvSpPr/>
            <p:nvPr/>
          </p:nvSpPr>
          <p:spPr>
            <a:xfrm>
              <a:off x="7973354"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1" name="Oval 370"/>
            <p:cNvSpPr/>
            <p:nvPr/>
          </p:nvSpPr>
          <p:spPr>
            <a:xfrm>
              <a:off x="8186616"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2" name="Oval 371"/>
            <p:cNvSpPr/>
            <p:nvPr/>
          </p:nvSpPr>
          <p:spPr>
            <a:xfrm>
              <a:off x="839987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3" name="Oval 372"/>
            <p:cNvSpPr/>
            <p:nvPr/>
          </p:nvSpPr>
          <p:spPr>
            <a:xfrm>
              <a:off x="861314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4" name="Oval 373"/>
            <p:cNvSpPr/>
            <p:nvPr/>
          </p:nvSpPr>
          <p:spPr>
            <a:xfrm>
              <a:off x="871978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5" name="Oval 374"/>
            <p:cNvSpPr/>
            <p:nvPr/>
          </p:nvSpPr>
          <p:spPr>
            <a:xfrm>
              <a:off x="520094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6" name="Oval 375"/>
            <p:cNvSpPr/>
            <p:nvPr/>
          </p:nvSpPr>
          <p:spPr>
            <a:xfrm>
              <a:off x="530757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7" name="Oval 376"/>
            <p:cNvSpPr/>
            <p:nvPr/>
          </p:nvSpPr>
          <p:spPr>
            <a:xfrm>
              <a:off x="5520841"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8" name="Oval 377"/>
            <p:cNvSpPr/>
            <p:nvPr/>
          </p:nvSpPr>
          <p:spPr>
            <a:xfrm>
              <a:off x="5734103"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9" name="Oval 378"/>
            <p:cNvSpPr/>
            <p:nvPr/>
          </p:nvSpPr>
          <p:spPr>
            <a:xfrm>
              <a:off x="5947365"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0" name="Oval 379"/>
            <p:cNvSpPr/>
            <p:nvPr/>
          </p:nvSpPr>
          <p:spPr>
            <a:xfrm>
              <a:off x="6160627"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1" name="Oval 380"/>
            <p:cNvSpPr/>
            <p:nvPr/>
          </p:nvSpPr>
          <p:spPr>
            <a:xfrm>
              <a:off x="637388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2" name="Oval 381"/>
            <p:cNvSpPr/>
            <p:nvPr/>
          </p:nvSpPr>
          <p:spPr>
            <a:xfrm>
              <a:off x="6587151"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3" name="Oval 382"/>
            <p:cNvSpPr/>
            <p:nvPr/>
          </p:nvSpPr>
          <p:spPr>
            <a:xfrm>
              <a:off x="6800413"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4" name="Oval 383"/>
            <p:cNvSpPr/>
            <p:nvPr/>
          </p:nvSpPr>
          <p:spPr>
            <a:xfrm>
              <a:off x="7013675"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5" name="Oval 384"/>
            <p:cNvSpPr/>
            <p:nvPr/>
          </p:nvSpPr>
          <p:spPr>
            <a:xfrm>
              <a:off x="7226937"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6" name="Oval 385"/>
            <p:cNvSpPr/>
            <p:nvPr/>
          </p:nvSpPr>
          <p:spPr>
            <a:xfrm>
              <a:off x="744019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7" name="Oval 386"/>
            <p:cNvSpPr/>
            <p:nvPr/>
          </p:nvSpPr>
          <p:spPr>
            <a:xfrm>
              <a:off x="7653461"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8" name="Oval 387"/>
            <p:cNvSpPr/>
            <p:nvPr/>
          </p:nvSpPr>
          <p:spPr>
            <a:xfrm>
              <a:off x="7866723"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9" name="Oval 388"/>
            <p:cNvSpPr/>
            <p:nvPr/>
          </p:nvSpPr>
          <p:spPr>
            <a:xfrm>
              <a:off x="8079985"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0" name="Oval 389"/>
            <p:cNvSpPr/>
            <p:nvPr/>
          </p:nvSpPr>
          <p:spPr>
            <a:xfrm>
              <a:off x="8293247"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1" name="Oval 390"/>
            <p:cNvSpPr/>
            <p:nvPr/>
          </p:nvSpPr>
          <p:spPr>
            <a:xfrm>
              <a:off x="850650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2" name="Oval 391"/>
            <p:cNvSpPr/>
            <p:nvPr/>
          </p:nvSpPr>
          <p:spPr>
            <a:xfrm>
              <a:off x="541421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3" name="Oval 392"/>
            <p:cNvSpPr/>
            <p:nvPr/>
          </p:nvSpPr>
          <p:spPr>
            <a:xfrm>
              <a:off x="562747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4" name="Oval 393"/>
            <p:cNvSpPr/>
            <p:nvPr/>
          </p:nvSpPr>
          <p:spPr>
            <a:xfrm>
              <a:off x="5840734"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5" name="Oval 394"/>
            <p:cNvSpPr/>
            <p:nvPr/>
          </p:nvSpPr>
          <p:spPr>
            <a:xfrm>
              <a:off x="6053996"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6" name="Oval 395"/>
            <p:cNvSpPr/>
            <p:nvPr/>
          </p:nvSpPr>
          <p:spPr>
            <a:xfrm>
              <a:off x="626725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7" name="Oval 396"/>
            <p:cNvSpPr/>
            <p:nvPr/>
          </p:nvSpPr>
          <p:spPr>
            <a:xfrm>
              <a:off x="648052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8" name="Oval 397"/>
            <p:cNvSpPr/>
            <p:nvPr/>
          </p:nvSpPr>
          <p:spPr>
            <a:xfrm>
              <a:off x="669378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9" name="Oval 398"/>
            <p:cNvSpPr/>
            <p:nvPr/>
          </p:nvSpPr>
          <p:spPr>
            <a:xfrm>
              <a:off x="6907044"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0" name="Oval 399"/>
            <p:cNvSpPr/>
            <p:nvPr/>
          </p:nvSpPr>
          <p:spPr>
            <a:xfrm>
              <a:off x="7120306"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1" name="Oval 400"/>
            <p:cNvSpPr/>
            <p:nvPr/>
          </p:nvSpPr>
          <p:spPr>
            <a:xfrm>
              <a:off x="733356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2" name="Oval 401"/>
            <p:cNvSpPr/>
            <p:nvPr/>
          </p:nvSpPr>
          <p:spPr>
            <a:xfrm>
              <a:off x="754683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3" name="Oval 402"/>
            <p:cNvSpPr/>
            <p:nvPr/>
          </p:nvSpPr>
          <p:spPr>
            <a:xfrm>
              <a:off x="776009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4" name="Oval 403"/>
            <p:cNvSpPr/>
            <p:nvPr/>
          </p:nvSpPr>
          <p:spPr>
            <a:xfrm>
              <a:off x="7973354"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5" name="Oval 404"/>
            <p:cNvSpPr/>
            <p:nvPr/>
          </p:nvSpPr>
          <p:spPr>
            <a:xfrm>
              <a:off x="8186616"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6" name="Oval 405"/>
            <p:cNvSpPr/>
            <p:nvPr/>
          </p:nvSpPr>
          <p:spPr>
            <a:xfrm>
              <a:off x="839987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7" name="Oval 406"/>
            <p:cNvSpPr/>
            <p:nvPr/>
          </p:nvSpPr>
          <p:spPr>
            <a:xfrm>
              <a:off x="861314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8" name="Oval 407"/>
            <p:cNvSpPr/>
            <p:nvPr/>
          </p:nvSpPr>
          <p:spPr>
            <a:xfrm>
              <a:off x="871978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9" name="Oval 408"/>
            <p:cNvSpPr/>
            <p:nvPr/>
          </p:nvSpPr>
          <p:spPr>
            <a:xfrm>
              <a:off x="520094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0" name="Oval 409"/>
            <p:cNvSpPr/>
            <p:nvPr/>
          </p:nvSpPr>
          <p:spPr>
            <a:xfrm>
              <a:off x="530757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1" name="Oval 410"/>
            <p:cNvSpPr/>
            <p:nvPr/>
          </p:nvSpPr>
          <p:spPr>
            <a:xfrm>
              <a:off x="5520841"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2" name="Oval 411"/>
            <p:cNvSpPr/>
            <p:nvPr/>
          </p:nvSpPr>
          <p:spPr>
            <a:xfrm>
              <a:off x="5734103"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3" name="Oval 412"/>
            <p:cNvSpPr/>
            <p:nvPr/>
          </p:nvSpPr>
          <p:spPr>
            <a:xfrm>
              <a:off x="5947365"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4" name="Oval 413"/>
            <p:cNvSpPr/>
            <p:nvPr/>
          </p:nvSpPr>
          <p:spPr>
            <a:xfrm>
              <a:off x="6160627"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5" name="Oval 414"/>
            <p:cNvSpPr/>
            <p:nvPr/>
          </p:nvSpPr>
          <p:spPr>
            <a:xfrm>
              <a:off x="637388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6" name="Oval 415"/>
            <p:cNvSpPr/>
            <p:nvPr/>
          </p:nvSpPr>
          <p:spPr>
            <a:xfrm>
              <a:off x="6587151"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7" name="Oval 416"/>
            <p:cNvSpPr/>
            <p:nvPr/>
          </p:nvSpPr>
          <p:spPr>
            <a:xfrm>
              <a:off x="6800413"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8" name="Oval 417"/>
            <p:cNvSpPr/>
            <p:nvPr/>
          </p:nvSpPr>
          <p:spPr>
            <a:xfrm>
              <a:off x="7013675"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9" name="Oval 418"/>
            <p:cNvSpPr/>
            <p:nvPr/>
          </p:nvSpPr>
          <p:spPr>
            <a:xfrm>
              <a:off x="7226937"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0" name="Oval 419"/>
            <p:cNvSpPr/>
            <p:nvPr/>
          </p:nvSpPr>
          <p:spPr>
            <a:xfrm>
              <a:off x="744019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1" name="Oval 420"/>
            <p:cNvSpPr/>
            <p:nvPr/>
          </p:nvSpPr>
          <p:spPr>
            <a:xfrm>
              <a:off x="7653461"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2" name="Oval 421"/>
            <p:cNvSpPr/>
            <p:nvPr/>
          </p:nvSpPr>
          <p:spPr>
            <a:xfrm>
              <a:off x="7866723"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3" name="Oval 422"/>
            <p:cNvSpPr/>
            <p:nvPr/>
          </p:nvSpPr>
          <p:spPr>
            <a:xfrm>
              <a:off x="8079985"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4" name="Oval 423"/>
            <p:cNvSpPr/>
            <p:nvPr/>
          </p:nvSpPr>
          <p:spPr>
            <a:xfrm>
              <a:off x="8293247"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5" name="Oval 424"/>
            <p:cNvSpPr/>
            <p:nvPr/>
          </p:nvSpPr>
          <p:spPr>
            <a:xfrm>
              <a:off x="850650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6" name="Oval 425"/>
            <p:cNvSpPr/>
            <p:nvPr/>
          </p:nvSpPr>
          <p:spPr>
            <a:xfrm>
              <a:off x="541421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7" name="Oval 426"/>
            <p:cNvSpPr/>
            <p:nvPr/>
          </p:nvSpPr>
          <p:spPr>
            <a:xfrm>
              <a:off x="562747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8" name="Oval 427"/>
            <p:cNvSpPr/>
            <p:nvPr/>
          </p:nvSpPr>
          <p:spPr>
            <a:xfrm>
              <a:off x="5840734"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9" name="Oval 428"/>
            <p:cNvSpPr/>
            <p:nvPr/>
          </p:nvSpPr>
          <p:spPr>
            <a:xfrm>
              <a:off x="6053996"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0" name="Oval 429"/>
            <p:cNvSpPr/>
            <p:nvPr/>
          </p:nvSpPr>
          <p:spPr>
            <a:xfrm>
              <a:off x="626725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1" name="Oval 430"/>
            <p:cNvSpPr/>
            <p:nvPr/>
          </p:nvSpPr>
          <p:spPr>
            <a:xfrm>
              <a:off x="648052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2" name="Oval 431"/>
            <p:cNvSpPr/>
            <p:nvPr/>
          </p:nvSpPr>
          <p:spPr>
            <a:xfrm>
              <a:off x="669378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3" name="Oval 432"/>
            <p:cNvSpPr/>
            <p:nvPr/>
          </p:nvSpPr>
          <p:spPr>
            <a:xfrm>
              <a:off x="6907044"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4" name="Oval 433"/>
            <p:cNvSpPr/>
            <p:nvPr/>
          </p:nvSpPr>
          <p:spPr>
            <a:xfrm>
              <a:off x="7120306"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5" name="Oval 434"/>
            <p:cNvSpPr/>
            <p:nvPr/>
          </p:nvSpPr>
          <p:spPr>
            <a:xfrm>
              <a:off x="733356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6" name="Oval 435"/>
            <p:cNvSpPr/>
            <p:nvPr/>
          </p:nvSpPr>
          <p:spPr>
            <a:xfrm>
              <a:off x="754683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7" name="Oval 436"/>
            <p:cNvSpPr/>
            <p:nvPr/>
          </p:nvSpPr>
          <p:spPr>
            <a:xfrm>
              <a:off x="776009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8" name="Oval 437"/>
            <p:cNvSpPr/>
            <p:nvPr/>
          </p:nvSpPr>
          <p:spPr>
            <a:xfrm>
              <a:off x="7973354"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9" name="Oval 438"/>
            <p:cNvSpPr/>
            <p:nvPr/>
          </p:nvSpPr>
          <p:spPr>
            <a:xfrm>
              <a:off x="8186616"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0" name="Oval 439"/>
            <p:cNvSpPr/>
            <p:nvPr/>
          </p:nvSpPr>
          <p:spPr>
            <a:xfrm>
              <a:off x="839987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1" name="Oval 440"/>
            <p:cNvSpPr/>
            <p:nvPr/>
          </p:nvSpPr>
          <p:spPr>
            <a:xfrm>
              <a:off x="861314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2" name="Oval 441"/>
            <p:cNvSpPr/>
            <p:nvPr/>
          </p:nvSpPr>
          <p:spPr>
            <a:xfrm>
              <a:off x="871978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3" name="Oval 442"/>
            <p:cNvSpPr/>
            <p:nvPr/>
          </p:nvSpPr>
          <p:spPr>
            <a:xfrm>
              <a:off x="520094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4" name="Oval 443"/>
            <p:cNvSpPr/>
            <p:nvPr/>
          </p:nvSpPr>
          <p:spPr>
            <a:xfrm>
              <a:off x="530757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5" name="Oval 444"/>
            <p:cNvSpPr/>
            <p:nvPr/>
          </p:nvSpPr>
          <p:spPr>
            <a:xfrm>
              <a:off x="5520841"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6" name="Oval 445"/>
            <p:cNvSpPr/>
            <p:nvPr/>
          </p:nvSpPr>
          <p:spPr>
            <a:xfrm>
              <a:off x="5734103"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7" name="Oval 446"/>
            <p:cNvSpPr/>
            <p:nvPr/>
          </p:nvSpPr>
          <p:spPr>
            <a:xfrm>
              <a:off x="5947365"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8" name="Oval 447"/>
            <p:cNvSpPr/>
            <p:nvPr/>
          </p:nvSpPr>
          <p:spPr>
            <a:xfrm>
              <a:off x="6160627"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9" name="Oval 448"/>
            <p:cNvSpPr/>
            <p:nvPr/>
          </p:nvSpPr>
          <p:spPr>
            <a:xfrm>
              <a:off x="637388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0" name="Oval 449"/>
            <p:cNvSpPr/>
            <p:nvPr/>
          </p:nvSpPr>
          <p:spPr>
            <a:xfrm>
              <a:off x="6587151"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1" name="Oval 450"/>
            <p:cNvSpPr/>
            <p:nvPr/>
          </p:nvSpPr>
          <p:spPr>
            <a:xfrm>
              <a:off x="6800413"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2" name="Oval 451"/>
            <p:cNvSpPr/>
            <p:nvPr/>
          </p:nvSpPr>
          <p:spPr>
            <a:xfrm>
              <a:off x="7013675"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3" name="Oval 452"/>
            <p:cNvSpPr/>
            <p:nvPr/>
          </p:nvSpPr>
          <p:spPr>
            <a:xfrm>
              <a:off x="7226937"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4" name="Oval 453"/>
            <p:cNvSpPr/>
            <p:nvPr/>
          </p:nvSpPr>
          <p:spPr>
            <a:xfrm>
              <a:off x="744019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5" name="Oval 454"/>
            <p:cNvSpPr/>
            <p:nvPr/>
          </p:nvSpPr>
          <p:spPr>
            <a:xfrm>
              <a:off x="7653461"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6" name="Oval 455"/>
            <p:cNvSpPr/>
            <p:nvPr/>
          </p:nvSpPr>
          <p:spPr>
            <a:xfrm>
              <a:off x="7866723"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7" name="Oval 456"/>
            <p:cNvSpPr/>
            <p:nvPr/>
          </p:nvSpPr>
          <p:spPr>
            <a:xfrm>
              <a:off x="8079985"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8" name="Oval 457"/>
            <p:cNvSpPr/>
            <p:nvPr/>
          </p:nvSpPr>
          <p:spPr>
            <a:xfrm>
              <a:off x="8293247"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9" name="Oval 458"/>
            <p:cNvSpPr/>
            <p:nvPr/>
          </p:nvSpPr>
          <p:spPr>
            <a:xfrm>
              <a:off x="850650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0" name="Oval 459"/>
            <p:cNvSpPr/>
            <p:nvPr/>
          </p:nvSpPr>
          <p:spPr>
            <a:xfrm>
              <a:off x="541421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1" name="Oval 460"/>
            <p:cNvSpPr/>
            <p:nvPr/>
          </p:nvSpPr>
          <p:spPr>
            <a:xfrm>
              <a:off x="562747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2" name="Oval 461"/>
            <p:cNvSpPr/>
            <p:nvPr/>
          </p:nvSpPr>
          <p:spPr>
            <a:xfrm>
              <a:off x="5840734"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3" name="Oval 462"/>
            <p:cNvSpPr/>
            <p:nvPr/>
          </p:nvSpPr>
          <p:spPr>
            <a:xfrm>
              <a:off x="6053996"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4" name="Oval 463"/>
            <p:cNvSpPr/>
            <p:nvPr/>
          </p:nvSpPr>
          <p:spPr>
            <a:xfrm>
              <a:off x="626725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5" name="Oval 464"/>
            <p:cNvSpPr/>
            <p:nvPr/>
          </p:nvSpPr>
          <p:spPr>
            <a:xfrm>
              <a:off x="648052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6" name="Oval 465"/>
            <p:cNvSpPr/>
            <p:nvPr/>
          </p:nvSpPr>
          <p:spPr>
            <a:xfrm>
              <a:off x="669378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7" name="Oval 466"/>
            <p:cNvSpPr/>
            <p:nvPr/>
          </p:nvSpPr>
          <p:spPr>
            <a:xfrm>
              <a:off x="6907044"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8" name="Oval 467"/>
            <p:cNvSpPr/>
            <p:nvPr/>
          </p:nvSpPr>
          <p:spPr>
            <a:xfrm>
              <a:off x="7120306"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9" name="Oval 468"/>
            <p:cNvSpPr/>
            <p:nvPr/>
          </p:nvSpPr>
          <p:spPr>
            <a:xfrm>
              <a:off x="733356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0" name="Oval 469"/>
            <p:cNvSpPr/>
            <p:nvPr/>
          </p:nvSpPr>
          <p:spPr>
            <a:xfrm>
              <a:off x="754683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1" name="Oval 470"/>
            <p:cNvSpPr/>
            <p:nvPr/>
          </p:nvSpPr>
          <p:spPr>
            <a:xfrm>
              <a:off x="776009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2" name="Oval 471"/>
            <p:cNvSpPr/>
            <p:nvPr/>
          </p:nvSpPr>
          <p:spPr>
            <a:xfrm>
              <a:off x="7973354"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3" name="Oval 472"/>
            <p:cNvSpPr/>
            <p:nvPr/>
          </p:nvSpPr>
          <p:spPr>
            <a:xfrm>
              <a:off x="8186616"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4" name="Oval 473"/>
            <p:cNvSpPr/>
            <p:nvPr/>
          </p:nvSpPr>
          <p:spPr>
            <a:xfrm>
              <a:off x="839987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5" name="Oval 474"/>
            <p:cNvSpPr/>
            <p:nvPr/>
          </p:nvSpPr>
          <p:spPr>
            <a:xfrm>
              <a:off x="861314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6" name="Oval 475"/>
            <p:cNvSpPr/>
            <p:nvPr/>
          </p:nvSpPr>
          <p:spPr>
            <a:xfrm>
              <a:off x="871978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7" name="Oval 476"/>
            <p:cNvSpPr/>
            <p:nvPr/>
          </p:nvSpPr>
          <p:spPr>
            <a:xfrm>
              <a:off x="520094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8" name="Oval 477"/>
            <p:cNvSpPr/>
            <p:nvPr/>
          </p:nvSpPr>
          <p:spPr>
            <a:xfrm>
              <a:off x="530757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9" name="Oval 478"/>
            <p:cNvSpPr/>
            <p:nvPr/>
          </p:nvSpPr>
          <p:spPr>
            <a:xfrm>
              <a:off x="5520841"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0" name="Oval 479"/>
            <p:cNvSpPr/>
            <p:nvPr/>
          </p:nvSpPr>
          <p:spPr>
            <a:xfrm>
              <a:off x="5734103"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1" name="Oval 480"/>
            <p:cNvSpPr/>
            <p:nvPr/>
          </p:nvSpPr>
          <p:spPr>
            <a:xfrm>
              <a:off x="5947365"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2" name="Oval 481"/>
            <p:cNvSpPr/>
            <p:nvPr/>
          </p:nvSpPr>
          <p:spPr>
            <a:xfrm>
              <a:off x="6160627"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3" name="Oval 482"/>
            <p:cNvSpPr/>
            <p:nvPr/>
          </p:nvSpPr>
          <p:spPr>
            <a:xfrm>
              <a:off x="637388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4" name="Oval 483"/>
            <p:cNvSpPr/>
            <p:nvPr/>
          </p:nvSpPr>
          <p:spPr>
            <a:xfrm>
              <a:off x="6587151"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5" name="Oval 484"/>
            <p:cNvSpPr/>
            <p:nvPr/>
          </p:nvSpPr>
          <p:spPr>
            <a:xfrm>
              <a:off x="6800413"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6" name="Oval 485"/>
            <p:cNvSpPr/>
            <p:nvPr/>
          </p:nvSpPr>
          <p:spPr>
            <a:xfrm>
              <a:off x="7013675"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7" name="Oval 486"/>
            <p:cNvSpPr/>
            <p:nvPr/>
          </p:nvSpPr>
          <p:spPr>
            <a:xfrm>
              <a:off x="7226937"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8" name="Oval 487"/>
            <p:cNvSpPr/>
            <p:nvPr/>
          </p:nvSpPr>
          <p:spPr>
            <a:xfrm>
              <a:off x="744019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9" name="Oval 488"/>
            <p:cNvSpPr/>
            <p:nvPr/>
          </p:nvSpPr>
          <p:spPr>
            <a:xfrm>
              <a:off x="7653461"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0" name="Oval 489"/>
            <p:cNvSpPr/>
            <p:nvPr/>
          </p:nvSpPr>
          <p:spPr>
            <a:xfrm>
              <a:off x="7866723"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1" name="Oval 490"/>
            <p:cNvSpPr/>
            <p:nvPr/>
          </p:nvSpPr>
          <p:spPr>
            <a:xfrm>
              <a:off x="8079985"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2" name="Oval 491"/>
            <p:cNvSpPr/>
            <p:nvPr/>
          </p:nvSpPr>
          <p:spPr>
            <a:xfrm>
              <a:off x="8293247"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3" name="Oval 492"/>
            <p:cNvSpPr/>
            <p:nvPr/>
          </p:nvSpPr>
          <p:spPr>
            <a:xfrm>
              <a:off x="850650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4" name="Oval 493"/>
            <p:cNvSpPr/>
            <p:nvPr/>
          </p:nvSpPr>
          <p:spPr>
            <a:xfrm>
              <a:off x="541421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5" name="Oval 494"/>
            <p:cNvSpPr/>
            <p:nvPr/>
          </p:nvSpPr>
          <p:spPr>
            <a:xfrm>
              <a:off x="562747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6" name="Oval 495"/>
            <p:cNvSpPr/>
            <p:nvPr/>
          </p:nvSpPr>
          <p:spPr>
            <a:xfrm>
              <a:off x="5840734"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7" name="Oval 496"/>
            <p:cNvSpPr/>
            <p:nvPr/>
          </p:nvSpPr>
          <p:spPr>
            <a:xfrm>
              <a:off x="6053996"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8" name="Oval 497"/>
            <p:cNvSpPr/>
            <p:nvPr/>
          </p:nvSpPr>
          <p:spPr>
            <a:xfrm>
              <a:off x="626725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9" name="Oval 498"/>
            <p:cNvSpPr/>
            <p:nvPr/>
          </p:nvSpPr>
          <p:spPr>
            <a:xfrm>
              <a:off x="648052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0" name="Oval 499"/>
            <p:cNvSpPr/>
            <p:nvPr/>
          </p:nvSpPr>
          <p:spPr>
            <a:xfrm>
              <a:off x="669378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1" name="Oval 500"/>
            <p:cNvSpPr/>
            <p:nvPr/>
          </p:nvSpPr>
          <p:spPr>
            <a:xfrm>
              <a:off x="6907044"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2" name="Oval 501"/>
            <p:cNvSpPr/>
            <p:nvPr/>
          </p:nvSpPr>
          <p:spPr>
            <a:xfrm>
              <a:off x="7120306"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3" name="Oval 502"/>
            <p:cNvSpPr/>
            <p:nvPr/>
          </p:nvSpPr>
          <p:spPr>
            <a:xfrm>
              <a:off x="733356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4" name="Oval 503"/>
            <p:cNvSpPr/>
            <p:nvPr/>
          </p:nvSpPr>
          <p:spPr>
            <a:xfrm>
              <a:off x="754683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5" name="Oval 504"/>
            <p:cNvSpPr/>
            <p:nvPr/>
          </p:nvSpPr>
          <p:spPr>
            <a:xfrm>
              <a:off x="776009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6" name="Oval 505"/>
            <p:cNvSpPr/>
            <p:nvPr/>
          </p:nvSpPr>
          <p:spPr>
            <a:xfrm>
              <a:off x="7973354"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7" name="Oval 506"/>
            <p:cNvSpPr/>
            <p:nvPr/>
          </p:nvSpPr>
          <p:spPr>
            <a:xfrm>
              <a:off x="8186616"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8" name="Oval 507"/>
            <p:cNvSpPr/>
            <p:nvPr/>
          </p:nvSpPr>
          <p:spPr>
            <a:xfrm>
              <a:off x="839987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9" name="Oval 508"/>
            <p:cNvSpPr/>
            <p:nvPr/>
          </p:nvSpPr>
          <p:spPr>
            <a:xfrm>
              <a:off x="861314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0" name="Oval 509"/>
            <p:cNvSpPr/>
            <p:nvPr/>
          </p:nvSpPr>
          <p:spPr>
            <a:xfrm>
              <a:off x="871978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1" name="Oval 510"/>
            <p:cNvSpPr/>
            <p:nvPr/>
          </p:nvSpPr>
          <p:spPr>
            <a:xfrm>
              <a:off x="520094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2" name="Oval 511"/>
            <p:cNvSpPr/>
            <p:nvPr/>
          </p:nvSpPr>
          <p:spPr>
            <a:xfrm>
              <a:off x="530757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3" name="Oval 512"/>
            <p:cNvSpPr/>
            <p:nvPr/>
          </p:nvSpPr>
          <p:spPr>
            <a:xfrm>
              <a:off x="5520841"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4" name="Oval 513"/>
            <p:cNvSpPr/>
            <p:nvPr/>
          </p:nvSpPr>
          <p:spPr>
            <a:xfrm>
              <a:off x="5734103"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5" name="Oval 514"/>
            <p:cNvSpPr/>
            <p:nvPr/>
          </p:nvSpPr>
          <p:spPr>
            <a:xfrm>
              <a:off x="5947365"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6" name="Oval 515"/>
            <p:cNvSpPr/>
            <p:nvPr/>
          </p:nvSpPr>
          <p:spPr>
            <a:xfrm>
              <a:off x="6160627"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7" name="Oval 516"/>
            <p:cNvSpPr/>
            <p:nvPr/>
          </p:nvSpPr>
          <p:spPr>
            <a:xfrm>
              <a:off x="637388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8" name="Oval 517"/>
            <p:cNvSpPr/>
            <p:nvPr/>
          </p:nvSpPr>
          <p:spPr>
            <a:xfrm>
              <a:off x="6587151"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9" name="Oval 518"/>
            <p:cNvSpPr/>
            <p:nvPr/>
          </p:nvSpPr>
          <p:spPr>
            <a:xfrm>
              <a:off x="6800413"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0" name="Oval 519"/>
            <p:cNvSpPr/>
            <p:nvPr/>
          </p:nvSpPr>
          <p:spPr>
            <a:xfrm>
              <a:off x="7013675"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1" name="Oval 520"/>
            <p:cNvSpPr/>
            <p:nvPr/>
          </p:nvSpPr>
          <p:spPr>
            <a:xfrm>
              <a:off x="7226937"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2" name="Oval 521"/>
            <p:cNvSpPr/>
            <p:nvPr/>
          </p:nvSpPr>
          <p:spPr>
            <a:xfrm>
              <a:off x="744019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3" name="Oval 522"/>
            <p:cNvSpPr/>
            <p:nvPr/>
          </p:nvSpPr>
          <p:spPr>
            <a:xfrm>
              <a:off x="7653461"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4" name="Oval 523"/>
            <p:cNvSpPr/>
            <p:nvPr/>
          </p:nvSpPr>
          <p:spPr>
            <a:xfrm>
              <a:off x="7866723"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5" name="Oval 524"/>
            <p:cNvSpPr/>
            <p:nvPr/>
          </p:nvSpPr>
          <p:spPr>
            <a:xfrm>
              <a:off x="8079985"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6" name="Oval 525"/>
            <p:cNvSpPr/>
            <p:nvPr/>
          </p:nvSpPr>
          <p:spPr>
            <a:xfrm>
              <a:off x="8293247"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7" name="Oval 526"/>
            <p:cNvSpPr/>
            <p:nvPr/>
          </p:nvSpPr>
          <p:spPr>
            <a:xfrm>
              <a:off x="850650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8" name="Oval 527"/>
            <p:cNvSpPr/>
            <p:nvPr/>
          </p:nvSpPr>
          <p:spPr>
            <a:xfrm>
              <a:off x="541421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9" name="Oval 528"/>
            <p:cNvSpPr/>
            <p:nvPr/>
          </p:nvSpPr>
          <p:spPr>
            <a:xfrm>
              <a:off x="562747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0" name="Oval 529"/>
            <p:cNvSpPr/>
            <p:nvPr/>
          </p:nvSpPr>
          <p:spPr>
            <a:xfrm>
              <a:off x="5840734"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1" name="Oval 530"/>
            <p:cNvSpPr/>
            <p:nvPr/>
          </p:nvSpPr>
          <p:spPr>
            <a:xfrm>
              <a:off x="6053996"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2" name="Oval 531"/>
            <p:cNvSpPr/>
            <p:nvPr/>
          </p:nvSpPr>
          <p:spPr>
            <a:xfrm>
              <a:off x="626725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3" name="Oval 532"/>
            <p:cNvSpPr/>
            <p:nvPr/>
          </p:nvSpPr>
          <p:spPr>
            <a:xfrm>
              <a:off x="648052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4" name="Oval 533"/>
            <p:cNvSpPr/>
            <p:nvPr/>
          </p:nvSpPr>
          <p:spPr>
            <a:xfrm>
              <a:off x="669378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5" name="Oval 534"/>
            <p:cNvSpPr/>
            <p:nvPr/>
          </p:nvSpPr>
          <p:spPr>
            <a:xfrm>
              <a:off x="6907044"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6" name="Oval 535"/>
            <p:cNvSpPr/>
            <p:nvPr/>
          </p:nvSpPr>
          <p:spPr>
            <a:xfrm>
              <a:off x="7120306"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7" name="Oval 536"/>
            <p:cNvSpPr/>
            <p:nvPr/>
          </p:nvSpPr>
          <p:spPr>
            <a:xfrm>
              <a:off x="733356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8" name="Oval 537"/>
            <p:cNvSpPr/>
            <p:nvPr/>
          </p:nvSpPr>
          <p:spPr>
            <a:xfrm>
              <a:off x="754683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9" name="Oval 538"/>
            <p:cNvSpPr/>
            <p:nvPr/>
          </p:nvSpPr>
          <p:spPr>
            <a:xfrm>
              <a:off x="776009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0" name="Oval 539"/>
            <p:cNvSpPr/>
            <p:nvPr/>
          </p:nvSpPr>
          <p:spPr>
            <a:xfrm>
              <a:off x="7973354"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1" name="Oval 540"/>
            <p:cNvSpPr/>
            <p:nvPr/>
          </p:nvSpPr>
          <p:spPr>
            <a:xfrm>
              <a:off x="8186616"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2" name="Oval 541"/>
            <p:cNvSpPr/>
            <p:nvPr/>
          </p:nvSpPr>
          <p:spPr>
            <a:xfrm>
              <a:off x="839987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3" name="Oval 542"/>
            <p:cNvSpPr/>
            <p:nvPr/>
          </p:nvSpPr>
          <p:spPr>
            <a:xfrm>
              <a:off x="861314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4" name="Oval 543"/>
            <p:cNvSpPr/>
            <p:nvPr/>
          </p:nvSpPr>
          <p:spPr>
            <a:xfrm>
              <a:off x="871978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5" name="Oval 544"/>
            <p:cNvSpPr/>
            <p:nvPr/>
          </p:nvSpPr>
          <p:spPr>
            <a:xfrm>
              <a:off x="520094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6" name="Oval 545"/>
            <p:cNvSpPr/>
            <p:nvPr/>
          </p:nvSpPr>
          <p:spPr>
            <a:xfrm>
              <a:off x="530757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7" name="Oval 546"/>
            <p:cNvSpPr/>
            <p:nvPr/>
          </p:nvSpPr>
          <p:spPr>
            <a:xfrm>
              <a:off x="5520841"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8" name="Oval 547"/>
            <p:cNvSpPr/>
            <p:nvPr/>
          </p:nvSpPr>
          <p:spPr>
            <a:xfrm>
              <a:off x="5734103"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9" name="Oval 548"/>
            <p:cNvSpPr/>
            <p:nvPr/>
          </p:nvSpPr>
          <p:spPr>
            <a:xfrm>
              <a:off x="5947365"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0" name="Oval 549"/>
            <p:cNvSpPr/>
            <p:nvPr/>
          </p:nvSpPr>
          <p:spPr>
            <a:xfrm>
              <a:off x="6160627"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1" name="Oval 550"/>
            <p:cNvSpPr/>
            <p:nvPr/>
          </p:nvSpPr>
          <p:spPr>
            <a:xfrm>
              <a:off x="637388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2" name="Oval 551"/>
            <p:cNvSpPr/>
            <p:nvPr/>
          </p:nvSpPr>
          <p:spPr>
            <a:xfrm>
              <a:off x="6587151"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3" name="Oval 552"/>
            <p:cNvSpPr/>
            <p:nvPr/>
          </p:nvSpPr>
          <p:spPr>
            <a:xfrm>
              <a:off x="6800413"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4" name="Oval 553"/>
            <p:cNvSpPr/>
            <p:nvPr/>
          </p:nvSpPr>
          <p:spPr>
            <a:xfrm>
              <a:off x="7013675"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5" name="Oval 554"/>
            <p:cNvSpPr/>
            <p:nvPr/>
          </p:nvSpPr>
          <p:spPr>
            <a:xfrm>
              <a:off x="7226937"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6" name="Oval 555"/>
            <p:cNvSpPr/>
            <p:nvPr/>
          </p:nvSpPr>
          <p:spPr>
            <a:xfrm>
              <a:off x="744019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7" name="Oval 556"/>
            <p:cNvSpPr/>
            <p:nvPr/>
          </p:nvSpPr>
          <p:spPr>
            <a:xfrm>
              <a:off x="7653461"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8" name="Oval 557"/>
            <p:cNvSpPr/>
            <p:nvPr/>
          </p:nvSpPr>
          <p:spPr>
            <a:xfrm>
              <a:off x="7866723"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9" name="Oval 558"/>
            <p:cNvSpPr/>
            <p:nvPr/>
          </p:nvSpPr>
          <p:spPr>
            <a:xfrm>
              <a:off x="8079985"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0" name="Oval 559"/>
            <p:cNvSpPr/>
            <p:nvPr/>
          </p:nvSpPr>
          <p:spPr>
            <a:xfrm>
              <a:off x="8293247"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1" name="Oval 560"/>
            <p:cNvSpPr/>
            <p:nvPr/>
          </p:nvSpPr>
          <p:spPr>
            <a:xfrm>
              <a:off x="850650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2" name="Oval 561"/>
            <p:cNvSpPr/>
            <p:nvPr/>
          </p:nvSpPr>
          <p:spPr>
            <a:xfrm>
              <a:off x="541421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3" name="Oval 562"/>
            <p:cNvSpPr/>
            <p:nvPr/>
          </p:nvSpPr>
          <p:spPr>
            <a:xfrm>
              <a:off x="562747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4" name="Oval 563"/>
            <p:cNvSpPr/>
            <p:nvPr/>
          </p:nvSpPr>
          <p:spPr>
            <a:xfrm>
              <a:off x="5840734"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5" name="Oval 564"/>
            <p:cNvSpPr/>
            <p:nvPr/>
          </p:nvSpPr>
          <p:spPr>
            <a:xfrm>
              <a:off x="6053996"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6" name="Oval 565"/>
            <p:cNvSpPr/>
            <p:nvPr/>
          </p:nvSpPr>
          <p:spPr>
            <a:xfrm>
              <a:off x="626725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7" name="Oval 566"/>
            <p:cNvSpPr/>
            <p:nvPr/>
          </p:nvSpPr>
          <p:spPr>
            <a:xfrm>
              <a:off x="648052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8" name="Oval 567"/>
            <p:cNvSpPr/>
            <p:nvPr/>
          </p:nvSpPr>
          <p:spPr>
            <a:xfrm>
              <a:off x="669378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9" name="Oval 568"/>
            <p:cNvSpPr/>
            <p:nvPr/>
          </p:nvSpPr>
          <p:spPr>
            <a:xfrm>
              <a:off x="6907044"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0" name="Oval 569"/>
            <p:cNvSpPr/>
            <p:nvPr/>
          </p:nvSpPr>
          <p:spPr>
            <a:xfrm>
              <a:off x="7120306"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1" name="Oval 570"/>
            <p:cNvSpPr/>
            <p:nvPr/>
          </p:nvSpPr>
          <p:spPr>
            <a:xfrm>
              <a:off x="733356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2" name="Oval 571"/>
            <p:cNvSpPr/>
            <p:nvPr/>
          </p:nvSpPr>
          <p:spPr>
            <a:xfrm>
              <a:off x="754683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3" name="Oval 572"/>
            <p:cNvSpPr/>
            <p:nvPr/>
          </p:nvSpPr>
          <p:spPr>
            <a:xfrm>
              <a:off x="776009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4" name="Oval 573"/>
            <p:cNvSpPr/>
            <p:nvPr/>
          </p:nvSpPr>
          <p:spPr>
            <a:xfrm>
              <a:off x="7973354"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5" name="Oval 574"/>
            <p:cNvSpPr/>
            <p:nvPr/>
          </p:nvSpPr>
          <p:spPr>
            <a:xfrm>
              <a:off x="8186616"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6" name="Oval 575"/>
            <p:cNvSpPr/>
            <p:nvPr/>
          </p:nvSpPr>
          <p:spPr>
            <a:xfrm>
              <a:off x="839987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7" name="Oval 576"/>
            <p:cNvSpPr/>
            <p:nvPr/>
          </p:nvSpPr>
          <p:spPr>
            <a:xfrm>
              <a:off x="861314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8" name="Oval 577"/>
            <p:cNvSpPr/>
            <p:nvPr/>
          </p:nvSpPr>
          <p:spPr>
            <a:xfrm>
              <a:off x="871978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9" name="Oval 578"/>
            <p:cNvSpPr/>
            <p:nvPr/>
          </p:nvSpPr>
          <p:spPr>
            <a:xfrm>
              <a:off x="520094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0" name="Oval 579"/>
            <p:cNvSpPr/>
            <p:nvPr/>
          </p:nvSpPr>
          <p:spPr>
            <a:xfrm>
              <a:off x="530757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1" name="Oval 580"/>
            <p:cNvSpPr/>
            <p:nvPr/>
          </p:nvSpPr>
          <p:spPr>
            <a:xfrm>
              <a:off x="5520841"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2" name="Oval 581"/>
            <p:cNvSpPr/>
            <p:nvPr/>
          </p:nvSpPr>
          <p:spPr>
            <a:xfrm>
              <a:off x="5734103"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3" name="Oval 582"/>
            <p:cNvSpPr/>
            <p:nvPr/>
          </p:nvSpPr>
          <p:spPr>
            <a:xfrm>
              <a:off x="5947365"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4" name="Oval 583"/>
            <p:cNvSpPr/>
            <p:nvPr/>
          </p:nvSpPr>
          <p:spPr>
            <a:xfrm>
              <a:off x="6160627"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5" name="Oval 584"/>
            <p:cNvSpPr/>
            <p:nvPr/>
          </p:nvSpPr>
          <p:spPr>
            <a:xfrm>
              <a:off x="637388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6" name="Oval 585"/>
            <p:cNvSpPr/>
            <p:nvPr/>
          </p:nvSpPr>
          <p:spPr>
            <a:xfrm>
              <a:off x="6587151"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7" name="Oval 586"/>
            <p:cNvSpPr/>
            <p:nvPr/>
          </p:nvSpPr>
          <p:spPr>
            <a:xfrm>
              <a:off x="6800413"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8" name="Oval 587"/>
            <p:cNvSpPr/>
            <p:nvPr/>
          </p:nvSpPr>
          <p:spPr>
            <a:xfrm>
              <a:off x="7013675"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9" name="Oval 588"/>
            <p:cNvSpPr/>
            <p:nvPr/>
          </p:nvSpPr>
          <p:spPr>
            <a:xfrm>
              <a:off x="7226937"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0" name="Oval 589"/>
            <p:cNvSpPr/>
            <p:nvPr/>
          </p:nvSpPr>
          <p:spPr>
            <a:xfrm>
              <a:off x="744019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1" name="Oval 590"/>
            <p:cNvSpPr/>
            <p:nvPr/>
          </p:nvSpPr>
          <p:spPr>
            <a:xfrm>
              <a:off x="7653461"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2" name="Oval 591"/>
            <p:cNvSpPr/>
            <p:nvPr/>
          </p:nvSpPr>
          <p:spPr>
            <a:xfrm>
              <a:off x="7866723"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3" name="Oval 592"/>
            <p:cNvSpPr/>
            <p:nvPr/>
          </p:nvSpPr>
          <p:spPr>
            <a:xfrm>
              <a:off x="8079985"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4" name="Oval 593"/>
            <p:cNvSpPr/>
            <p:nvPr/>
          </p:nvSpPr>
          <p:spPr>
            <a:xfrm>
              <a:off x="8293247"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5" name="Oval 594"/>
            <p:cNvSpPr/>
            <p:nvPr/>
          </p:nvSpPr>
          <p:spPr>
            <a:xfrm>
              <a:off x="850650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6" name="Oval 595"/>
            <p:cNvSpPr/>
            <p:nvPr/>
          </p:nvSpPr>
          <p:spPr>
            <a:xfrm>
              <a:off x="541421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7" name="Oval 596"/>
            <p:cNvSpPr/>
            <p:nvPr/>
          </p:nvSpPr>
          <p:spPr>
            <a:xfrm>
              <a:off x="562747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8" name="Oval 597"/>
            <p:cNvSpPr/>
            <p:nvPr/>
          </p:nvSpPr>
          <p:spPr>
            <a:xfrm>
              <a:off x="5840734"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9" name="Oval 598"/>
            <p:cNvSpPr/>
            <p:nvPr/>
          </p:nvSpPr>
          <p:spPr>
            <a:xfrm>
              <a:off x="6053996"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0" name="Oval 599"/>
            <p:cNvSpPr/>
            <p:nvPr/>
          </p:nvSpPr>
          <p:spPr>
            <a:xfrm>
              <a:off x="626725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1" name="Oval 600"/>
            <p:cNvSpPr/>
            <p:nvPr/>
          </p:nvSpPr>
          <p:spPr>
            <a:xfrm>
              <a:off x="648052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2" name="Oval 601"/>
            <p:cNvSpPr/>
            <p:nvPr/>
          </p:nvSpPr>
          <p:spPr>
            <a:xfrm>
              <a:off x="669378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3" name="Oval 602"/>
            <p:cNvSpPr/>
            <p:nvPr/>
          </p:nvSpPr>
          <p:spPr>
            <a:xfrm>
              <a:off x="6907044"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4" name="Oval 603"/>
            <p:cNvSpPr/>
            <p:nvPr/>
          </p:nvSpPr>
          <p:spPr>
            <a:xfrm>
              <a:off x="7120306"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5" name="Oval 604"/>
            <p:cNvSpPr/>
            <p:nvPr/>
          </p:nvSpPr>
          <p:spPr>
            <a:xfrm>
              <a:off x="733356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6" name="Oval 605"/>
            <p:cNvSpPr/>
            <p:nvPr/>
          </p:nvSpPr>
          <p:spPr>
            <a:xfrm>
              <a:off x="754683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7" name="Oval 606"/>
            <p:cNvSpPr/>
            <p:nvPr/>
          </p:nvSpPr>
          <p:spPr>
            <a:xfrm>
              <a:off x="776009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8" name="Oval 607"/>
            <p:cNvSpPr/>
            <p:nvPr/>
          </p:nvSpPr>
          <p:spPr>
            <a:xfrm>
              <a:off x="7973354"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9" name="Oval 608"/>
            <p:cNvSpPr/>
            <p:nvPr/>
          </p:nvSpPr>
          <p:spPr>
            <a:xfrm>
              <a:off x="8186616"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0" name="Oval 609"/>
            <p:cNvSpPr/>
            <p:nvPr/>
          </p:nvSpPr>
          <p:spPr>
            <a:xfrm>
              <a:off x="839987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 name="Oval 610"/>
            <p:cNvSpPr/>
            <p:nvPr/>
          </p:nvSpPr>
          <p:spPr>
            <a:xfrm>
              <a:off x="861314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2" name="Oval 611"/>
            <p:cNvSpPr/>
            <p:nvPr/>
          </p:nvSpPr>
          <p:spPr>
            <a:xfrm>
              <a:off x="871978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3" name="Oval 612"/>
            <p:cNvSpPr/>
            <p:nvPr/>
          </p:nvSpPr>
          <p:spPr>
            <a:xfrm>
              <a:off x="520094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4" name="Oval 613"/>
            <p:cNvSpPr/>
            <p:nvPr/>
          </p:nvSpPr>
          <p:spPr>
            <a:xfrm>
              <a:off x="530757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5" name="Oval 614"/>
            <p:cNvSpPr/>
            <p:nvPr/>
          </p:nvSpPr>
          <p:spPr>
            <a:xfrm>
              <a:off x="5520841"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6" name="Oval 615"/>
            <p:cNvSpPr/>
            <p:nvPr/>
          </p:nvSpPr>
          <p:spPr>
            <a:xfrm>
              <a:off x="5734103"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7" name="Oval 616"/>
            <p:cNvSpPr/>
            <p:nvPr/>
          </p:nvSpPr>
          <p:spPr>
            <a:xfrm>
              <a:off x="5947365"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8" name="Oval 617"/>
            <p:cNvSpPr/>
            <p:nvPr/>
          </p:nvSpPr>
          <p:spPr>
            <a:xfrm>
              <a:off x="6160627"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9" name="Oval 618"/>
            <p:cNvSpPr/>
            <p:nvPr/>
          </p:nvSpPr>
          <p:spPr>
            <a:xfrm>
              <a:off x="637388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0" name="Oval 619"/>
            <p:cNvSpPr/>
            <p:nvPr/>
          </p:nvSpPr>
          <p:spPr>
            <a:xfrm>
              <a:off x="6587151"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1" name="Oval 620"/>
            <p:cNvSpPr/>
            <p:nvPr/>
          </p:nvSpPr>
          <p:spPr>
            <a:xfrm>
              <a:off x="6800413"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2" name="Oval 621"/>
            <p:cNvSpPr/>
            <p:nvPr/>
          </p:nvSpPr>
          <p:spPr>
            <a:xfrm>
              <a:off x="7013675"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3" name="Oval 622"/>
            <p:cNvSpPr/>
            <p:nvPr/>
          </p:nvSpPr>
          <p:spPr>
            <a:xfrm>
              <a:off x="7226937"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4" name="Oval 623"/>
            <p:cNvSpPr/>
            <p:nvPr/>
          </p:nvSpPr>
          <p:spPr>
            <a:xfrm>
              <a:off x="744019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5" name="Oval 624"/>
            <p:cNvSpPr/>
            <p:nvPr/>
          </p:nvSpPr>
          <p:spPr>
            <a:xfrm>
              <a:off x="7653461"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6" name="Oval 625"/>
            <p:cNvSpPr/>
            <p:nvPr/>
          </p:nvSpPr>
          <p:spPr>
            <a:xfrm>
              <a:off x="7866723"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7" name="Oval 626"/>
            <p:cNvSpPr/>
            <p:nvPr/>
          </p:nvSpPr>
          <p:spPr>
            <a:xfrm>
              <a:off x="8079985"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8" name="Oval 627"/>
            <p:cNvSpPr/>
            <p:nvPr/>
          </p:nvSpPr>
          <p:spPr>
            <a:xfrm>
              <a:off x="8293247"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9" name="Oval 628"/>
            <p:cNvSpPr/>
            <p:nvPr/>
          </p:nvSpPr>
          <p:spPr>
            <a:xfrm>
              <a:off x="850650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0" name="Oval 629"/>
            <p:cNvSpPr/>
            <p:nvPr/>
          </p:nvSpPr>
          <p:spPr>
            <a:xfrm>
              <a:off x="541421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1" name="Oval 630"/>
            <p:cNvSpPr/>
            <p:nvPr/>
          </p:nvSpPr>
          <p:spPr>
            <a:xfrm>
              <a:off x="562747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2" name="Oval 631"/>
            <p:cNvSpPr/>
            <p:nvPr/>
          </p:nvSpPr>
          <p:spPr>
            <a:xfrm>
              <a:off x="5840734"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3" name="Oval 632"/>
            <p:cNvSpPr/>
            <p:nvPr/>
          </p:nvSpPr>
          <p:spPr>
            <a:xfrm>
              <a:off x="6053996"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4" name="Oval 633"/>
            <p:cNvSpPr/>
            <p:nvPr/>
          </p:nvSpPr>
          <p:spPr>
            <a:xfrm>
              <a:off x="626725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5" name="Oval 634"/>
            <p:cNvSpPr/>
            <p:nvPr/>
          </p:nvSpPr>
          <p:spPr>
            <a:xfrm>
              <a:off x="648052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6" name="Oval 635"/>
            <p:cNvSpPr/>
            <p:nvPr/>
          </p:nvSpPr>
          <p:spPr>
            <a:xfrm>
              <a:off x="669378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7" name="Oval 636"/>
            <p:cNvSpPr/>
            <p:nvPr/>
          </p:nvSpPr>
          <p:spPr>
            <a:xfrm>
              <a:off x="6907044"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8" name="Oval 637"/>
            <p:cNvSpPr/>
            <p:nvPr/>
          </p:nvSpPr>
          <p:spPr>
            <a:xfrm>
              <a:off x="7120306"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9" name="Oval 638"/>
            <p:cNvSpPr/>
            <p:nvPr/>
          </p:nvSpPr>
          <p:spPr>
            <a:xfrm>
              <a:off x="733356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0" name="Oval 639"/>
            <p:cNvSpPr/>
            <p:nvPr/>
          </p:nvSpPr>
          <p:spPr>
            <a:xfrm>
              <a:off x="754683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1" name="Oval 640"/>
            <p:cNvSpPr/>
            <p:nvPr/>
          </p:nvSpPr>
          <p:spPr>
            <a:xfrm>
              <a:off x="776009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2" name="Oval 641"/>
            <p:cNvSpPr/>
            <p:nvPr/>
          </p:nvSpPr>
          <p:spPr>
            <a:xfrm>
              <a:off x="7973354"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3" name="Oval 642"/>
            <p:cNvSpPr/>
            <p:nvPr/>
          </p:nvSpPr>
          <p:spPr>
            <a:xfrm>
              <a:off x="8186616"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4" name="Oval 643"/>
            <p:cNvSpPr/>
            <p:nvPr/>
          </p:nvSpPr>
          <p:spPr>
            <a:xfrm>
              <a:off x="839987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5" name="Oval 644"/>
            <p:cNvSpPr/>
            <p:nvPr/>
          </p:nvSpPr>
          <p:spPr>
            <a:xfrm>
              <a:off x="861314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6" name="Oval 645"/>
            <p:cNvSpPr/>
            <p:nvPr/>
          </p:nvSpPr>
          <p:spPr>
            <a:xfrm>
              <a:off x="871978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7" name="Oval 646"/>
            <p:cNvSpPr/>
            <p:nvPr/>
          </p:nvSpPr>
          <p:spPr>
            <a:xfrm>
              <a:off x="520094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8" name="Oval 647"/>
            <p:cNvSpPr/>
            <p:nvPr/>
          </p:nvSpPr>
          <p:spPr>
            <a:xfrm>
              <a:off x="530757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9" name="Oval 648"/>
            <p:cNvSpPr/>
            <p:nvPr/>
          </p:nvSpPr>
          <p:spPr>
            <a:xfrm>
              <a:off x="5520841"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0" name="Oval 649"/>
            <p:cNvSpPr/>
            <p:nvPr/>
          </p:nvSpPr>
          <p:spPr>
            <a:xfrm>
              <a:off x="5734103"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1" name="Oval 650"/>
            <p:cNvSpPr/>
            <p:nvPr/>
          </p:nvSpPr>
          <p:spPr>
            <a:xfrm>
              <a:off x="5947365"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2" name="Oval 651"/>
            <p:cNvSpPr/>
            <p:nvPr/>
          </p:nvSpPr>
          <p:spPr>
            <a:xfrm>
              <a:off x="6160627"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3" name="Oval 652"/>
            <p:cNvSpPr/>
            <p:nvPr/>
          </p:nvSpPr>
          <p:spPr>
            <a:xfrm>
              <a:off x="637388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4" name="Oval 653"/>
            <p:cNvSpPr/>
            <p:nvPr/>
          </p:nvSpPr>
          <p:spPr>
            <a:xfrm>
              <a:off x="6587151"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5" name="Oval 654"/>
            <p:cNvSpPr/>
            <p:nvPr/>
          </p:nvSpPr>
          <p:spPr>
            <a:xfrm>
              <a:off x="6800413"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6" name="Oval 655"/>
            <p:cNvSpPr/>
            <p:nvPr/>
          </p:nvSpPr>
          <p:spPr>
            <a:xfrm>
              <a:off x="7013675"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7" name="Oval 656"/>
            <p:cNvSpPr/>
            <p:nvPr/>
          </p:nvSpPr>
          <p:spPr>
            <a:xfrm>
              <a:off x="7226937"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8" name="Oval 657"/>
            <p:cNvSpPr/>
            <p:nvPr/>
          </p:nvSpPr>
          <p:spPr>
            <a:xfrm>
              <a:off x="744019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9" name="Oval 658"/>
            <p:cNvSpPr/>
            <p:nvPr/>
          </p:nvSpPr>
          <p:spPr>
            <a:xfrm>
              <a:off x="7653461"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0" name="Oval 659"/>
            <p:cNvSpPr/>
            <p:nvPr/>
          </p:nvSpPr>
          <p:spPr>
            <a:xfrm>
              <a:off x="7866723"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1" name="Oval 660"/>
            <p:cNvSpPr/>
            <p:nvPr/>
          </p:nvSpPr>
          <p:spPr>
            <a:xfrm>
              <a:off x="8079985"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2" name="Oval 661"/>
            <p:cNvSpPr/>
            <p:nvPr/>
          </p:nvSpPr>
          <p:spPr>
            <a:xfrm>
              <a:off x="8293247"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3" name="Oval 662"/>
            <p:cNvSpPr/>
            <p:nvPr/>
          </p:nvSpPr>
          <p:spPr>
            <a:xfrm>
              <a:off x="850650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4" name="Oval 663"/>
            <p:cNvSpPr/>
            <p:nvPr/>
          </p:nvSpPr>
          <p:spPr>
            <a:xfrm>
              <a:off x="541421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5" name="Oval 664"/>
            <p:cNvSpPr/>
            <p:nvPr/>
          </p:nvSpPr>
          <p:spPr>
            <a:xfrm>
              <a:off x="562747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6" name="Oval 665"/>
            <p:cNvSpPr/>
            <p:nvPr/>
          </p:nvSpPr>
          <p:spPr>
            <a:xfrm>
              <a:off x="5840734"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7" name="Oval 666"/>
            <p:cNvSpPr/>
            <p:nvPr/>
          </p:nvSpPr>
          <p:spPr>
            <a:xfrm>
              <a:off x="6053996"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8" name="Oval 667"/>
            <p:cNvSpPr/>
            <p:nvPr/>
          </p:nvSpPr>
          <p:spPr>
            <a:xfrm>
              <a:off x="626725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9" name="Oval 668"/>
            <p:cNvSpPr/>
            <p:nvPr/>
          </p:nvSpPr>
          <p:spPr>
            <a:xfrm>
              <a:off x="648052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0" name="Oval 669"/>
            <p:cNvSpPr/>
            <p:nvPr/>
          </p:nvSpPr>
          <p:spPr>
            <a:xfrm>
              <a:off x="669378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1" name="Oval 670"/>
            <p:cNvSpPr/>
            <p:nvPr/>
          </p:nvSpPr>
          <p:spPr>
            <a:xfrm>
              <a:off x="6907044"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2" name="Oval 671"/>
            <p:cNvSpPr/>
            <p:nvPr/>
          </p:nvSpPr>
          <p:spPr>
            <a:xfrm>
              <a:off x="7120306"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3" name="Oval 672"/>
            <p:cNvSpPr/>
            <p:nvPr/>
          </p:nvSpPr>
          <p:spPr>
            <a:xfrm>
              <a:off x="733356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4" name="Oval 673"/>
            <p:cNvSpPr/>
            <p:nvPr/>
          </p:nvSpPr>
          <p:spPr>
            <a:xfrm>
              <a:off x="754683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5" name="Oval 674"/>
            <p:cNvSpPr/>
            <p:nvPr/>
          </p:nvSpPr>
          <p:spPr>
            <a:xfrm>
              <a:off x="776009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6" name="Oval 675"/>
            <p:cNvSpPr/>
            <p:nvPr/>
          </p:nvSpPr>
          <p:spPr>
            <a:xfrm>
              <a:off x="7973354"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7" name="Oval 676"/>
            <p:cNvSpPr/>
            <p:nvPr/>
          </p:nvSpPr>
          <p:spPr>
            <a:xfrm>
              <a:off x="8186616"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8" name="Oval 677"/>
            <p:cNvSpPr/>
            <p:nvPr/>
          </p:nvSpPr>
          <p:spPr>
            <a:xfrm>
              <a:off x="839987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9" name="Oval 678"/>
            <p:cNvSpPr/>
            <p:nvPr/>
          </p:nvSpPr>
          <p:spPr>
            <a:xfrm>
              <a:off x="861314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0" name="Oval 679"/>
            <p:cNvSpPr/>
            <p:nvPr/>
          </p:nvSpPr>
          <p:spPr>
            <a:xfrm>
              <a:off x="871978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1" name="Oval 680"/>
            <p:cNvSpPr/>
            <p:nvPr/>
          </p:nvSpPr>
          <p:spPr>
            <a:xfrm>
              <a:off x="520094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2" name="Oval 681"/>
            <p:cNvSpPr/>
            <p:nvPr/>
          </p:nvSpPr>
          <p:spPr>
            <a:xfrm>
              <a:off x="530757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3" name="Oval 682"/>
            <p:cNvSpPr/>
            <p:nvPr/>
          </p:nvSpPr>
          <p:spPr>
            <a:xfrm>
              <a:off x="5520841"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4" name="Oval 683"/>
            <p:cNvSpPr/>
            <p:nvPr/>
          </p:nvSpPr>
          <p:spPr>
            <a:xfrm>
              <a:off x="5734103"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5" name="Oval 684"/>
            <p:cNvSpPr/>
            <p:nvPr/>
          </p:nvSpPr>
          <p:spPr>
            <a:xfrm>
              <a:off x="5947365"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6" name="Oval 685"/>
            <p:cNvSpPr/>
            <p:nvPr/>
          </p:nvSpPr>
          <p:spPr>
            <a:xfrm>
              <a:off x="6160627"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7" name="Oval 686"/>
            <p:cNvSpPr/>
            <p:nvPr/>
          </p:nvSpPr>
          <p:spPr>
            <a:xfrm>
              <a:off x="637388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8" name="Oval 687"/>
            <p:cNvSpPr/>
            <p:nvPr/>
          </p:nvSpPr>
          <p:spPr>
            <a:xfrm>
              <a:off x="6587151"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9" name="Oval 688"/>
            <p:cNvSpPr/>
            <p:nvPr/>
          </p:nvSpPr>
          <p:spPr>
            <a:xfrm>
              <a:off x="6800413"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0" name="Oval 689"/>
            <p:cNvSpPr/>
            <p:nvPr/>
          </p:nvSpPr>
          <p:spPr>
            <a:xfrm>
              <a:off x="7013675"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1" name="Oval 690"/>
            <p:cNvSpPr/>
            <p:nvPr/>
          </p:nvSpPr>
          <p:spPr>
            <a:xfrm>
              <a:off x="7226937"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2" name="Oval 691"/>
            <p:cNvSpPr/>
            <p:nvPr/>
          </p:nvSpPr>
          <p:spPr>
            <a:xfrm>
              <a:off x="744019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3" name="Oval 692"/>
            <p:cNvSpPr/>
            <p:nvPr/>
          </p:nvSpPr>
          <p:spPr>
            <a:xfrm>
              <a:off x="7653461"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4" name="Oval 693"/>
            <p:cNvSpPr/>
            <p:nvPr/>
          </p:nvSpPr>
          <p:spPr>
            <a:xfrm>
              <a:off x="7866723"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5" name="Oval 694"/>
            <p:cNvSpPr/>
            <p:nvPr/>
          </p:nvSpPr>
          <p:spPr>
            <a:xfrm>
              <a:off x="8079985"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6" name="Oval 695"/>
            <p:cNvSpPr/>
            <p:nvPr/>
          </p:nvSpPr>
          <p:spPr>
            <a:xfrm>
              <a:off x="8293247"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7" name="Oval 696"/>
            <p:cNvSpPr/>
            <p:nvPr/>
          </p:nvSpPr>
          <p:spPr>
            <a:xfrm>
              <a:off x="850650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8" name="Oval 697"/>
            <p:cNvSpPr/>
            <p:nvPr/>
          </p:nvSpPr>
          <p:spPr>
            <a:xfrm>
              <a:off x="541421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9" name="Oval 698"/>
            <p:cNvSpPr/>
            <p:nvPr/>
          </p:nvSpPr>
          <p:spPr>
            <a:xfrm>
              <a:off x="562747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0" name="Oval 699"/>
            <p:cNvSpPr/>
            <p:nvPr/>
          </p:nvSpPr>
          <p:spPr>
            <a:xfrm>
              <a:off x="5840734"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1" name="Oval 700"/>
            <p:cNvSpPr/>
            <p:nvPr/>
          </p:nvSpPr>
          <p:spPr>
            <a:xfrm>
              <a:off x="6053996"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2" name="Oval 701"/>
            <p:cNvSpPr/>
            <p:nvPr/>
          </p:nvSpPr>
          <p:spPr>
            <a:xfrm>
              <a:off x="626725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3" name="Oval 702"/>
            <p:cNvSpPr/>
            <p:nvPr/>
          </p:nvSpPr>
          <p:spPr>
            <a:xfrm>
              <a:off x="648052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4" name="Oval 703"/>
            <p:cNvSpPr/>
            <p:nvPr/>
          </p:nvSpPr>
          <p:spPr>
            <a:xfrm>
              <a:off x="669378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5" name="Oval 704"/>
            <p:cNvSpPr/>
            <p:nvPr/>
          </p:nvSpPr>
          <p:spPr>
            <a:xfrm>
              <a:off x="6907044"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6" name="Oval 705"/>
            <p:cNvSpPr/>
            <p:nvPr/>
          </p:nvSpPr>
          <p:spPr>
            <a:xfrm>
              <a:off x="7120306"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7" name="Oval 706"/>
            <p:cNvSpPr/>
            <p:nvPr/>
          </p:nvSpPr>
          <p:spPr>
            <a:xfrm>
              <a:off x="733356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8" name="Oval 707"/>
            <p:cNvSpPr/>
            <p:nvPr/>
          </p:nvSpPr>
          <p:spPr>
            <a:xfrm>
              <a:off x="754683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9" name="Oval 708"/>
            <p:cNvSpPr/>
            <p:nvPr/>
          </p:nvSpPr>
          <p:spPr>
            <a:xfrm>
              <a:off x="776009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0" name="Oval 709"/>
            <p:cNvSpPr/>
            <p:nvPr/>
          </p:nvSpPr>
          <p:spPr>
            <a:xfrm>
              <a:off x="7973354"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1" name="Oval 710"/>
            <p:cNvSpPr/>
            <p:nvPr/>
          </p:nvSpPr>
          <p:spPr>
            <a:xfrm>
              <a:off x="8186616"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2" name="Oval 711"/>
            <p:cNvSpPr/>
            <p:nvPr/>
          </p:nvSpPr>
          <p:spPr>
            <a:xfrm>
              <a:off x="839987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3" name="Oval 712"/>
            <p:cNvSpPr/>
            <p:nvPr/>
          </p:nvSpPr>
          <p:spPr>
            <a:xfrm>
              <a:off x="861314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4" name="Oval 713"/>
            <p:cNvSpPr/>
            <p:nvPr/>
          </p:nvSpPr>
          <p:spPr>
            <a:xfrm>
              <a:off x="871978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5" name="Oval 714"/>
            <p:cNvSpPr/>
            <p:nvPr/>
          </p:nvSpPr>
          <p:spPr>
            <a:xfrm>
              <a:off x="520094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6" name="Oval 715"/>
            <p:cNvSpPr/>
            <p:nvPr/>
          </p:nvSpPr>
          <p:spPr>
            <a:xfrm>
              <a:off x="530757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7" name="Oval 716"/>
            <p:cNvSpPr/>
            <p:nvPr/>
          </p:nvSpPr>
          <p:spPr>
            <a:xfrm>
              <a:off x="5520841"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8" name="Oval 717"/>
            <p:cNvSpPr/>
            <p:nvPr/>
          </p:nvSpPr>
          <p:spPr>
            <a:xfrm>
              <a:off x="5734103"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9" name="Oval 718"/>
            <p:cNvSpPr/>
            <p:nvPr/>
          </p:nvSpPr>
          <p:spPr>
            <a:xfrm>
              <a:off x="5947365"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0" name="Oval 719"/>
            <p:cNvSpPr/>
            <p:nvPr/>
          </p:nvSpPr>
          <p:spPr>
            <a:xfrm>
              <a:off x="6160627"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1" name="Oval 720"/>
            <p:cNvSpPr/>
            <p:nvPr/>
          </p:nvSpPr>
          <p:spPr>
            <a:xfrm>
              <a:off x="637388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2" name="Oval 721"/>
            <p:cNvSpPr/>
            <p:nvPr/>
          </p:nvSpPr>
          <p:spPr>
            <a:xfrm>
              <a:off x="6587151"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3" name="Oval 722"/>
            <p:cNvSpPr/>
            <p:nvPr/>
          </p:nvSpPr>
          <p:spPr>
            <a:xfrm>
              <a:off x="6800413"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4" name="Oval 723"/>
            <p:cNvSpPr/>
            <p:nvPr/>
          </p:nvSpPr>
          <p:spPr>
            <a:xfrm>
              <a:off x="7013675"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5" name="Oval 724"/>
            <p:cNvSpPr/>
            <p:nvPr/>
          </p:nvSpPr>
          <p:spPr>
            <a:xfrm>
              <a:off x="7226937"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6" name="Oval 725"/>
            <p:cNvSpPr/>
            <p:nvPr/>
          </p:nvSpPr>
          <p:spPr>
            <a:xfrm>
              <a:off x="744019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7" name="Oval 726"/>
            <p:cNvSpPr/>
            <p:nvPr/>
          </p:nvSpPr>
          <p:spPr>
            <a:xfrm>
              <a:off x="7653461"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8" name="Oval 727"/>
            <p:cNvSpPr/>
            <p:nvPr/>
          </p:nvSpPr>
          <p:spPr>
            <a:xfrm>
              <a:off x="7866723"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9" name="Oval 728"/>
            <p:cNvSpPr/>
            <p:nvPr/>
          </p:nvSpPr>
          <p:spPr>
            <a:xfrm>
              <a:off x="8079985"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0" name="Oval 729"/>
            <p:cNvSpPr/>
            <p:nvPr/>
          </p:nvSpPr>
          <p:spPr>
            <a:xfrm>
              <a:off x="8293247"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1" name="Oval 730"/>
            <p:cNvSpPr/>
            <p:nvPr/>
          </p:nvSpPr>
          <p:spPr>
            <a:xfrm>
              <a:off x="850650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2" name="Oval 731"/>
            <p:cNvSpPr/>
            <p:nvPr/>
          </p:nvSpPr>
          <p:spPr>
            <a:xfrm>
              <a:off x="541421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3" name="Oval 732"/>
            <p:cNvSpPr/>
            <p:nvPr/>
          </p:nvSpPr>
          <p:spPr>
            <a:xfrm>
              <a:off x="562747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4" name="Oval 733"/>
            <p:cNvSpPr/>
            <p:nvPr/>
          </p:nvSpPr>
          <p:spPr>
            <a:xfrm>
              <a:off x="5840734"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5" name="Oval 734"/>
            <p:cNvSpPr/>
            <p:nvPr/>
          </p:nvSpPr>
          <p:spPr>
            <a:xfrm>
              <a:off x="6053996"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6" name="Oval 735"/>
            <p:cNvSpPr/>
            <p:nvPr/>
          </p:nvSpPr>
          <p:spPr>
            <a:xfrm>
              <a:off x="626725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7" name="Oval 736"/>
            <p:cNvSpPr/>
            <p:nvPr/>
          </p:nvSpPr>
          <p:spPr>
            <a:xfrm>
              <a:off x="648052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8" name="Oval 737"/>
            <p:cNvSpPr/>
            <p:nvPr/>
          </p:nvSpPr>
          <p:spPr>
            <a:xfrm>
              <a:off x="669378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9" name="Oval 738"/>
            <p:cNvSpPr/>
            <p:nvPr/>
          </p:nvSpPr>
          <p:spPr>
            <a:xfrm>
              <a:off x="6907044"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0" name="Oval 739"/>
            <p:cNvSpPr/>
            <p:nvPr/>
          </p:nvSpPr>
          <p:spPr>
            <a:xfrm>
              <a:off x="7120306"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1" name="Oval 740"/>
            <p:cNvSpPr/>
            <p:nvPr/>
          </p:nvSpPr>
          <p:spPr>
            <a:xfrm>
              <a:off x="733356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2" name="Oval 741"/>
            <p:cNvSpPr/>
            <p:nvPr/>
          </p:nvSpPr>
          <p:spPr>
            <a:xfrm>
              <a:off x="754683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3" name="Oval 742"/>
            <p:cNvSpPr/>
            <p:nvPr/>
          </p:nvSpPr>
          <p:spPr>
            <a:xfrm>
              <a:off x="776009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4" name="Oval 743"/>
            <p:cNvSpPr/>
            <p:nvPr/>
          </p:nvSpPr>
          <p:spPr>
            <a:xfrm>
              <a:off x="7973354"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5" name="Oval 744"/>
            <p:cNvSpPr/>
            <p:nvPr/>
          </p:nvSpPr>
          <p:spPr>
            <a:xfrm>
              <a:off x="8186616"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6" name="Oval 745"/>
            <p:cNvSpPr/>
            <p:nvPr/>
          </p:nvSpPr>
          <p:spPr>
            <a:xfrm>
              <a:off x="839987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7" name="Oval 746"/>
            <p:cNvSpPr/>
            <p:nvPr/>
          </p:nvSpPr>
          <p:spPr>
            <a:xfrm>
              <a:off x="861314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8" name="Oval 747"/>
            <p:cNvSpPr/>
            <p:nvPr/>
          </p:nvSpPr>
          <p:spPr>
            <a:xfrm>
              <a:off x="871978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9" name="Oval 748"/>
            <p:cNvSpPr/>
            <p:nvPr/>
          </p:nvSpPr>
          <p:spPr>
            <a:xfrm>
              <a:off x="520094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0" name="Oval 749"/>
            <p:cNvSpPr/>
            <p:nvPr/>
          </p:nvSpPr>
          <p:spPr>
            <a:xfrm>
              <a:off x="530757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1" name="Oval 750"/>
            <p:cNvSpPr/>
            <p:nvPr/>
          </p:nvSpPr>
          <p:spPr>
            <a:xfrm>
              <a:off x="5520841"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2" name="Oval 751"/>
            <p:cNvSpPr/>
            <p:nvPr/>
          </p:nvSpPr>
          <p:spPr>
            <a:xfrm>
              <a:off x="5734103"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3" name="Oval 752"/>
            <p:cNvSpPr/>
            <p:nvPr/>
          </p:nvSpPr>
          <p:spPr>
            <a:xfrm>
              <a:off x="5947365"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4" name="Oval 753"/>
            <p:cNvSpPr/>
            <p:nvPr/>
          </p:nvSpPr>
          <p:spPr>
            <a:xfrm>
              <a:off x="6160627"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5" name="Oval 754"/>
            <p:cNvSpPr/>
            <p:nvPr/>
          </p:nvSpPr>
          <p:spPr>
            <a:xfrm>
              <a:off x="637388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6" name="Oval 755"/>
            <p:cNvSpPr/>
            <p:nvPr/>
          </p:nvSpPr>
          <p:spPr>
            <a:xfrm>
              <a:off x="6587151"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7" name="Oval 756"/>
            <p:cNvSpPr/>
            <p:nvPr/>
          </p:nvSpPr>
          <p:spPr>
            <a:xfrm>
              <a:off x="6800413"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8" name="Oval 757"/>
            <p:cNvSpPr/>
            <p:nvPr/>
          </p:nvSpPr>
          <p:spPr>
            <a:xfrm>
              <a:off x="7013675"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9" name="Oval 758"/>
            <p:cNvSpPr/>
            <p:nvPr/>
          </p:nvSpPr>
          <p:spPr>
            <a:xfrm>
              <a:off x="7226937"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0" name="Oval 759"/>
            <p:cNvSpPr/>
            <p:nvPr/>
          </p:nvSpPr>
          <p:spPr>
            <a:xfrm>
              <a:off x="744019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1" name="Oval 760"/>
            <p:cNvSpPr/>
            <p:nvPr/>
          </p:nvSpPr>
          <p:spPr>
            <a:xfrm>
              <a:off x="7653461"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2" name="Oval 761"/>
            <p:cNvSpPr/>
            <p:nvPr/>
          </p:nvSpPr>
          <p:spPr>
            <a:xfrm>
              <a:off x="7866723"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3" name="Oval 762"/>
            <p:cNvSpPr/>
            <p:nvPr/>
          </p:nvSpPr>
          <p:spPr>
            <a:xfrm>
              <a:off x="8079985"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4" name="Oval 763"/>
            <p:cNvSpPr/>
            <p:nvPr/>
          </p:nvSpPr>
          <p:spPr>
            <a:xfrm>
              <a:off x="8293247"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5" name="Oval 764"/>
            <p:cNvSpPr/>
            <p:nvPr/>
          </p:nvSpPr>
          <p:spPr>
            <a:xfrm>
              <a:off x="850650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6" name="Oval 765"/>
            <p:cNvSpPr/>
            <p:nvPr/>
          </p:nvSpPr>
          <p:spPr>
            <a:xfrm>
              <a:off x="541421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7" name="Oval 766"/>
            <p:cNvSpPr/>
            <p:nvPr/>
          </p:nvSpPr>
          <p:spPr>
            <a:xfrm>
              <a:off x="562747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8" name="Oval 767"/>
            <p:cNvSpPr/>
            <p:nvPr/>
          </p:nvSpPr>
          <p:spPr>
            <a:xfrm>
              <a:off x="5840734"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9" name="Oval 768"/>
            <p:cNvSpPr/>
            <p:nvPr/>
          </p:nvSpPr>
          <p:spPr>
            <a:xfrm>
              <a:off x="6053996"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0" name="Oval 769"/>
            <p:cNvSpPr/>
            <p:nvPr/>
          </p:nvSpPr>
          <p:spPr>
            <a:xfrm>
              <a:off x="626725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1" name="Oval 770"/>
            <p:cNvSpPr/>
            <p:nvPr/>
          </p:nvSpPr>
          <p:spPr>
            <a:xfrm>
              <a:off x="648052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2" name="Oval 771"/>
            <p:cNvSpPr/>
            <p:nvPr/>
          </p:nvSpPr>
          <p:spPr>
            <a:xfrm>
              <a:off x="669378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3" name="Oval 772"/>
            <p:cNvSpPr/>
            <p:nvPr/>
          </p:nvSpPr>
          <p:spPr>
            <a:xfrm>
              <a:off x="6907044"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4" name="Oval 773"/>
            <p:cNvSpPr/>
            <p:nvPr/>
          </p:nvSpPr>
          <p:spPr>
            <a:xfrm>
              <a:off x="7120306"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5" name="Oval 774"/>
            <p:cNvSpPr/>
            <p:nvPr/>
          </p:nvSpPr>
          <p:spPr>
            <a:xfrm>
              <a:off x="733356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6" name="Oval 775"/>
            <p:cNvSpPr/>
            <p:nvPr/>
          </p:nvSpPr>
          <p:spPr>
            <a:xfrm>
              <a:off x="754683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7" name="Oval 776"/>
            <p:cNvSpPr/>
            <p:nvPr/>
          </p:nvSpPr>
          <p:spPr>
            <a:xfrm>
              <a:off x="776009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8" name="Oval 777"/>
            <p:cNvSpPr/>
            <p:nvPr/>
          </p:nvSpPr>
          <p:spPr>
            <a:xfrm>
              <a:off x="7973354"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9" name="Oval 778"/>
            <p:cNvSpPr/>
            <p:nvPr/>
          </p:nvSpPr>
          <p:spPr>
            <a:xfrm>
              <a:off x="8186616"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0" name="Oval 779"/>
            <p:cNvSpPr/>
            <p:nvPr/>
          </p:nvSpPr>
          <p:spPr>
            <a:xfrm>
              <a:off x="839987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1" name="Oval 780"/>
            <p:cNvSpPr/>
            <p:nvPr/>
          </p:nvSpPr>
          <p:spPr>
            <a:xfrm>
              <a:off x="861314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2" name="Oval 781"/>
            <p:cNvSpPr/>
            <p:nvPr/>
          </p:nvSpPr>
          <p:spPr>
            <a:xfrm>
              <a:off x="871978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3" name="Oval 782"/>
            <p:cNvSpPr/>
            <p:nvPr/>
          </p:nvSpPr>
          <p:spPr>
            <a:xfrm>
              <a:off x="520094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4" name="Oval 783"/>
            <p:cNvSpPr/>
            <p:nvPr/>
          </p:nvSpPr>
          <p:spPr>
            <a:xfrm>
              <a:off x="530757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5" name="Oval 784"/>
            <p:cNvSpPr/>
            <p:nvPr/>
          </p:nvSpPr>
          <p:spPr>
            <a:xfrm>
              <a:off x="5520841"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6" name="Oval 785"/>
            <p:cNvSpPr/>
            <p:nvPr/>
          </p:nvSpPr>
          <p:spPr>
            <a:xfrm>
              <a:off x="5734103"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7" name="Oval 786"/>
            <p:cNvSpPr/>
            <p:nvPr/>
          </p:nvSpPr>
          <p:spPr>
            <a:xfrm>
              <a:off x="5947365"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8" name="Oval 787"/>
            <p:cNvSpPr/>
            <p:nvPr/>
          </p:nvSpPr>
          <p:spPr>
            <a:xfrm>
              <a:off x="6160627"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9" name="Oval 788"/>
            <p:cNvSpPr/>
            <p:nvPr/>
          </p:nvSpPr>
          <p:spPr>
            <a:xfrm>
              <a:off x="637388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0" name="Oval 789"/>
            <p:cNvSpPr/>
            <p:nvPr/>
          </p:nvSpPr>
          <p:spPr>
            <a:xfrm>
              <a:off x="6587151"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1" name="Oval 790"/>
            <p:cNvSpPr/>
            <p:nvPr/>
          </p:nvSpPr>
          <p:spPr>
            <a:xfrm>
              <a:off x="6800413"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2" name="Oval 791"/>
            <p:cNvSpPr/>
            <p:nvPr/>
          </p:nvSpPr>
          <p:spPr>
            <a:xfrm>
              <a:off x="7013675"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3" name="Oval 792"/>
            <p:cNvSpPr/>
            <p:nvPr/>
          </p:nvSpPr>
          <p:spPr>
            <a:xfrm>
              <a:off x="7226937"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4" name="Oval 793"/>
            <p:cNvSpPr/>
            <p:nvPr/>
          </p:nvSpPr>
          <p:spPr>
            <a:xfrm>
              <a:off x="744019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5" name="Oval 794"/>
            <p:cNvSpPr/>
            <p:nvPr/>
          </p:nvSpPr>
          <p:spPr>
            <a:xfrm>
              <a:off x="7653461"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6" name="Oval 795"/>
            <p:cNvSpPr/>
            <p:nvPr/>
          </p:nvSpPr>
          <p:spPr>
            <a:xfrm>
              <a:off x="7866723"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7" name="Oval 796"/>
            <p:cNvSpPr/>
            <p:nvPr/>
          </p:nvSpPr>
          <p:spPr>
            <a:xfrm>
              <a:off x="8079985"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8" name="Oval 797"/>
            <p:cNvSpPr/>
            <p:nvPr/>
          </p:nvSpPr>
          <p:spPr>
            <a:xfrm>
              <a:off x="8293247"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9" name="Oval 798"/>
            <p:cNvSpPr/>
            <p:nvPr/>
          </p:nvSpPr>
          <p:spPr>
            <a:xfrm>
              <a:off x="850650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0" name="Oval 799"/>
            <p:cNvSpPr/>
            <p:nvPr/>
          </p:nvSpPr>
          <p:spPr>
            <a:xfrm>
              <a:off x="541421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1" name="Oval 800"/>
            <p:cNvSpPr/>
            <p:nvPr/>
          </p:nvSpPr>
          <p:spPr>
            <a:xfrm>
              <a:off x="562747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2" name="Oval 801"/>
            <p:cNvSpPr/>
            <p:nvPr/>
          </p:nvSpPr>
          <p:spPr>
            <a:xfrm>
              <a:off x="5840734"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3" name="Oval 802"/>
            <p:cNvSpPr/>
            <p:nvPr/>
          </p:nvSpPr>
          <p:spPr>
            <a:xfrm>
              <a:off x="6053996"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4" name="Oval 803"/>
            <p:cNvSpPr/>
            <p:nvPr/>
          </p:nvSpPr>
          <p:spPr>
            <a:xfrm>
              <a:off x="626725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5" name="Oval 804"/>
            <p:cNvSpPr/>
            <p:nvPr/>
          </p:nvSpPr>
          <p:spPr>
            <a:xfrm>
              <a:off x="648052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6" name="Oval 805"/>
            <p:cNvSpPr/>
            <p:nvPr/>
          </p:nvSpPr>
          <p:spPr>
            <a:xfrm>
              <a:off x="669378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7" name="Oval 806"/>
            <p:cNvSpPr/>
            <p:nvPr/>
          </p:nvSpPr>
          <p:spPr>
            <a:xfrm>
              <a:off x="6907044"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8" name="Oval 807"/>
            <p:cNvSpPr/>
            <p:nvPr/>
          </p:nvSpPr>
          <p:spPr>
            <a:xfrm>
              <a:off x="7120306"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9" name="Oval 808"/>
            <p:cNvSpPr/>
            <p:nvPr/>
          </p:nvSpPr>
          <p:spPr>
            <a:xfrm>
              <a:off x="733356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0" name="Oval 809"/>
            <p:cNvSpPr/>
            <p:nvPr/>
          </p:nvSpPr>
          <p:spPr>
            <a:xfrm>
              <a:off x="754683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1" name="Oval 810"/>
            <p:cNvSpPr/>
            <p:nvPr/>
          </p:nvSpPr>
          <p:spPr>
            <a:xfrm>
              <a:off x="776009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2" name="Oval 811"/>
            <p:cNvSpPr/>
            <p:nvPr/>
          </p:nvSpPr>
          <p:spPr>
            <a:xfrm>
              <a:off x="7973354"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3" name="Oval 812"/>
            <p:cNvSpPr/>
            <p:nvPr/>
          </p:nvSpPr>
          <p:spPr>
            <a:xfrm>
              <a:off x="8186616"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4" name="Oval 813"/>
            <p:cNvSpPr/>
            <p:nvPr/>
          </p:nvSpPr>
          <p:spPr>
            <a:xfrm>
              <a:off x="839987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5" name="Oval 814"/>
            <p:cNvSpPr/>
            <p:nvPr/>
          </p:nvSpPr>
          <p:spPr>
            <a:xfrm>
              <a:off x="861314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6" name="Oval 815"/>
            <p:cNvSpPr/>
            <p:nvPr/>
          </p:nvSpPr>
          <p:spPr>
            <a:xfrm>
              <a:off x="871978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7" name="Oval 816"/>
            <p:cNvSpPr/>
            <p:nvPr/>
          </p:nvSpPr>
          <p:spPr>
            <a:xfrm>
              <a:off x="520094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8" name="Oval 817"/>
            <p:cNvSpPr/>
            <p:nvPr/>
          </p:nvSpPr>
          <p:spPr>
            <a:xfrm>
              <a:off x="530757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9" name="Oval 818"/>
            <p:cNvSpPr/>
            <p:nvPr/>
          </p:nvSpPr>
          <p:spPr>
            <a:xfrm>
              <a:off x="5520841"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0" name="Oval 819"/>
            <p:cNvSpPr/>
            <p:nvPr/>
          </p:nvSpPr>
          <p:spPr>
            <a:xfrm>
              <a:off x="5734103"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1" name="Oval 820"/>
            <p:cNvSpPr/>
            <p:nvPr/>
          </p:nvSpPr>
          <p:spPr>
            <a:xfrm>
              <a:off x="5947365"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2" name="Oval 821"/>
            <p:cNvSpPr/>
            <p:nvPr/>
          </p:nvSpPr>
          <p:spPr>
            <a:xfrm>
              <a:off x="6160627"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3" name="Oval 822"/>
            <p:cNvSpPr/>
            <p:nvPr/>
          </p:nvSpPr>
          <p:spPr>
            <a:xfrm>
              <a:off x="637388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4" name="Oval 823"/>
            <p:cNvSpPr/>
            <p:nvPr/>
          </p:nvSpPr>
          <p:spPr>
            <a:xfrm>
              <a:off x="6587151"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5" name="Oval 824"/>
            <p:cNvSpPr/>
            <p:nvPr/>
          </p:nvSpPr>
          <p:spPr>
            <a:xfrm>
              <a:off x="6800413"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6" name="Oval 825"/>
            <p:cNvSpPr/>
            <p:nvPr/>
          </p:nvSpPr>
          <p:spPr>
            <a:xfrm>
              <a:off x="7013675"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7" name="Oval 826"/>
            <p:cNvSpPr/>
            <p:nvPr/>
          </p:nvSpPr>
          <p:spPr>
            <a:xfrm>
              <a:off x="7226937"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8" name="Oval 827"/>
            <p:cNvSpPr/>
            <p:nvPr/>
          </p:nvSpPr>
          <p:spPr>
            <a:xfrm>
              <a:off x="744019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9" name="Oval 828"/>
            <p:cNvSpPr/>
            <p:nvPr/>
          </p:nvSpPr>
          <p:spPr>
            <a:xfrm>
              <a:off x="7653461"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0" name="Oval 829"/>
            <p:cNvSpPr/>
            <p:nvPr/>
          </p:nvSpPr>
          <p:spPr>
            <a:xfrm>
              <a:off x="7866723"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1" name="Oval 830"/>
            <p:cNvSpPr/>
            <p:nvPr/>
          </p:nvSpPr>
          <p:spPr>
            <a:xfrm>
              <a:off x="8079985"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2" name="Oval 831"/>
            <p:cNvSpPr/>
            <p:nvPr/>
          </p:nvSpPr>
          <p:spPr>
            <a:xfrm>
              <a:off x="8293247"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3" name="Oval 832"/>
            <p:cNvSpPr/>
            <p:nvPr/>
          </p:nvSpPr>
          <p:spPr>
            <a:xfrm>
              <a:off x="850650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4" name="Oval 833"/>
            <p:cNvSpPr/>
            <p:nvPr/>
          </p:nvSpPr>
          <p:spPr>
            <a:xfrm>
              <a:off x="541421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5" name="Oval 834"/>
            <p:cNvSpPr/>
            <p:nvPr/>
          </p:nvSpPr>
          <p:spPr>
            <a:xfrm>
              <a:off x="562747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6" name="Oval 835"/>
            <p:cNvSpPr/>
            <p:nvPr/>
          </p:nvSpPr>
          <p:spPr>
            <a:xfrm>
              <a:off x="5840734"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7" name="Oval 836"/>
            <p:cNvSpPr/>
            <p:nvPr/>
          </p:nvSpPr>
          <p:spPr>
            <a:xfrm>
              <a:off x="6053996"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8" name="Oval 837"/>
            <p:cNvSpPr/>
            <p:nvPr/>
          </p:nvSpPr>
          <p:spPr>
            <a:xfrm>
              <a:off x="626725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9" name="Oval 838"/>
            <p:cNvSpPr/>
            <p:nvPr/>
          </p:nvSpPr>
          <p:spPr>
            <a:xfrm>
              <a:off x="648052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0" name="Oval 839"/>
            <p:cNvSpPr/>
            <p:nvPr/>
          </p:nvSpPr>
          <p:spPr>
            <a:xfrm>
              <a:off x="669378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1" name="Oval 840"/>
            <p:cNvSpPr/>
            <p:nvPr/>
          </p:nvSpPr>
          <p:spPr>
            <a:xfrm>
              <a:off x="6907044"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2" name="Oval 841"/>
            <p:cNvSpPr/>
            <p:nvPr/>
          </p:nvSpPr>
          <p:spPr>
            <a:xfrm>
              <a:off x="7120306"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3" name="Oval 842"/>
            <p:cNvSpPr/>
            <p:nvPr/>
          </p:nvSpPr>
          <p:spPr>
            <a:xfrm>
              <a:off x="733356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4" name="Oval 843"/>
            <p:cNvSpPr/>
            <p:nvPr/>
          </p:nvSpPr>
          <p:spPr>
            <a:xfrm>
              <a:off x="754683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5" name="Oval 844"/>
            <p:cNvSpPr/>
            <p:nvPr/>
          </p:nvSpPr>
          <p:spPr>
            <a:xfrm>
              <a:off x="776009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6" name="Oval 845"/>
            <p:cNvSpPr/>
            <p:nvPr/>
          </p:nvSpPr>
          <p:spPr>
            <a:xfrm>
              <a:off x="7973354"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7" name="Oval 846"/>
            <p:cNvSpPr/>
            <p:nvPr/>
          </p:nvSpPr>
          <p:spPr>
            <a:xfrm>
              <a:off x="8186616"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8" name="Oval 847"/>
            <p:cNvSpPr/>
            <p:nvPr/>
          </p:nvSpPr>
          <p:spPr>
            <a:xfrm>
              <a:off x="839987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9" name="Oval 848"/>
            <p:cNvSpPr/>
            <p:nvPr/>
          </p:nvSpPr>
          <p:spPr>
            <a:xfrm>
              <a:off x="861314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0" name="Oval 849"/>
            <p:cNvSpPr/>
            <p:nvPr/>
          </p:nvSpPr>
          <p:spPr>
            <a:xfrm>
              <a:off x="871978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1" name="Oval 850"/>
            <p:cNvSpPr/>
            <p:nvPr/>
          </p:nvSpPr>
          <p:spPr>
            <a:xfrm>
              <a:off x="520094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2" name="Oval 851"/>
            <p:cNvSpPr/>
            <p:nvPr/>
          </p:nvSpPr>
          <p:spPr>
            <a:xfrm>
              <a:off x="530757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3" name="Oval 852"/>
            <p:cNvSpPr/>
            <p:nvPr/>
          </p:nvSpPr>
          <p:spPr>
            <a:xfrm>
              <a:off x="5520841"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4" name="Oval 853"/>
            <p:cNvSpPr/>
            <p:nvPr/>
          </p:nvSpPr>
          <p:spPr>
            <a:xfrm>
              <a:off x="5734103"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5" name="Oval 854"/>
            <p:cNvSpPr/>
            <p:nvPr/>
          </p:nvSpPr>
          <p:spPr>
            <a:xfrm>
              <a:off x="5947365"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6" name="Oval 855"/>
            <p:cNvSpPr/>
            <p:nvPr/>
          </p:nvSpPr>
          <p:spPr>
            <a:xfrm>
              <a:off x="6160627"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7" name="Oval 856"/>
            <p:cNvSpPr/>
            <p:nvPr/>
          </p:nvSpPr>
          <p:spPr>
            <a:xfrm>
              <a:off x="637388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8" name="Oval 857"/>
            <p:cNvSpPr/>
            <p:nvPr/>
          </p:nvSpPr>
          <p:spPr>
            <a:xfrm>
              <a:off x="6587151"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9" name="Oval 858"/>
            <p:cNvSpPr/>
            <p:nvPr/>
          </p:nvSpPr>
          <p:spPr>
            <a:xfrm>
              <a:off x="6800413"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0" name="Oval 859"/>
            <p:cNvSpPr/>
            <p:nvPr/>
          </p:nvSpPr>
          <p:spPr>
            <a:xfrm>
              <a:off x="7013675"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1" name="Oval 860"/>
            <p:cNvSpPr/>
            <p:nvPr/>
          </p:nvSpPr>
          <p:spPr>
            <a:xfrm>
              <a:off x="7226937"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2" name="Oval 861"/>
            <p:cNvSpPr/>
            <p:nvPr/>
          </p:nvSpPr>
          <p:spPr>
            <a:xfrm>
              <a:off x="744019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3" name="Oval 862"/>
            <p:cNvSpPr/>
            <p:nvPr/>
          </p:nvSpPr>
          <p:spPr>
            <a:xfrm>
              <a:off x="7653461"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4" name="Oval 863"/>
            <p:cNvSpPr/>
            <p:nvPr/>
          </p:nvSpPr>
          <p:spPr>
            <a:xfrm>
              <a:off x="7866723"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5" name="Oval 864"/>
            <p:cNvSpPr/>
            <p:nvPr/>
          </p:nvSpPr>
          <p:spPr>
            <a:xfrm>
              <a:off x="8079985"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6" name="Oval 865"/>
            <p:cNvSpPr/>
            <p:nvPr/>
          </p:nvSpPr>
          <p:spPr>
            <a:xfrm>
              <a:off x="8293247"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7" name="Oval 866"/>
            <p:cNvSpPr/>
            <p:nvPr/>
          </p:nvSpPr>
          <p:spPr>
            <a:xfrm>
              <a:off x="850650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8" name="Oval 867"/>
            <p:cNvSpPr/>
            <p:nvPr/>
          </p:nvSpPr>
          <p:spPr>
            <a:xfrm>
              <a:off x="541421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9" name="Oval 868"/>
            <p:cNvSpPr/>
            <p:nvPr/>
          </p:nvSpPr>
          <p:spPr>
            <a:xfrm>
              <a:off x="562747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0" name="Oval 869"/>
            <p:cNvSpPr/>
            <p:nvPr/>
          </p:nvSpPr>
          <p:spPr>
            <a:xfrm>
              <a:off x="5840734"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1" name="Oval 870"/>
            <p:cNvSpPr/>
            <p:nvPr/>
          </p:nvSpPr>
          <p:spPr>
            <a:xfrm>
              <a:off x="6053996"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2" name="Oval 871"/>
            <p:cNvSpPr/>
            <p:nvPr/>
          </p:nvSpPr>
          <p:spPr>
            <a:xfrm>
              <a:off x="626725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3" name="Oval 872"/>
            <p:cNvSpPr/>
            <p:nvPr/>
          </p:nvSpPr>
          <p:spPr>
            <a:xfrm>
              <a:off x="648052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4" name="Oval 873"/>
            <p:cNvSpPr/>
            <p:nvPr/>
          </p:nvSpPr>
          <p:spPr>
            <a:xfrm>
              <a:off x="669378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5" name="Oval 874"/>
            <p:cNvSpPr/>
            <p:nvPr/>
          </p:nvSpPr>
          <p:spPr>
            <a:xfrm>
              <a:off x="6907044"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6" name="Oval 875"/>
            <p:cNvSpPr/>
            <p:nvPr/>
          </p:nvSpPr>
          <p:spPr>
            <a:xfrm>
              <a:off x="7120306"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7" name="Oval 876"/>
            <p:cNvSpPr/>
            <p:nvPr/>
          </p:nvSpPr>
          <p:spPr>
            <a:xfrm>
              <a:off x="733356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8" name="Oval 877"/>
            <p:cNvSpPr/>
            <p:nvPr/>
          </p:nvSpPr>
          <p:spPr>
            <a:xfrm>
              <a:off x="754683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9" name="Oval 878"/>
            <p:cNvSpPr/>
            <p:nvPr/>
          </p:nvSpPr>
          <p:spPr>
            <a:xfrm>
              <a:off x="776009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0" name="Oval 879"/>
            <p:cNvSpPr/>
            <p:nvPr/>
          </p:nvSpPr>
          <p:spPr>
            <a:xfrm>
              <a:off x="7973354"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1" name="Oval 880"/>
            <p:cNvSpPr/>
            <p:nvPr/>
          </p:nvSpPr>
          <p:spPr>
            <a:xfrm>
              <a:off x="8186616"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2" name="Oval 881"/>
            <p:cNvSpPr/>
            <p:nvPr/>
          </p:nvSpPr>
          <p:spPr>
            <a:xfrm>
              <a:off x="839987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3" name="Oval 882"/>
            <p:cNvSpPr/>
            <p:nvPr/>
          </p:nvSpPr>
          <p:spPr>
            <a:xfrm>
              <a:off x="861314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4" name="Oval 883"/>
            <p:cNvSpPr/>
            <p:nvPr/>
          </p:nvSpPr>
          <p:spPr>
            <a:xfrm>
              <a:off x="871978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5" name="Oval 884"/>
            <p:cNvSpPr/>
            <p:nvPr/>
          </p:nvSpPr>
          <p:spPr>
            <a:xfrm>
              <a:off x="520094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6" name="Oval 885"/>
            <p:cNvSpPr/>
            <p:nvPr/>
          </p:nvSpPr>
          <p:spPr>
            <a:xfrm>
              <a:off x="530757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7" name="Oval 886"/>
            <p:cNvSpPr/>
            <p:nvPr/>
          </p:nvSpPr>
          <p:spPr>
            <a:xfrm>
              <a:off x="5520841"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8" name="Oval 887"/>
            <p:cNvSpPr/>
            <p:nvPr/>
          </p:nvSpPr>
          <p:spPr>
            <a:xfrm>
              <a:off x="5734103"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9" name="Oval 888"/>
            <p:cNvSpPr/>
            <p:nvPr/>
          </p:nvSpPr>
          <p:spPr>
            <a:xfrm>
              <a:off x="5947365"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0" name="Oval 889"/>
            <p:cNvSpPr/>
            <p:nvPr/>
          </p:nvSpPr>
          <p:spPr>
            <a:xfrm>
              <a:off x="6160627"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1" name="Oval 890"/>
            <p:cNvSpPr/>
            <p:nvPr/>
          </p:nvSpPr>
          <p:spPr>
            <a:xfrm>
              <a:off x="637388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2" name="Oval 891"/>
            <p:cNvSpPr/>
            <p:nvPr/>
          </p:nvSpPr>
          <p:spPr>
            <a:xfrm>
              <a:off x="6587151"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3" name="Oval 892"/>
            <p:cNvSpPr/>
            <p:nvPr/>
          </p:nvSpPr>
          <p:spPr>
            <a:xfrm>
              <a:off x="6800413"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4" name="Oval 893"/>
            <p:cNvSpPr/>
            <p:nvPr/>
          </p:nvSpPr>
          <p:spPr>
            <a:xfrm>
              <a:off x="7013675"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5" name="Oval 894"/>
            <p:cNvSpPr/>
            <p:nvPr/>
          </p:nvSpPr>
          <p:spPr>
            <a:xfrm>
              <a:off x="7226937"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6" name="Oval 895"/>
            <p:cNvSpPr/>
            <p:nvPr/>
          </p:nvSpPr>
          <p:spPr>
            <a:xfrm>
              <a:off x="744019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7" name="Oval 896"/>
            <p:cNvSpPr/>
            <p:nvPr/>
          </p:nvSpPr>
          <p:spPr>
            <a:xfrm>
              <a:off x="7653461"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8" name="Oval 897"/>
            <p:cNvSpPr/>
            <p:nvPr/>
          </p:nvSpPr>
          <p:spPr>
            <a:xfrm>
              <a:off x="7866723"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9" name="Oval 898"/>
            <p:cNvSpPr/>
            <p:nvPr/>
          </p:nvSpPr>
          <p:spPr>
            <a:xfrm>
              <a:off x="8079985"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0" name="Oval 899"/>
            <p:cNvSpPr/>
            <p:nvPr/>
          </p:nvSpPr>
          <p:spPr>
            <a:xfrm>
              <a:off x="8293247"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1" name="Oval 900"/>
            <p:cNvSpPr/>
            <p:nvPr/>
          </p:nvSpPr>
          <p:spPr>
            <a:xfrm>
              <a:off x="850650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2" name="Oval 901"/>
            <p:cNvSpPr/>
            <p:nvPr/>
          </p:nvSpPr>
          <p:spPr>
            <a:xfrm>
              <a:off x="541421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3" name="Oval 902"/>
            <p:cNvSpPr/>
            <p:nvPr/>
          </p:nvSpPr>
          <p:spPr>
            <a:xfrm>
              <a:off x="562747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4" name="Oval 903"/>
            <p:cNvSpPr/>
            <p:nvPr/>
          </p:nvSpPr>
          <p:spPr>
            <a:xfrm>
              <a:off x="5840734"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5" name="Oval 904"/>
            <p:cNvSpPr/>
            <p:nvPr/>
          </p:nvSpPr>
          <p:spPr>
            <a:xfrm>
              <a:off x="6053996"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6" name="Oval 905"/>
            <p:cNvSpPr/>
            <p:nvPr/>
          </p:nvSpPr>
          <p:spPr>
            <a:xfrm>
              <a:off x="626725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7" name="Oval 906"/>
            <p:cNvSpPr/>
            <p:nvPr/>
          </p:nvSpPr>
          <p:spPr>
            <a:xfrm>
              <a:off x="648052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8" name="Oval 907"/>
            <p:cNvSpPr/>
            <p:nvPr/>
          </p:nvSpPr>
          <p:spPr>
            <a:xfrm>
              <a:off x="669378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9" name="Oval 908"/>
            <p:cNvSpPr/>
            <p:nvPr/>
          </p:nvSpPr>
          <p:spPr>
            <a:xfrm>
              <a:off x="6907044"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0" name="Oval 909"/>
            <p:cNvSpPr/>
            <p:nvPr/>
          </p:nvSpPr>
          <p:spPr>
            <a:xfrm>
              <a:off x="7120306"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1" name="Oval 910"/>
            <p:cNvSpPr/>
            <p:nvPr/>
          </p:nvSpPr>
          <p:spPr>
            <a:xfrm>
              <a:off x="733356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2" name="Oval 911"/>
            <p:cNvSpPr/>
            <p:nvPr/>
          </p:nvSpPr>
          <p:spPr>
            <a:xfrm>
              <a:off x="754683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3" name="Oval 912"/>
            <p:cNvSpPr/>
            <p:nvPr/>
          </p:nvSpPr>
          <p:spPr>
            <a:xfrm>
              <a:off x="776009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4" name="Oval 913"/>
            <p:cNvSpPr/>
            <p:nvPr/>
          </p:nvSpPr>
          <p:spPr>
            <a:xfrm>
              <a:off x="7973354"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5" name="Oval 914"/>
            <p:cNvSpPr/>
            <p:nvPr/>
          </p:nvSpPr>
          <p:spPr>
            <a:xfrm>
              <a:off x="8186616"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6" name="Oval 915"/>
            <p:cNvSpPr/>
            <p:nvPr/>
          </p:nvSpPr>
          <p:spPr>
            <a:xfrm>
              <a:off x="839987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7" name="Oval 916"/>
            <p:cNvSpPr/>
            <p:nvPr/>
          </p:nvSpPr>
          <p:spPr>
            <a:xfrm>
              <a:off x="861314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8" name="Oval 917"/>
            <p:cNvSpPr/>
            <p:nvPr/>
          </p:nvSpPr>
          <p:spPr>
            <a:xfrm>
              <a:off x="871978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9" name="Oval 918"/>
            <p:cNvSpPr/>
            <p:nvPr/>
          </p:nvSpPr>
          <p:spPr>
            <a:xfrm>
              <a:off x="520094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0" name="Oval 919"/>
            <p:cNvSpPr/>
            <p:nvPr/>
          </p:nvSpPr>
          <p:spPr>
            <a:xfrm>
              <a:off x="530757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1" name="Oval 920"/>
            <p:cNvSpPr/>
            <p:nvPr/>
          </p:nvSpPr>
          <p:spPr>
            <a:xfrm>
              <a:off x="5520841"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2" name="Oval 921"/>
            <p:cNvSpPr/>
            <p:nvPr/>
          </p:nvSpPr>
          <p:spPr>
            <a:xfrm>
              <a:off x="5734103"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3" name="Oval 922"/>
            <p:cNvSpPr/>
            <p:nvPr/>
          </p:nvSpPr>
          <p:spPr>
            <a:xfrm>
              <a:off x="5947365"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4" name="Oval 923"/>
            <p:cNvSpPr/>
            <p:nvPr/>
          </p:nvSpPr>
          <p:spPr>
            <a:xfrm>
              <a:off x="6160627"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5" name="Oval 924"/>
            <p:cNvSpPr/>
            <p:nvPr/>
          </p:nvSpPr>
          <p:spPr>
            <a:xfrm>
              <a:off x="637388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6" name="Oval 925"/>
            <p:cNvSpPr/>
            <p:nvPr/>
          </p:nvSpPr>
          <p:spPr>
            <a:xfrm>
              <a:off x="6587151"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7" name="Oval 926"/>
            <p:cNvSpPr/>
            <p:nvPr/>
          </p:nvSpPr>
          <p:spPr>
            <a:xfrm>
              <a:off x="6800413"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8" name="Oval 927"/>
            <p:cNvSpPr/>
            <p:nvPr/>
          </p:nvSpPr>
          <p:spPr>
            <a:xfrm>
              <a:off x="7013675"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9" name="Oval 928"/>
            <p:cNvSpPr/>
            <p:nvPr/>
          </p:nvSpPr>
          <p:spPr>
            <a:xfrm>
              <a:off x="7226937"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0" name="Oval 929"/>
            <p:cNvSpPr/>
            <p:nvPr/>
          </p:nvSpPr>
          <p:spPr>
            <a:xfrm>
              <a:off x="744019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1" name="Oval 930"/>
            <p:cNvSpPr/>
            <p:nvPr/>
          </p:nvSpPr>
          <p:spPr>
            <a:xfrm>
              <a:off x="7653461"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2" name="Oval 931"/>
            <p:cNvSpPr/>
            <p:nvPr/>
          </p:nvSpPr>
          <p:spPr>
            <a:xfrm>
              <a:off x="7866723"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3" name="Oval 932"/>
            <p:cNvSpPr/>
            <p:nvPr/>
          </p:nvSpPr>
          <p:spPr>
            <a:xfrm>
              <a:off x="8079985"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4" name="Oval 933"/>
            <p:cNvSpPr/>
            <p:nvPr/>
          </p:nvSpPr>
          <p:spPr>
            <a:xfrm>
              <a:off x="8293247"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5" name="Oval 934"/>
            <p:cNvSpPr/>
            <p:nvPr/>
          </p:nvSpPr>
          <p:spPr>
            <a:xfrm>
              <a:off x="850650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6" name="Oval 935"/>
            <p:cNvSpPr/>
            <p:nvPr/>
          </p:nvSpPr>
          <p:spPr>
            <a:xfrm>
              <a:off x="541421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7" name="Oval 936"/>
            <p:cNvSpPr/>
            <p:nvPr/>
          </p:nvSpPr>
          <p:spPr>
            <a:xfrm>
              <a:off x="562747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8" name="Oval 937"/>
            <p:cNvSpPr/>
            <p:nvPr/>
          </p:nvSpPr>
          <p:spPr>
            <a:xfrm>
              <a:off x="5840734"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9" name="Oval 938"/>
            <p:cNvSpPr/>
            <p:nvPr/>
          </p:nvSpPr>
          <p:spPr>
            <a:xfrm>
              <a:off x="6053996"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0" name="Oval 939"/>
            <p:cNvSpPr/>
            <p:nvPr/>
          </p:nvSpPr>
          <p:spPr>
            <a:xfrm>
              <a:off x="626725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1" name="Oval 940"/>
            <p:cNvSpPr/>
            <p:nvPr/>
          </p:nvSpPr>
          <p:spPr>
            <a:xfrm>
              <a:off x="648052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2" name="Oval 941"/>
            <p:cNvSpPr/>
            <p:nvPr/>
          </p:nvSpPr>
          <p:spPr>
            <a:xfrm>
              <a:off x="669378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3" name="Oval 942"/>
            <p:cNvSpPr/>
            <p:nvPr/>
          </p:nvSpPr>
          <p:spPr>
            <a:xfrm>
              <a:off x="6907044"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4" name="Oval 943"/>
            <p:cNvSpPr/>
            <p:nvPr/>
          </p:nvSpPr>
          <p:spPr>
            <a:xfrm>
              <a:off x="7120306"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5" name="Oval 944"/>
            <p:cNvSpPr/>
            <p:nvPr/>
          </p:nvSpPr>
          <p:spPr>
            <a:xfrm>
              <a:off x="733356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6" name="Oval 945"/>
            <p:cNvSpPr/>
            <p:nvPr/>
          </p:nvSpPr>
          <p:spPr>
            <a:xfrm>
              <a:off x="754683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7" name="Oval 946"/>
            <p:cNvSpPr/>
            <p:nvPr/>
          </p:nvSpPr>
          <p:spPr>
            <a:xfrm>
              <a:off x="776009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8" name="Oval 947"/>
            <p:cNvSpPr/>
            <p:nvPr/>
          </p:nvSpPr>
          <p:spPr>
            <a:xfrm>
              <a:off x="7973354"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9" name="Oval 948"/>
            <p:cNvSpPr/>
            <p:nvPr/>
          </p:nvSpPr>
          <p:spPr>
            <a:xfrm>
              <a:off x="8186616"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0" name="Oval 949"/>
            <p:cNvSpPr/>
            <p:nvPr/>
          </p:nvSpPr>
          <p:spPr>
            <a:xfrm>
              <a:off x="839987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1" name="Oval 950"/>
            <p:cNvSpPr/>
            <p:nvPr/>
          </p:nvSpPr>
          <p:spPr>
            <a:xfrm>
              <a:off x="861314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2" name="Oval 951"/>
            <p:cNvSpPr/>
            <p:nvPr/>
          </p:nvSpPr>
          <p:spPr>
            <a:xfrm>
              <a:off x="871978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3" name="Oval 952"/>
            <p:cNvSpPr/>
            <p:nvPr/>
          </p:nvSpPr>
          <p:spPr>
            <a:xfrm>
              <a:off x="520094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4" name="Oval 953"/>
            <p:cNvSpPr/>
            <p:nvPr/>
          </p:nvSpPr>
          <p:spPr>
            <a:xfrm>
              <a:off x="530757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5" name="Oval 954"/>
            <p:cNvSpPr/>
            <p:nvPr/>
          </p:nvSpPr>
          <p:spPr>
            <a:xfrm>
              <a:off x="5520841"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6" name="Oval 955"/>
            <p:cNvSpPr/>
            <p:nvPr/>
          </p:nvSpPr>
          <p:spPr>
            <a:xfrm>
              <a:off x="5734103"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7" name="Oval 956"/>
            <p:cNvSpPr/>
            <p:nvPr/>
          </p:nvSpPr>
          <p:spPr>
            <a:xfrm>
              <a:off x="5947365"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8" name="Oval 957"/>
            <p:cNvSpPr/>
            <p:nvPr/>
          </p:nvSpPr>
          <p:spPr>
            <a:xfrm>
              <a:off x="6160627"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9" name="Oval 958"/>
            <p:cNvSpPr/>
            <p:nvPr/>
          </p:nvSpPr>
          <p:spPr>
            <a:xfrm>
              <a:off x="637388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0" name="Oval 959"/>
            <p:cNvSpPr/>
            <p:nvPr/>
          </p:nvSpPr>
          <p:spPr>
            <a:xfrm>
              <a:off x="6587151"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1" name="Oval 960"/>
            <p:cNvSpPr/>
            <p:nvPr/>
          </p:nvSpPr>
          <p:spPr>
            <a:xfrm>
              <a:off x="6800413"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2" name="Oval 961"/>
            <p:cNvSpPr/>
            <p:nvPr/>
          </p:nvSpPr>
          <p:spPr>
            <a:xfrm>
              <a:off x="7013675"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3" name="Oval 962"/>
            <p:cNvSpPr/>
            <p:nvPr/>
          </p:nvSpPr>
          <p:spPr>
            <a:xfrm>
              <a:off x="7226937"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4" name="Oval 963"/>
            <p:cNvSpPr/>
            <p:nvPr/>
          </p:nvSpPr>
          <p:spPr>
            <a:xfrm>
              <a:off x="744019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5" name="Oval 964"/>
            <p:cNvSpPr/>
            <p:nvPr/>
          </p:nvSpPr>
          <p:spPr>
            <a:xfrm>
              <a:off x="7653461"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6" name="Oval 965"/>
            <p:cNvSpPr/>
            <p:nvPr/>
          </p:nvSpPr>
          <p:spPr>
            <a:xfrm>
              <a:off x="7866723"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7" name="Oval 966"/>
            <p:cNvSpPr/>
            <p:nvPr/>
          </p:nvSpPr>
          <p:spPr>
            <a:xfrm>
              <a:off x="8079985"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8" name="Oval 967"/>
            <p:cNvSpPr/>
            <p:nvPr/>
          </p:nvSpPr>
          <p:spPr>
            <a:xfrm>
              <a:off x="8293247"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9" name="Oval 968"/>
            <p:cNvSpPr/>
            <p:nvPr/>
          </p:nvSpPr>
          <p:spPr>
            <a:xfrm>
              <a:off x="850650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0" name="Oval 969"/>
            <p:cNvSpPr/>
            <p:nvPr/>
          </p:nvSpPr>
          <p:spPr>
            <a:xfrm>
              <a:off x="541421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1" name="Oval 970"/>
            <p:cNvSpPr/>
            <p:nvPr/>
          </p:nvSpPr>
          <p:spPr>
            <a:xfrm>
              <a:off x="562747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2" name="Oval 971"/>
            <p:cNvSpPr/>
            <p:nvPr/>
          </p:nvSpPr>
          <p:spPr>
            <a:xfrm>
              <a:off x="5840734"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3" name="Oval 972"/>
            <p:cNvSpPr/>
            <p:nvPr/>
          </p:nvSpPr>
          <p:spPr>
            <a:xfrm>
              <a:off x="6053996"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4" name="Oval 973"/>
            <p:cNvSpPr/>
            <p:nvPr/>
          </p:nvSpPr>
          <p:spPr>
            <a:xfrm>
              <a:off x="626725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5" name="Oval 974"/>
            <p:cNvSpPr/>
            <p:nvPr/>
          </p:nvSpPr>
          <p:spPr>
            <a:xfrm>
              <a:off x="648052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6" name="Oval 975"/>
            <p:cNvSpPr/>
            <p:nvPr/>
          </p:nvSpPr>
          <p:spPr>
            <a:xfrm>
              <a:off x="669378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7" name="Oval 976"/>
            <p:cNvSpPr/>
            <p:nvPr/>
          </p:nvSpPr>
          <p:spPr>
            <a:xfrm>
              <a:off x="6907044"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8" name="Oval 977"/>
            <p:cNvSpPr/>
            <p:nvPr/>
          </p:nvSpPr>
          <p:spPr>
            <a:xfrm>
              <a:off x="7120306"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9" name="Oval 978"/>
            <p:cNvSpPr/>
            <p:nvPr/>
          </p:nvSpPr>
          <p:spPr>
            <a:xfrm>
              <a:off x="733356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0" name="Oval 979"/>
            <p:cNvSpPr/>
            <p:nvPr/>
          </p:nvSpPr>
          <p:spPr>
            <a:xfrm>
              <a:off x="754683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1" name="Oval 980"/>
            <p:cNvSpPr/>
            <p:nvPr/>
          </p:nvSpPr>
          <p:spPr>
            <a:xfrm>
              <a:off x="776009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2" name="Oval 981"/>
            <p:cNvSpPr/>
            <p:nvPr/>
          </p:nvSpPr>
          <p:spPr>
            <a:xfrm>
              <a:off x="7973354"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3" name="Oval 982"/>
            <p:cNvSpPr/>
            <p:nvPr/>
          </p:nvSpPr>
          <p:spPr>
            <a:xfrm>
              <a:off x="8186616"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4" name="Oval 983"/>
            <p:cNvSpPr/>
            <p:nvPr/>
          </p:nvSpPr>
          <p:spPr>
            <a:xfrm>
              <a:off x="839987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5" name="Oval 984"/>
            <p:cNvSpPr/>
            <p:nvPr/>
          </p:nvSpPr>
          <p:spPr>
            <a:xfrm>
              <a:off x="861314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6" name="Oval 985"/>
            <p:cNvSpPr/>
            <p:nvPr/>
          </p:nvSpPr>
          <p:spPr>
            <a:xfrm>
              <a:off x="871978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7" name="Oval 986"/>
            <p:cNvSpPr/>
            <p:nvPr/>
          </p:nvSpPr>
          <p:spPr>
            <a:xfrm>
              <a:off x="520094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8" name="Oval 987"/>
            <p:cNvSpPr/>
            <p:nvPr/>
          </p:nvSpPr>
          <p:spPr>
            <a:xfrm>
              <a:off x="530757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9" name="Oval 988"/>
            <p:cNvSpPr/>
            <p:nvPr/>
          </p:nvSpPr>
          <p:spPr>
            <a:xfrm>
              <a:off x="5520841"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0" name="Oval 989"/>
            <p:cNvSpPr/>
            <p:nvPr/>
          </p:nvSpPr>
          <p:spPr>
            <a:xfrm>
              <a:off x="5734103"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1" name="Oval 990"/>
            <p:cNvSpPr/>
            <p:nvPr/>
          </p:nvSpPr>
          <p:spPr>
            <a:xfrm>
              <a:off x="5947365"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2" name="Oval 991"/>
            <p:cNvSpPr/>
            <p:nvPr/>
          </p:nvSpPr>
          <p:spPr>
            <a:xfrm>
              <a:off x="6160627"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3" name="Oval 992"/>
            <p:cNvSpPr/>
            <p:nvPr/>
          </p:nvSpPr>
          <p:spPr>
            <a:xfrm>
              <a:off x="637388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4" name="Oval 993"/>
            <p:cNvSpPr/>
            <p:nvPr/>
          </p:nvSpPr>
          <p:spPr>
            <a:xfrm>
              <a:off x="6587151"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5" name="Oval 994"/>
            <p:cNvSpPr/>
            <p:nvPr/>
          </p:nvSpPr>
          <p:spPr>
            <a:xfrm>
              <a:off x="6800413"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6" name="Oval 995"/>
            <p:cNvSpPr/>
            <p:nvPr/>
          </p:nvSpPr>
          <p:spPr>
            <a:xfrm>
              <a:off x="7013675"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7" name="Oval 996"/>
            <p:cNvSpPr/>
            <p:nvPr/>
          </p:nvSpPr>
          <p:spPr>
            <a:xfrm>
              <a:off x="7226937"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8" name="Oval 997"/>
            <p:cNvSpPr/>
            <p:nvPr/>
          </p:nvSpPr>
          <p:spPr>
            <a:xfrm>
              <a:off x="744019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9" name="Oval 998"/>
            <p:cNvSpPr/>
            <p:nvPr/>
          </p:nvSpPr>
          <p:spPr>
            <a:xfrm>
              <a:off x="7653461"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0" name="Oval 999"/>
            <p:cNvSpPr/>
            <p:nvPr/>
          </p:nvSpPr>
          <p:spPr>
            <a:xfrm>
              <a:off x="7866723"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1" name="Oval 1000"/>
            <p:cNvSpPr/>
            <p:nvPr/>
          </p:nvSpPr>
          <p:spPr>
            <a:xfrm>
              <a:off x="8079985"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2" name="Oval 1001"/>
            <p:cNvSpPr/>
            <p:nvPr/>
          </p:nvSpPr>
          <p:spPr>
            <a:xfrm>
              <a:off x="8293247"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3" name="Oval 1002"/>
            <p:cNvSpPr/>
            <p:nvPr/>
          </p:nvSpPr>
          <p:spPr>
            <a:xfrm>
              <a:off x="850650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4" name="Oval 1003"/>
            <p:cNvSpPr/>
            <p:nvPr/>
          </p:nvSpPr>
          <p:spPr>
            <a:xfrm>
              <a:off x="541421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5" name="Oval 1004"/>
            <p:cNvSpPr/>
            <p:nvPr/>
          </p:nvSpPr>
          <p:spPr>
            <a:xfrm>
              <a:off x="562747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6" name="Oval 1005"/>
            <p:cNvSpPr/>
            <p:nvPr/>
          </p:nvSpPr>
          <p:spPr>
            <a:xfrm>
              <a:off x="5840734"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7" name="Oval 1006"/>
            <p:cNvSpPr/>
            <p:nvPr/>
          </p:nvSpPr>
          <p:spPr>
            <a:xfrm>
              <a:off x="6053996"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8" name="Oval 1007"/>
            <p:cNvSpPr/>
            <p:nvPr/>
          </p:nvSpPr>
          <p:spPr>
            <a:xfrm>
              <a:off x="626725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9" name="Oval 1008"/>
            <p:cNvSpPr/>
            <p:nvPr/>
          </p:nvSpPr>
          <p:spPr>
            <a:xfrm>
              <a:off x="648052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0" name="Oval 1009"/>
            <p:cNvSpPr/>
            <p:nvPr/>
          </p:nvSpPr>
          <p:spPr>
            <a:xfrm>
              <a:off x="669378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1" name="Oval 1010"/>
            <p:cNvSpPr/>
            <p:nvPr/>
          </p:nvSpPr>
          <p:spPr>
            <a:xfrm>
              <a:off x="6907044"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2" name="Oval 1011"/>
            <p:cNvSpPr/>
            <p:nvPr/>
          </p:nvSpPr>
          <p:spPr>
            <a:xfrm>
              <a:off x="7120306"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3" name="Oval 1012"/>
            <p:cNvSpPr/>
            <p:nvPr/>
          </p:nvSpPr>
          <p:spPr>
            <a:xfrm>
              <a:off x="733356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4" name="Oval 1013"/>
            <p:cNvSpPr/>
            <p:nvPr/>
          </p:nvSpPr>
          <p:spPr>
            <a:xfrm>
              <a:off x="754683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5" name="Oval 1014"/>
            <p:cNvSpPr/>
            <p:nvPr/>
          </p:nvSpPr>
          <p:spPr>
            <a:xfrm>
              <a:off x="776009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6" name="Oval 1015"/>
            <p:cNvSpPr/>
            <p:nvPr/>
          </p:nvSpPr>
          <p:spPr>
            <a:xfrm>
              <a:off x="7973354"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7" name="Oval 1016"/>
            <p:cNvSpPr/>
            <p:nvPr/>
          </p:nvSpPr>
          <p:spPr>
            <a:xfrm>
              <a:off x="8186616"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8" name="Oval 1017"/>
            <p:cNvSpPr/>
            <p:nvPr/>
          </p:nvSpPr>
          <p:spPr>
            <a:xfrm>
              <a:off x="839987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9" name="Oval 1018"/>
            <p:cNvSpPr/>
            <p:nvPr/>
          </p:nvSpPr>
          <p:spPr>
            <a:xfrm>
              <a:off x="861314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0" name="Oval 1019"/>
            <p:cNvSpPr/>
            <p:nvPr/>
          </p:nvSpPr>
          <p:spPr>
            <a:xfrm>
              <a:off x="871978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1" name="Oval 1020"/>
            <p:cNvSpPr/>
            <p:nvPr/>
          </p:nvSpPr>
          <p:spPr>
            <a:xfrm>
              <a:off x="520094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2" name="Oval 1021"/>
            <p:cNvSpPr/>
            <p:nvPr/>
          </p:nvSpPr>
          <p:spPr>
            <a:xfrm>
              <a:off x="530757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3" name="Oval 1022"/>
            <p:cNvSpPr/>
            <p:nvPr/>
          </p:nvSpPr>
          <p:spPr>
            <a:xfrm>
              <a:off x="5520841"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4" name="Oval 1023"/>
            <p:cNvSpPr/>
            <p:nvPr/>
          </p:nvSpPr>
          <p:spPr>
            <a:xfrm>
              <a:off x="5734103"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5" name="Oval 1024"/>
            <p:cNvSpPr/>
            <p:nvPr/>
          </p:nvSpPr>
          <p:spPr>
            <a:xfrm>
              <a:off x="5947365"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6" name="Oval 1025"/>
            <p:cNvSpPr/>
            <p:nvPr/>
          </p:nvSpPr>
          <p:spPr>
            <a:xfrm>
              <a:off x="6160627"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7" name="Oval 1026"/>
            <p:cNvSpPr/>
            <p:nvPr/>
          </p:nvSpPr>
          <p:spPr>
            <a:xfrm>
              <a:off x="637388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8" name="Oval 1027"/>
            <p:cNvSpPr/>
            <p:nvPr/>
          </p:nvSpPr>
          <p:spPr>
            <a:xfrm>
              <a:off x="6587151"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9" name="Oval 1028"/>
            <p:cNvSpPr/>
            <p:nvPr/>
          </p:nvSpPr>
          <p:spPr>
            <a:xfrm>
              <a:off x="6800413"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0" name="Oval 1029"/>
            <p:cNvSpPr/>
            <p:nvPr/>
          </p:nvSpPr>
          <p:spPr>
            <a:xfrm>
              <a:off x="7013675"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1" name="Oval 1030"/>
            <p:cNvSpPr/>
            <p:nvPr/>
          </p:nvSpPr>
          <p:spPr>
            <a:xfrm>
              <a:off x="7226937"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2" name="Oval 1031"/>
            <p:cNvSpPr/>
            <p:nvPr/>
          </p:nvSpPr>
          <p:spPr>
            <a:xfrm>
              <a:off x="744019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3" name="Oval 1032"/>
            <p:cNvSpPr/>
            <p:nvPr/>
          </p:nvSpPr>
          <p:spPr>
            <a:xfrm>
              <a:off x="7653461"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4" name="Oval 1033"/>
            <p:cNvSpPr/>
            <p:nvPr/>
          </p:nvSpPr>
          <p:spPr>
            <a:xfrm>
              <a:off x="7866723"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5" name="Oval 1034"/>
            <p:cNvSpPr/>
            <p:nvPr/>
          </p:nvSpPr>
          <p:spPr>
            <a:xfrm>
              <a:off x="8079985"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6" name="Oval 1035"/>
            <p:cNvSpPr/>
            <p:nvPr/>
          </p:nvSpPr>
          <p:spPr>
            <a:xfrm>
              <a:off x="8293247"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7" name="Oval 1036"/>
            <p:cNvSpPr/>
            <p:nvPr/>
          </p:nvSpPr>
          <p:spPr>
            <a:xfrm>
              <a:off x="850650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8" name="Oval 1037"/>
            <p:cNvSpPr/>
            <p:nvPr/>
          </p:nvSpPr>
          <p:spPr>
            <a:xfrm>
              <a:off x="541421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9" name="Oval 1038"/>
            <p:cNvSpPr/>
            <p:nvPr/>
          </p:nvSpPr>
          <p:spPr>
            <a:xfrm>
              <a:off x="562747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0" name="Oval 1039"/>
            <p:cNvSpPr/>
            <p:nvPr/>
          </p:nvSpPr>
          <p:spPr>
            <a:xfrm>
              <a:off x="5840734"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1" name="Oval 1040"/>
            <p:cNvSpPr/>
            <p:nvPr/>
          </p:nvSpPr>
          <p:spPr>
            <a:xfrm>
              <a:off x="6053996"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2" name="Oval 1041"/>
            <p:cNvSpPr/>
            <p:nvPr/>
          </p:nvSpPr>
          <p:spPr>
            <a:xfrm>
              <a:off x="626725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3" name="Oval 1042"/>
            <p:cNvSpPr/>
            <p:nvPr/>
          </p:nvSpPr>
          <p:spPr>
            <a:xfrm>
              <a:off x="648052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4" name="Oval 1043"/>
            <p:cNvSpPr/>
            <p:nvPr/>
          </p:nvSpPr>
          <p:spPr>
            <a:xfrm>
              <a:off x="669378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5" name="Oval 1044"/>
            <p:cNvSpPr/>
            <p:nvPr/>
          </p:nvSpPr>
          <p:spPr>
            <a:xfrm>
              <a:off x="6907044"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6" name="Oval 1045"/>
            <p:cNvSpPr/>
            <p:nvPr/>
          </p:nvSpPr>
          <p:spPr>
            <a:xfrm>
              <a:off x="7120306"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7" name="Oval 1046"/>
            <p:cNvSpPr/>
            <p:nvPr/>
          </p:nvSpPr>
          <p:spPr>
            <a:xfrm>
              <a:off x="733356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8" name="Oval 1047"/>
            <p:cNvSpPr/>
            <p:nvPr/>
          </p:nvSpPr>
          <p:spPr>
            <a:xfrm>
              <a:off x="754683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9" name="Oval 1048"/>
            <p:cNvSpPr/>
            <p:nvPr/>
          </p:nvSpPr>
          <p:spPr>
            <a:xfrm>
              <a:off x="776009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0" name="Oval 1049"/>
            <p:cNvSpPr/>
            <p:nvPr/>
          </p:nvSpPr>
          <p:spPr>
            <a:xfrm>
              <a:off x="7973354"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1" name="Oval 1050"/>
            <p:cNvSpPr/>
            <p:nvPr/>
          </p:nvSpPr>
          <p:spPr>
            <a:xfrm>
              <a:off x="8186616"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2" name="Oval 1051"/>
            <p:cNvSpPr/>
            <p:nvPr/>
          </p:nvSpPr>
          <p:spPr>
            <a:xfrm>
              <a:off x="839987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3" name="Oval 1052"/>
            <p:cNvSpPr/>
            <p:nvPr/>
          </p:nvSpPr>
          <p:spPr>
            <a:xfrm>
              <a:off x="861314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4" name="Oval 1053"/>
            <p:cNvSpPr/>
            <p:nvPr/>
          </p:nvSpPr>
          <p:spPr>
            <a:xfrm>
              <a:off x="871978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5" name="Oval 1054"/>
            <p:cNvSpPr/>
            <p:nvPr/>
          </p:nvSpPr>
          <p:spPr>
            <a:xfrm>
              <a:off x="520094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6" name="Oval 1055"/>
            <p:cNvSpPr/>
            <p:nvPr/>
          </p:nvSpPr>
          <p:spPr>
            <a:xfrm>
              <a:off x="530757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7" name="Oval 1056"/>
            <p:cNvSpPr/>
            <p:nvPr/>
          </p:nvSpPr>
          <p:spPr>
            <a:xfrm>
              <a:off x="5520841"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8" name="Oval 1057"/>
            <p:cNvSpPr/>
            <p:nvPr/>
          </p:nvSpPr>
          <p:spPr>
            <a:xfrm>
              <a:off x="5734103"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9" name="Oval 1058"/>
            <p:cNvSpPr/>
            <p:nvPr/>
          </p:nvSpPr>
          <p:spPr>
            <a:xfrm>
              <a:off x="5947365"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0" name="Oval 1059"/>
            <p:cNvSpPr/>
            <p:nvPr/>
          </p:nvSpPr>
          <p:spPr>
            <a:xfrm>
              <a:off x="6160627"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1" name="Oval 1060"/>
            <p:cNvSpPr/>
            <p:nvPr/>
          </p:nvSpPr>
          <p:spPr>
            <a:xfrm>
              <a:off x="637388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2" name="Oval 1061"/>
            <p:cNvSpPr/>
            <p:nvPr/>
          </p:nvSpPr>
          <p:spPr>
            <a:xfrm>
              <a:off x="6587151"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3" name="Oval 1062"/>
            <p:cNvSpPr/>
            <p:nvPr/>
          </p:nvSpPr>
          <p:spPr>
            <a:xfrm>
              <a:off x="6800413"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4" name="Oval 1063"/>
            <p:cNvSpPr/>
            <p:nvPr/>
          </p:nvSpPr>
          <p:spPr>
            <a:xfrm>
              <a:off x="7013675"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5" name="Oval 1064"/>
            <p:cNvSpPr/>
            <p:nvPr/>
          </p:nvSpPr>
          <p:spPr>
            <a:xfrm>
              <a:off x="7226937"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6" name="Oval 1065"/>
            <p:cNvSpPr/>
            <p:nvPr/>
          </p:nvSpPr>
          <p:spPr>
            <a:xfrm>
              <a:off x="744019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7" name="Oval 1066"/>
            <p:cNvSpPr/>
            <p:nvPr/>
          </p:nvSpPr>
          <p:spPr>
            <a:xfrm>
              <a:off x="7653461"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8" name="Oval 1067"/>
            <p:cNvSpPr/>
            <p:nvPr/>
          </p:nvSpPr>
          <p:spPr>
            <a:xfrm>
              <a:off x="7866723"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9" name="Oval 1068"/>
            <p:cNvSpPr/>
            <p:nvPr/>
          </p:nvSpPr>
          <p:spPr>
            <a:xfrm>
              <a:off x="8079985"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0" name="Oval 1069"/>
            <p:cNvSpPr/>
            <p:nvPr/>
          </p:nvSpPr>
          <p:spPr>
            <a:xfrm>
              <a:off x="8293247"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1" name="Oval 1070"/>
            <p:cNvSpPr/>
            <p:nvPr/>
          </p:nvSpPr>
          <p:spPr>
            <a:xfrm>
              <a:off x="850650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2" name="Oval 1071"/>
            <p:cNvSpPr/>
            <p:nvPr/>
          </p:nvSpPr>
          <p:spPr>
            <a:xfrm>
              <a:off x="541421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3" name="Oval 1072"/>
            <p:cNvSpPr/>
            <p:nvPr/>
          </p:nvSpPr>
          <p:spPr>
            <a:xfrm>
              <a:off x="562747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4" name="Oval 1073"/>
            <p:cNvSpPr/>
            <p:nvPr/>
          </p:nvSpPr>
          <p:spPr>
            <a:xfrm>
              <a:off x="5840734"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5" name="Oval 1074"/>
            <p:cNvSpPr/>
            <p:nvPr/>
          </p:nvSpPr>
          <p:spPr>
            <a:xfrm>
              <a:off x="6053996"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6" name="Oval 1075"/>
            <p:cNvSpPr/>
            <p:nvPr/>
          </p:nvSpPr>
          <p:spPr>
            <a:xfrm>
              <a:off x="626725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7" name="Oval 1076"/>
            <p:cNvSpPr/>
            <p:nvPr/>
          </p:nvSpPr>
          <p:spPr>
            <a:xfrm>
              <a:off x="648052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8" name="Oval 1077"/>
            <p:cNvSpPr/>
            <p:nvPr/>
          </p:nvSpPr>
          <p:spPr>
            <a:xfrm>
              <a:off x="669378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9" name="Oval 1078"/>
            <p:cNvSpPr/>
            <p:nvPr/>
          </p:nvSpPr>
          <p:spPr>
            <a:xfrm>
              <a:off x="6907044"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0" name="Oval 1079"/>
            <p:cNvSpPr/>
            <p:nvPr/>
          </p:nvSpPr>
          <p:spPr>
            <a:xfrm>
              <a:off x="7120306"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1" name="Oval 1080"/>
            <p:cNvSpPr/>
            <p:nvPr/>
          </p:nvSpPr>
          <p:spPr>
            <a:xfrm>
              <a:off x="733356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2" name="Oval 1081"/>
            <p:cNvSpPr/>
            <p:nvPr/>
          </p:nvSpPr>
          <p:spPr>
            <a:xfrm>
              <a:off x="754683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3" name="Oval 1082"/>
            <p:cNvSpPr/>
            <p:nvPr/>
          </p:nvSpPr>
          <p:spPr>
            <a:xfrm>
              <a:off x="776009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4" name="Oval 1083"/>
            <p:cNvSpPr/>
            <p:nvPr/>
          </p:nvSpPr>
          <p:spPr>
            <a:xfrm>
              <a:off x="7973354"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5" name="Oval 1084"/>
            <p:cNvSpPr/>
            <p:nvPr/>
          </p:nvSpPr>
          <p:spPr>
            <a:xfrm>
              <a:off x="8186616"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6" name="Oval 1085"/>
            <p:cNvSpPr/>
            <p:nvPr/>
          </p:nvSpPr>
          <p:spPr>
            <a:xfrm>
              <a:off x="839987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7" name="Oval 1086"/>
            <p:cNvSpPr/>
            <p:nvPr/>
          </p:nvSpPr>
          <p:spPr>
            <a:xfrm>
              <a:off x="861314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8" name="Oval 1087"/>
            <p:cNvSpPr/>
            <p:nvPr/>
          </p:nvSpPr>
          <p:spPr>
            <a:xfrm>
              <a:off x="871978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9" name="Oval 1088"/>
            <p:cNvSpPr/>
            <p:nvPr/>
          </p:nvSpPr>
          <p:spPr>
            <a:xfrm>
              <a:off x="520094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0" name="Oval 1089"/>
            <p:cNvSpPr/>
            <p:nvPr/>
          </p:nvSpPr>
          <p:spPr>
            <a:xfrm>
              <a:off x="530757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1" name="Oval 1090"/>
            <p:cNvSpPr/>
            <p:nvPr/>
          </p:nvSpPr>
          <p:spPr>
            <a:xfrm>
              <a:off x="5520841"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2" name="Oval 1091"/>
            <p:cNvSpPr/>
            <p:nvPr/>
          </p:nvSpPr>
          <p:spPr>
            <a:xfrm>
              <a:off x="5734103"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3" name="Oval 1092"/>
            <p:cNvSpPr/>
            <p:nvPr/>
          </p:nvSpPr>
          <p:spPr>
            <a:xfrm>
              <a:off x="5947365"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4" name="Oval 1093"/>
            <p:cNvSpPr/>
            <p:nvPr/>
          </p:nvSpPr>
          <p:spPr>
            <a:xfrm>
              <a:off x="6160627"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5" name="Oval 1094"/>
            <p:cNvSpPr/>
            <p:nvPr/>
          </p:nvSpPr>
          <p:spPr>
            <a:xfrm>
              <a:off x="637388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6" name="Oval 1095"/>
            <p:cNvSpPr/>
            <p:nvPr/>
          </p:nvSpPr>
          <p:spPr>
            <a:xfrm>
              <a:off x="6587151"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7" name="Oval 1096"/>
            <p:cNvSpPr/>
            <p:nvPr/>
          </p:nvSpPr>
          <p:spPr>
            <a:xfrm>
              <a:off x="6800413"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8" name="Oval 1097"/>
            <p:cNvSpPr/>
            <p:nvPr/>
          </p:nvSpPr>
          <p:spPr>
            <a:xfrm>
              <a:off x="7013675"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9" name="Oval 1098"/>
            <p:cNvSpPr/>
            <p:nvPr/>
          </p:nvSpPr>
          <p:spPr>
            <a:xfrm>
              <a:off x="7226937"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0" name="Oval 1099"/>
            <p:cNvSpPr/>
            <p:nvPr/>
          </p:nvSpPr>
          <p:spPr>
            <a:xfrm>
              <a:off x="744019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1" name="Oval 1100"/>
            <p:cNvSpPr/>
            <p:nvPr/>
          </p:nvSpPr>
          <p:spPr>
            <a:xfrm>
              <a:off x="7653461"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2" name="Oval 1101"/>
            <p:cNvSpPr/>
            <p:nvPr/>
          </p:nvSpPr>
          <p:spPr>
            <a:xfrm>
              <a:off x="7866723"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3" name="Oval 1102"/>
            <p:cNvSpPr/>
            <p:nvPr/>
          </p:nvSpPr>
          <p:spPr>
            <a:xfrm>
              <a:off x="8079985"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4" name="Oval 1103"/>
            <p:cNvSpPr/>
            <p:nvPr/>
          </p:nvSpPr>
          <p:spPr>
            <a:xfrm>
              <a:off x="8293247"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5" name="Oval 1104"/>
            <p:cNvSpPr/>
            <p:nvPr/>
          </p:nvSpPr>
          <p:spPr>
            <a:xfrm>
              <a:off x="850650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6" name="Oval 1105"/>
            <p:cNvSpPr/>
            <p:nvPr/>
          </p:nvSpPr>
          <p:spPr>
            <a:xfrm>
              <a:off x="541421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7" name="Oval 1106"/>
            <p:cNvSpPr/>
            <p:nvPr/>
          </p:nvSpPr>
          <p:spPr>
            <a:xfrm>
              <a:off x="562747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8" name="Oval 1107"/>
            <p:cNvSpPr/>
            <p:nvPr/>
          </p:nvSpPr>
          <p:spPr>
            <a:xfrm>
              <a:off x="5840734"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9" name="Oval 1108"/>
            <p:cNvSpPr/>
            <p:nvPr/>
          </p:nvSpPr>
          <p:spPr>
            <a:xfrm>
              <a:off x="6053996"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0" name="Oval 1109"/>
            <p:cNvSpPr/>
            <p:nvPr/>
          </p:nvSpPr>
          <p:spPr>
            <a:xfrm>
              <a:off x="626725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1" name="Oval 1110"/>
            <p:cNvSpPr/>
            <p:nvPr/>
          </p:nvSpPr>
          <p:spPr>
            <a:xfrm>
              <a:off x="648052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2" name="Oval 1111"/>
            <p:cNvSpPr/>
            <p:nvPr/>
          </p:nvSpPr>
          <p:spPr>
            <a:xfrm>
              <a:off x="669378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3" name="Oval 1112"/>
            <p:cNvSpPr/>
            <p:nvPr/>
          </p:nvSpPr>
          <p:spPr>
            <a:xfrm>
              <a:off x="6907044"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4" name="Oval 1113"/>
            <p:cNvSpPr/>
            <p:nvPr/>
          </p:nvSpPr>
          <p:spPr>
            <a:xfrm>
              <a:off x="7120306"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5" name="Oval 1114"/>
            <p:cNvSpPr/>
            <p:nvPr/>
          </p:nvSpPr>
          <p:spPr>
            <a:xfrm>
              <a:off x="733356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6" name="Oval 1115"/>
            <p:cNvSpPr/>
            <p:nvPr/>
          </p:nvSpPr>
          <p:spPr>
            <a:xfrm>
              <a:off x="754683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7" name="Oval 1116"/>
            <p:cNvSpPr/>
            <p:nvPr/>
          </p:nvSpPr>
          <p:spPr>
            <a:xfrm>
              <a:off x="776009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8" name="Oval 1117"/>
            <p:cNvSpPr/>
            <p:nvPr/>
          </p:nvSpPr>
          <p:spPr>
            <a:xfrm>
              <a:off x="7973354"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9" name="Oval 1118"/>
            <p:cNvSpPr/>
            <p:nvPr/>
          </p:nvSpPr>
          <p:spPr>
            <a:xfrm>
              <a:off x="8186616"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0" name="Oval 1119"/>
            <p:cNvSpPr/>
            <p:nvPr/>
          </p:nvSpPr>
          <p:spPr>
            <a:xfrm>
              <a:off x="839987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1" name="Oval 1120"/>
            <p:cNvSpPr/>
            <p:nvPr/>
          </p:nvSpPr>
          <p:spPr>
            <a:xfrm>
              <a:off x="861314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2" name="Oval 1121"/>
            <p:cNvSpPr/>
            <p:nvPr/>
          </p:nvSpPr>
          <p:spPr>
            <a:xfrm>
              <a:off x="871978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3" name="Oval 1122"/>
            <p:cNvSpPr/>
            <p:nvPr/>
          </p:nvSpPr>
          <p:spPr>
            <a:xfrm>
              <a:off x="520094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4" name="Oval 1123"/>
            <p:cNvSpPr/>
            <p:nvPr/>
          </p:nvSpPr>
          <p:spPr>
            <a:xfrm>
              <a:off x="530757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5" name="Oval 1124"/>
            <p:cNvSpPr/>
            <p:nvPr/>
          </p:nvSpPr>
          <p:spPr>
            <a:xfrm>
              <a:off x="5520841"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6" name="Oval 1125"/>
            <p:cNvSpPr/>
            <p:nvPr/>
          </p:nvSpPr>
          <p:spPr>
            <a:xfrm>
              <a:off x="5734103"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7" name="Oval 1126"/>
            <p:cNvSpPr/>
            <p:nvPr/>
          </p:nvSpPr>
          <p:spPr>
            <a:xfrm>
              <a:off x="5947365"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8" name="Oval 1127"/>
            <p:cNvSpPr/>
            <p:nvPr/>
          </p:nvSpPr>
          <p:spPr>
            <a:xfrm>
              <a:off x="6160627"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9" name="Oval 1128"/>
            <p:cNvSpPr/>
            <p:nvPr/>
          </p:nvSpPr>
          <p:spPr>
            <a:xfrm>
              <a:off x="637388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0" name="Oval 1129"/>
            <p:cNvSpPr/>
            <p:nvPr/>
          </p:nvSpPr>
          <p:spPr>
            <a:xfrm>
              <a:off x="6587151"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1" name="Oval 1130"/>
            <p:cNvSpPr/>
            <p:nvPr/>
          </p:nvSpPr>
          <p:spPr>
            <a:xfrm>
              <a:off x="6800413"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2" name="Oval 1131"/>
            <p:cNvSpPr/>
            <p:nvPr/>
          </p:nvSpPr>
          <p:spPr>
            <a:xfrm>
              <a:off x="7013675"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3" name="Oval 1132"/>
            <p:cNvSpPr/>
            <p:nvPr/>
          </p:nvSpPr>
          <p:spPr>
            <a:xfrm>
              <a:off x="7226937"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4" name="Oval 1133"/>
            <p:cNvSpPr/>
            <p:nvPr/>
          </p:nvSpPr>
          <p:spPr>
            <a:xfrm>
              <a:off x="744019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5" name="Oval 1134"/>
            <p:cNvSpPr/>
            <p:nvPr/>
          </p:nvSpPr>
          <p:spPr>
            <a:xfrm>
              <a:off x="7653461"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6" name="Oval 1135"/>
            <p:cNvSpPr/>
            <p:nvPr/>
          </p:nvSpPr>
          <p:spPr>
            <a:xfrm>
              <a:off x="7866723"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7" name="Oval 1136"/>
            <p:cNvSpPr/>
            <p:nvPr/>
          </p:nvSpPr>
          <p:spPr>
            <a:xfrm>
              <a:off x="8079985"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8" name="Oval 1137"/>
            <p:cNvSpPr/>
            <p:nvPr/>
          </p:nvSpPr>
          <p:spPr>
            <a:xfrm>
              <a:off x="8293247"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9" name="Oval 1138"/>
            <p:cNvSpPr/>
            <p:nvPr/>
          </p:nvSpPr>
          <p:spPr>
            <a:xfrm>
              <a:off x="850650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0" name="Oval 1139"/>
            <p:cNvSpPr/>
            <p:nvPr/>
          </p:nvSpPr>
          <p:spPr>
            <a:xfrm>
              <a:off x="541421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1" name="Oval 1140"/>
            <p:cNvSpPr/>
            <p:nvPr/>
          </p:nvSpPr>
          <p:spPr>
            <a:xfrm>
              <a:off x="562747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2" name="Oval 1141"/>
            <p:cNvSpPr/>
            <p:nvPr/>
          </p:nvSpPr>
          <p:spPr>
            <a:xfrm>
              <a:off x="5840734"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3" name="Oval 1142"/>
            <p:cNvSpPr/>
            <p:nvPr/>
          </p:nvSpPr>
          <p:spPr>
            <a:xfrm>
              <a:off x="6053996"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4" name="Oval 1143"/>
            <p:cNvSpPr/>
            <p:nvPr/>
          </p:nvSpPr>
          <p:spPr>
            <a:xfrm>
              <a:off x="626725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5" name="Oval 1144"/>
            <p:cNvSpPr/>
            <p:nvPr/>
          </p:nvSpPr>
          <p:spPr>
            <a:xfrm>
              <a:off x="648052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6" name="Oval 1145"/>
            <p:cNvSpPr/>
            <p:nvPr/>
          </p:nvSpPr>
          <p:spPr>
            <a:xfrm>
              <a:off x="669378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7" name="Oval 1146"/>
            <p:cNvSpPr/>
            <p:nvPr/>
          </p:nvSpPr>
          <p:spPr>
            <a:xfrm>
              <a:off x="6907044"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8" name="Oval 1147"/>
            <p:cNvSpPr/>
            <p:nvPr/>
          </p:nvSpPr>
          <p:spPr>
            <a:xfrm>
              <a:off x="7120306"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9" name="Oval 1148"/>
            <p:cNvSpPr/>
            <p:nvPr/>
          </p:nvSpPr>
          <p:spPr>
            <a:xfrm>
              <a:off x="733356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0" name="Oval 1149"/>
            <p:cNvSpPr/>
            <p:nvPr/>
          </p:nvSpPr>
          <p:spPr>
            <a:xfrm>
              <a:off x="754683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1" name="Oval 1150"/>
            <p:cNvSpPr/>
            <p:nvPr/>
          </p:nvSpPr>
          <p:spPr>
            <a:xfrm>
              <a:off x="776009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2" name="Oval 1151"/>
            <p:cNvSpPr/>
            <p:nvPr/>
          </p:nvSpPr>
          <p:spPr>
            <a:xfrm>
              <a:off x="7973354"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3" name="Oval 1152"/>
            <p:cNvSpPr/>
            <p:nvPr/>
          </p:nvSpPr>
          <p:spPr>
            <a:xfrm>
              <a:off x="8186616"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4" name="Oval 1153"/>
            <p:cNvSpPr/>
            <p:nvPr/>
          </p:nvSpPr>
          <p:spPr>
            <a:xfrm>
              <a:off x="839987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5" name="Oval 1154"/>
            <p:cNvSpPr/>
            <p:nvPr/>
          </p:nvSpPr>
          <p:spPr>
            <a:xfrm>
              <a:off x="861314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6" name="Oval 1155"/>
            <p:cNvSpPr/>
            <p:nvPr/>
          </p:nvSpPr>
          <p:spPr>
            <a:xfrm>
              <a:off x="871978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7" name="Oval 1156"/>
            <p:cNvSpPr/>
            <p:nvPr/>
          </p:nvSpPr>
          <p:spPr>
            <a:xfrm>
              <a:off x="520094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8" name="Oval 1157"/>
            <p:cNvSpPr/>
            <p:nvPr/>
          </p:nvSpPr>
          <p:spPr>
            <a:xfrm>
              <a:off x="530757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9" name="Oval 1158"/>
            <p:cNvSpPr/>
            <p:nvPr/>
          </p:nvSpPr>
          <p:spPr>
            <a:xfrm>
              <a:off x="5520841"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0" name="Oval 1159"/>
            <p:cNvSpPr/>
            <p:nvPr/>
          </p:nvSpPr>
          <p:spPr>
            <a:xfrm>
              <a:off x="5734103"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1" name="Oval 1160"/>
            <p:cNvSpPr/>
            <p:nvPr/>
          </p:nvSpPr>
          <p:spPr>
            <a:xfrm>
              <a:off x="5947365"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2" name="Oval 1161"/>
            <p:cNvSpPr/>
            <p:nvPr/>
          </p:nvSpPr>
          <p:spPr>
            <a:xfrm>
              <a:off x="6160627"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3" name="Oval 1162"/>
            <p:cNvSpPr/>
            <p:nvPr/>
          </p:nvSpPr>
          <p:spPr>
            <a:xfrm>
              <a:off x="637388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4" name="Oval 1163"/>
            <p:cNvSpPr/>
            <p:nvPr/>
          </p:nvSpPr>
          <p:spPr>
            <a:xfrm>
              <a:off x="6587151"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5" name="Oval 1164"/>
            <p:cNvSpPr/>
            <p:nvPr/>
          </p:nvSpPr>
          <p:spPr>
            <a:xfrm>
              <a:off x="6800413"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6" name="Oval 1165"/>
            <p:cNvSpPr/>
            <p:nvPr/>
          </p:nvSpPr>
          <p:spPr>
            <a:xfrm>
              <a:off x="7013675"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7" name="Oval 1166"/>
            <p:cNvSpPr/>
            <p:nvPr/>
          </p:nvSpPr>
          <p:spPr>
            <a:xfrm>
              <a:off x="7226937"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8" name="Oval 1167"/>
            <p:cNvSpPr/>
            <p:nvPr/>
          </p:nvSpPr>
          <p:spPr>
            <a:xfrm>
              <a:off x="744019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9" name="Oval 1168"/>
            <p:cNvSpPr/>
            <p:nvPr/>
          </p:nvSpPr>
          <p:spPr>
            <a:xfrm>
              <a:off x="7653461"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0" name="Oval 1169"/>
            <p:cNvSpPr/>
            <p:nvPr/>
          </p:nvSpPr>
          <p:spPr>
            <a:xfrm>
              <a:off x="7866723"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1" name="Oval 1170"/>
            <p:cNvSpPr/>
            <p:nvPr/>
          </p:nvSpPr>
          <p:spPr>
            <a:xfrm>
              <a:off x="8079985"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2" name="Oval 1171"/>
            <p:cNvSpPr/>
            <p:nvPr/>
          </p:nvSpPr>
          <p:spPr>
            <a:xfrm>
              <a:off x="8293247"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3" name="Oval 1172"/>
            <p:cNvSpPr/>
            <p:nvPr/>
          </p:nvSpPr>
          <p:spPr>
            <a:xfrm>
              <a:off x="850650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4" name="Oval 1173"/>
            <p:cNvSpPr/>
            <p:nvPr/>
          </p:nvSpPr>
          <p:spPr>
            <a:xfrm>
              <a:off x="541421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5" name="Oval 1174"/>
            <p:cNvSpPr/>
            <p:nvPr/>
          </p:nvSpPr>
          <p:spPr>
            <a:xfrm>
              <a:off x="562747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6" name="Oval 1175"/>
            <p:cNvSpPr/>
            <p:nvPr/>
          </p:nvSpPr>
          <p:spPr>
            <a:xfrm>
              <a:off x="5840734"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7" name="Oval 1176"/>
            <p:cNvSpPr/>
            <p:nvPr/>
          </p:nvSpPr>
          <p:spPr>
            <a:xfrm>
              <a:off x="6053996"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8" name="Oval 1177"/>
            <p:cNvSpPr/>
            <p:nvPr/>
          </p:nvSpPr>
          <p:spPr>
            <a:xfrm>
              <a:off x="626725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9" name="Oval 1178"/>
            <p:cNvSpPr/>
            <p:nvPr/>
          </p:nvSpPr>
          <p:spPr>
            <a:xfrm>
              <a:off x="648052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0" name="Oval 1179"/>
            <p:cNvSpPr/>
            <p:nvPr/>
          </p:nvSpPr>
          <p:spPr>
            <a:xfrm>
              <a:off x="669378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1" name="Oval 1180"/>
            <p:cNvSpPr/>
            <p:nvPr/>
          </p:nvSpPr>
          <p:spPr>
            <a:xfrm>
              <a:off x="6907044"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2" name="Oval 1181"/>
            <p:cNvSpPr/>
            <p:nvPr/>
          </p:nvSpPr>
          <p:spPr>
            <a:xfrm>
              <a:off x="7120306"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3" name="Oval 1182"/>
            <p:cNvSpPr/>
            <p:nvPr/>
          </p:nvSpPr>
          <p:spPr>
            <a:xfrm>
              <a:off x="733356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4" name="Oval 1183"/>
            <p:cNvSpPr/>
            <p:nvPr/>
          </p:nvSpPr>
          <p:spPr>
            <a:xfrm>
              <a:off x="754683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5" name="Oval 1184"/>
            <p:cNvSpPr/>
            <p:nvPr/>
          </p:nvSpPr>
          <p:spPr>
            <a:xfrm>
              <a:off x="776009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6" name="Oval 1185"/>
            <p:cNvSpPr/>
            <p:nvPr/>
          </p:nvSpPr>
          <p:spPr>
            <a:xfrm>
              <a:off x="7973354"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7" name="Oval 1186"/>
            <p:cNvSpPr/>
            <p:nvPr/>
          </p:nvSpPr>
          <p:spPr>
            <a:xfrm>
              <a:off x="8186616"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8" name="Oval 1187"/>
            <p:cNvSpPr/>
            <p:nvPr/>
          </p:nvSpPr>
          <p:spPr>
            <a:xfrm>
              <a:off x="839987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9" name="Oval 1188"/>
            <p:cNvSpPr/>
            <p:nvPr/>
          </p:nvSpPr>
          <p:spPr>
            <a:xfrm>
              <a:off x="861314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0" name="Oval 1189"/>
            <p:cNvSpPr/>
            <p:nvPr/>
          </p:nvSpPr>
          <p:spPr>
            <a:xfrm>
              <a:off x="871978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1" name="Oval 1190"/>
            <p:cNvSpPr/>
            <p:nvPr/>
          </p:nvSpPr>
          <p:spPr>
            <a:xfrm>
              <a:off x="520094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2" name="Oval 1191"/>
            <p:cNvSpPr/>
            <p:nvPr/>
          </p:nvSpPr>
          <p:spPr>
            <a:xfrm>
              <a:off x="530757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3" name="Oval 1192"/>
            <p:cNvSpPr/>
            <p:nvPr/>
          </p:nvSpPr>
          <p:spPr>
            <a:xfrm>
              <a:off x="5520841"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4" name="Oval 1193"/>
            <p:cNvSpPr/>
            <p:nvPr/>
          </p:nvSpPr>
          <p:spPr>
            <a:xfrm>
              <a:off x="5734103"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5" name="Oval 1194"/>
            <p:cNvSpPr/>
            <p:nvPr/>
          </p:nvSpPr>
          <p:spPr>
            <a:xfrm>
              <a:off x="5947365"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6" name="Oval 1195"/>
            <p:cNvSpPr/>
            <p:nvPr/>
          </p:nvSpPr>
          <p:spPr>
            <a:xfrm>
              <a:off x="6160627"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7" name="Oval 1196"/>
            <p:cNvSpPr/>
            <p:nvPr/>
          </p:nvSpPr>
          <p:spPr>
            <a:xfrm>
              <a:off x="637388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8" name="Oval 1197"/>
            <p:cNvSpPr/>
            <p:nvPr/>
          </p:nvSpPr>
          <p:spPr>
            <a:xfrm>
              <a:off x="6587151"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9" name="Oval 1198"/>
            <p:cNvSpPr/>
            <p:nvPr/>
          </p:nvSpPr>
          <p:spPr>
            <a:xfrm>
              <a:off x="6800413"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0" name="Oval 1199"/>
            <p:cNvSpPr/>
            <p:nvPr/>
          </p:nvSpPr>
          <p:spPr>
            <a:xfrm>
              <a:off x="7013675"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1" name="Oval 1200"/>
            <p:cNvSpPr/>
            <p:nvPr/>
          </p:nvSpPr>
          <p:spPr>
            <a:xfrm>
              <a:off x="7226937"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2" name="Oval 1201"/>
            <p:cNvSpPr/>
            <p:nvPr/>
          </p:nvSpPr>
          <p:spPr>
            <a:xfrm>
              <a:off x="744019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3" name="Oval 1202"/>
            <p:cNvSpPr/>
            <p:nvPr/>
          </p:nvSpPr>
          <p:spPr>
            <a:xfrm>
              <a:off x="7653461"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4" name="Oval 1203"/>
            <p:cNvSpPr/>
            <p:nvPr/>
          </p:nvSpPr>
          <p:spPr>
            <a:xfrm>
              <a:off x="7866723"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5" name="Oval 1204"/>
            <p:cNvSpPr/>
            <p:nvPr/>
          </p:nvSpPr>
          <p:spPr>
            <a:xfrm>
              <a:off x="8079985"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6" name="Oval 1205"/>
            <p:cNvSpPr/>
            <p:nvPr/>
          </p:nvSpPr>
          <p:spPr>
            <a:xfrm>
              <a:off x="8293247"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7" name="Oval 1206"/>
            <p:cNvSpPr/>
            <p:nvPr/>
          </p:nvSpPr>
          <p:spPr>
            <a:xfrm>
              <a:off x="850650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8" name="Oval 1207"/>
            <p:cNvSpPr/>
            <p:nvPr/>
          </p:nvSpPr>
          <p:spPr>
            <a:xfrm>
              <a:off x="541421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9" name="Oval 1208"/>
            <p:cNvSpPr/>
            <p:nvPr/>
          </p:nvSpPr>
          <p:spPr>
            <a:xfrm>
              <a:off x="562747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0" name="Oval 1209"/>
            <p:cNvSpPr/>
            <p:nvPr/>
          </p:nvSpPr>
          <p:spPr>
            <a:xfrm>
              <a:off x="5840734"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1" name="Oval 1210"/>
            <p:cNvSpPr/>
            <p:nvPr/>
          </p:nvSpPr>
          <p:spPr>
            <a:xfrm>
              <a:off x="6053996"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2" name="Oval 1211"/>
            <p:cNvSpPr/>
            <p:nvPr/>
          </p:nvSpPr>
          <p:spPr>
            <a:xfrm>
              <a:off x="626725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3" name="Oval 1212"/>
            <p:cNvSpPr/>
            <p:nvPr/>
          </p:nvSpPr>
          <p:spPr>
            <a:xfrm>
              <a:off x="648052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4" name="Oval 1213"/>
            <p:cNvSpPr/>
            <p:nvPr/>
          </p:nvSpPr>
          <p:spPr>
            <a:xfrm>
              <a:off x="669378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5" name="Oval 1214"/>
            <p:cNvSpPr/>
            <p:nvPr/>
          </p:nvSpPr>
          <p:spPr>
            <a:xfrm>
              <a:off x="6907044"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6" name="Oval 1215"/>
            <p:cNvSpPr/>
            <p:nvPr/>
          </p:nvSpPr>
          <p:spPr>
            <a:xfrm>
              <a:off x="7120306"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7" name="Oval 1216"/>
            <p:cNvSpPr/>
            <p:nvPr/>
          </p:nvSpPr>
          <p:spPr>
            <a:xfrm>
              <a:off x="733356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8" name="Oval 1217"/>
            <p:cNvSpPr/>
            <p:nvPr/>
          </p:nvSpPr>
          <p:spPr>
            <a:xfrm>
              <a:off x="754683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9" name="Oval 1218"/>
            <p:cNvSpPr/>
            <p:nvPr/>
          </p:nvSpPr>
          <p:spPr>
            <a:xfrm>
              <a:off x="776009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0" name="Oval 1219"/>
            <p:cNvSpPr/>
            <p:nvPr/>
          </p:nvSpPr>
          <p:spPr>
            <a:xfrm>
              <a:off x="7973354"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1" name="Oval 1220"/>
            <p:cNvSpPr/>
            <p:nvPr/>
          </p:nvSpPr>
          <p:spPr>
            <a:xfrm>
              <a:off x="8186616"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2" name="Oval 1221"/>
            <p:cNvSpPr/>
            <p:nvPr/>
          </p:nvSpPr>
          <p:spPr>
            <a:xfrm>
              <a:off x="839987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3" name="Oval 1222"/>
            <p:cNvSpPr/>
            <p:nvPr/>
          </p:nvSpPr>
          <p:spPr>
            <a:xfrm>
              <a:off x="861314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4" name="Oval 1223"/>
            <p:cNvSpPr/>
            <p:nvPr/>
          </p:nvSpPr>
          <p:spPr>
            <a:xfrm>
              <a:off x="871978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5" name="Oval 1224"/>
            <p:cNvSpPr/>
            <p:nvPr/>
          </p:nvSpPr>
          <p:spPr>
            <a:xfrm>
              <a:off x="520094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6" name="Oval 1225"/>
            <p:cNvSpPr/>
            <p:nvPr/>
          </p:nvSpPr>
          <p:spPr>
            <a:xfrm>
              <a:off x="530757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7" name="Oval 1226"/>
            <p:cNvSpPr/>
            <p:nvPr/>
          </p:nvSpPr>
          <p:spPr>
            <a:xfrm>
              <a:off x="5520841"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8" name="Oval 1227"/>
            <p:cNvSpPr/>
            <p:nvPr/>
          </p:nvSpPr>
          <p:spPr>
            <a:xfrm>
              <a:off x="5734103"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9" name="Oval 1228"/>
            <p:cNvSpPr/>
            <p:nvPr/>
          </p:nvSpPr>
          <p:spPr>
            <a:xfrm>
              <a:off x="5947365"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0" name="Oval 1229"/>
            <p:cNvSpPr/>
            <p:nvPr/>
          </p:nvSpPr>
          <p:spPr>
            <a:xfrm>
              <a:off x="6160627"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1" name="Oval 1230"/>
            <p:cNvSpPr/>
            <p:nvPr/>
          </p:nvSpPr>
          <p:spPr>
            <a:xfrm>
              <a:off x="637388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2" name="Oval 1231"/>
            <p:cNvSpPr/>
            <p:nvPr/>
          </p:nvSpPr>
          <p:spPr>
            <a:xfrm>
              <a:off x="6587151"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3" name="Oval 1232"/>
            <p:cNvSpPr/>
            <p:nvPr/>
          </p:nvSpPr>
          <p:spPr>
            <a:xfrm>
              <a:off x="6800413"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4" name="Oval 1233"/>
            <p:cNvSpPr/>
            <p:nvPr/>
          </p:nvSpPr>
          <p:spPr>
            <a:xfrm>
              <a:off x="7013675"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5" name="Oval 1234"/>
            <p:cNvSpPr/>
            <p:nvPr/>
          </p:nvSpPr>
          <p:spPr>
            <a:xfrm>
              <a:off x="7226937"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6" name="Oval 1235"/>
            <p:cNvSpPr/>
            <p:nvPr/>
          </p:nvSpPr>
          <p:spPr>
            <a:xfrm>
              <a:off x="744019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7" name="Oval 1236"/>
            <p:cNvSpPr/>
            <p:nvPr/>
          </p:nvSpPr>
          <p:spPr>
            <a:xfrm>
              <a:off x="7653461"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8" name="Oval 1237"/>
            <p:cNvSpPr/>
            <p:nvPr/>
          </p:nvSpPr>
          <p:spPr>
            <a:xfrm>
              <a:off x="7866723"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9" name="Oval 1238"/>
            <p:cNvSpPr/>
            <p:nvPr/>
          </p:nvSpPr>
          <p:spPr>
            <a:xfrm>
              <a:off x="8079985"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0" name="Oval 1239"/>
            <p:cNvSpPr/>
            <p:nvPr/>
          </p:nvSpPr>
          <p:spPr>
            <a:xfrm>
              <a:off x="8293247"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1" name="Oval 1240"/>
            <p:cNvSpPr/>
            <p:nvPr/>
          </p:nvSpPr>
          <p:spPr>
            <a:xfrm>
              <a:off x="850650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2" name="Oval 1241"/>
            <p:cNvSpPr/>
            <p:nvPr/>
          </p:nvSpPr>
          <p:spPr>
            <a:xfrm>
              <a:off x="541421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3" name="Oval 1242"/>
            <p:cNvSpPr/>
            <p:nvPr/>
          </p:nvSpPr>
          <p:spPr>
            <a:xfrm>
              <a:off x="562747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4" name="Oval 1243"/>
            <p:cNvSpPr/>
            <p:nvPr/>
          </p:nvSpPr>
          <p:spPr>
            <a:xfrm>
              <a:off x="5840734"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5" name="Oval 1244"/>
            <p:cNvSpPr/>
            <p:nvPr/>
          </p:nvSpPr>
          <p:spPr>
            <a:xfrm>
              <a:off x="6053996"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6" name="Oval 1245"/>
            <p:cNvSpPr/>
            <p:nvPr/>
          </p:nvSpPr>
          <p:spPr>
            <a:xfrm>
              <a:off x="626725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7" name="Oval 1246"/>
            <p:cNvSpPr/>
            <p:nvPr/>
          </p:nvSpPr>
          <p:spPr>
            <a:xfrm>
              <a:off x="648052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8" name="Oval 1247"/>
            <p:cNvSpPr/>
            <p:nvPr/>
          </p:nvSpPr>
          <p:spPr>
            <a:xfrm>
              <a:off x="669378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9" name="Oval 1248"/>
            <p:cNvSpPr/>
            <p:nvPr/>
          </p:nvSpPr>
          <p:spPr>
            <a:xfrm>
              <a:off x="6907044"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0" name="Oval 1249"/>
            <p:cNvSpPr/>
            <p:nvPr/>
          </p:nvSpPr>
          <p:spPr>
            <a:xfrm>
              <a:off x="7120306"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1" name="Oval 1250"/>
            <p:cNvSpPr/>
            <p:nvPr/>
          </p:nvSpPr>
          <p:spPr>
            <a:xfrm>
              <a:off x="733356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2" name="Oval 1251"/>
            <p:cNvSpPr/>
            <p:nvPr/>
          </p:nvSpPr>
          <p:spPr>
            <a:xfrm>
              <a:off x="754683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3" name="Oval 1252"/>
            <p:cNvSpPr/>
            <p:nvPr/>
          </p:nvSpPr>
          <p:spPr>
            <a:xfrm>
              <a:off x="776009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4" name="Oval 1253"/>
            <p:cNvSpPr/>
            <p:nvPr/>
          </p:nvSpPr>
          <p:spPr>
            <a:xfrm>
              <a:off x="7973354"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5" name="Oval 1254"/>
            <p:cNvSpPr/>
            <p:nvPr/>
          </p:nvSpPr>
          <p:spPr>
            <a:xfrm>
              <a:off x="8186616"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6" name="Oval 1255"/>
            <p:cNvSpPr/>
            <p:nvPr/>
          </p:nvSpPr>
          <p:spPr>
            <a:xfrm>
              <a:off x="839987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7" name="Oval 1256"/>
            <p:cNvSpPr/>
            <p:nvPr/>
          </p:nvSpPr>
          <p:spPr>
            <a:xfrm>
              <a:off x="861314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8" name="Oval 1257"/>
            <p:cNvSpPr/>
            <p:nvPr/>
          </p:nvSpPr>
          <p:spPr>
            <a:xfrm>
              <a:off x="871978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9" name="Oval 1258"/>
            <p:cNvSpPr/>
            <p:nvPr/>
          </p:nvSpPr>
          <p:spPr>
            <a:xfrm>
              <a:off x="520094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0" name="Oval 1259"/>
            <p:cNvSpPr/>
            <p:nvPr/>
          </p:nvSpPr>
          <p:spPr>
            <a:xfrm>
              <a:off x="530757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1" name="Oval 1260"/>
            <p:cNvSpPr/>
            <p:nvPr/>
          </p:nvSpPr>
          <p:spPr>
            <a:xfrm>
              <a:off x="5520841"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2" name="Oval 1261"/>
            <p:cNvSpPr/>
            <p:nvPr/>
          </p:nvSpPr>
          <p:spPr>
            <a:xfrm>
              <a:off x="5734103"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3" name="Oval 1262"/>
            <p:cNvSpPr/>
            <p:nvPr/>
          </p:nvSpPr>
          <p:spPr>
            <a:xfrm>
              <a:off x="5947365"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4" name="Oval 1263"/>
            <p:cNvSpPr/>
            <p:nvPr/>
          </p:nvSpPr>
          <p:spPr>
            <a:xfrm>
              <a:off x="6160627"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5" name="Oval 1264"/>
            <p:cNvSpPr/>
            <p:nvPr/>
          </p:nvSpPr>
          <p:spPr>
            <a:xfrm>
              <a:off x="637388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6" name="Oval 1265"/>
            <p:cNvSpPr/>
            <p:nvPr/>
          </p:nvSpPr>
          <p:spPr>
            <a:xfrm>
              <a:off x="6587151"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7" name="Oval 1266"/>
            <p:cNvSpPr/>
            <p:nvPr/>
          </p:nvSpPr>
          <p:spPr>
            <a:xfrm>
              <a:off x="6800413"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8" name="Oval 1267"/>
            <p:cNvSpPr/>
            <p:nvPr/>
          </p:nvSpPr>
          <p:spPr>
            <a:xfrm>
              <a:off x="7013675"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9" name="Oval 1268"/>
            <p:cNvSpPr/>
            <p:nvPr/>
          </p:nvSpPr>
          <p:spPr>
            <a:xfrm>
              <a:off x="7226937"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0" name="Oval 1269"/>
            <p:cNvSpPr/>
            <p:nvPr/>
          </p:nvSpPr>
          <p:spPr>
            <a:xfrm>
              <a:off x="744019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1" name="Oval 1270"/>
            <p:cNvSpPr/>
            <p:nvPr/>
          </p:nvSpPr>
          <p:spPr>
            <a:xfrm>
              <a:off x="7653461"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2" name="Oval 1271"/>
            <p:cNvSpPr/>
            <p:nvPr/>
          </p:nvSpPr>
          <p:spPr>
            <a:xfrm>
              <a:off x="7866723"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3" name="Oval 1272"/>
            <p:cNvSpPr/>
            <p:nvPr/>
          </p:nvSpPr>
          <p:spPr>
            <a:xfrm>
              <a:off x="8079985"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4" name="Oval 1273"/>
            <p:cNvSpPr/>
            <p:nvPr/>
          </p:nvSpPr>
          <p:spPr>
            <a:xfrm>
              <a:off x="8293247"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5" name="Oval 1274"/>
            <p:cNvSpPr/>
            <p:nvPr/>
          </p:nvSpPr>
          <p:spPr>
            <a:xfrm>
              <a:off x="850650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6" name="Oval 1275"/>
            <p:cNvSpPr/>
            <p:nvPr/>
          </p:nvSpPr>
          <p:spPr>
            <a:xfrm>
              <a:off x="541421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7" name="Oval 1276"/>
            <p:cNvSpPr/>
            <p:nvPr/>
          </p:nvSpPr>
          <p:spPr>
            <a:xfrm>
              <a:off x="562747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8" name="Oval 1277"/>
            <p:cNvSpPr/>
            <p:nvPr/>
          </p:nvSpPr>
          <p:spPr>
            <a:xfrm>
              <a:off x="5840734"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9" name="Oval 1278"/>
            <p:cNvSpPr/>
            <p:nvPr/>
          </p:nvSpPr>
          <p:spPr>
            <a:xfrm>
              <a:off x="6053996"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0" name="Oval 1279"/>
            <p:cNvSpPr/>
            <p:nvPr/>
          </p:nvSpPr>
          <p:spPr>
            <a:xfrm>
              <a:off x="626725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1" name="Oval 1280"/>
            <p:cNvSpPr/>
            <p:nvPr/>
          </p:nvSpPr>
          <p:spPr>
            <a:xfrm>
              <a:off x="648052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2" name="Oval 1281"/>
            <p:cNvSpPr/>
            <p:nvPr/>
          </p:nvSpPr>
          <p:spPr>
            <a:xfrm>
              <a:off x="669378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3" name="Oval 1282"/>
            <p:cNvSpPr/>
            <p:nvPr/>
          </p:nvSpPr>
          <p:spPr>
            <a:xfrm>
              <a:off x="6907044"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4" name="Oval 1283"/>
            <p:cNvSpPr/>
            <p:nvPr/>
          </p:nvSpPr>
          <p:spPr>
            <a:xfrm>
              <a:off x="7120306"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5" name="Oval 1284"/>
            <p:cNvSpPr/>
            <p:nvPr/>
          </p:nvSpPr>
          <p:spPr>
            <a:xfrm>
              <a:off x="733356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6" name="Oval 1285"/>
            <p:cNvSpPr/>
            <p:nvPr/>
          </p:nvSpPr>
          <p:spPr>
            <a:xfrm>
              <a:off x="754683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7" name="Oval 1286"/>
            <p:cNvSpPr/>
            <p:nvPr/>
          </p:nvSpPr>
          <p:spPr>
            <a:xfrm>
              <a:off x="776009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8" name="Oval 1287"/>
            <p:cNvSpPr/>
            <p:nvPr/>
          </p:nvSpPr>
          <p:spPr>
            <a:xfrm>
              <a:off x="7973354"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9" name="Oval 1288"/>
            <p:cNvSpPr/>
            <p:nvPr/>
          </p:nvSpPr>
          <p:spPr>
            <a:xfrm>
              <a:off x="8186616"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0" name="Oval 1289"/>
            <p:cNvSpPr/>
            <p:nvPr/>
          </p:nvSpPr>
          <p:spPr>
            <a:xfrm>
              <a:off x="839987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1" name="Oval 1290"/>
            <p:cNvSpPr/>
            <p:nvPr/>
          </p:nvSpPr>
          <p:spPr>
            <a:xfrm>
              <a:off x="861314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2" name="Oval 1291"/>
            <p:cNvSpPr/>
            <p:nvPr/>
          </p:nvSpPr>
          <p:spPr>
            <a:xfrm>
              <a:off x="871978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3" name="Oval 1292"/>
            <p:cNvSpPr/>
            <p:nvPr/>
          </p:nvSpPr>
          <p:spPr>
            <a:xfrm>
              <a:off x="520094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4" name="Oval 1293"/>
            <p:cNvSpPr/>
            <p:nvPr/>
          </p:nvSpPr>
          <p:spPr>
            <a:xfrm>
              <a:off x="530757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5" name="Oval 1294"/>
            <p:cNvSpPr/>
            <p:nvPr/>
          </p:nvSpPr>
          <p:spPr>
            <a:xfrm>
              <a:off x="5520841"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6" name="Oval 1295"/>
            <p:cNvSpPr/>
            <p:nvPr/>
          </p:nvSpPr>
          <p:spPr>
            <a:xfrm>
              <a:off x="5734103"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7" name="Oval 1296"/>
            <p:cNvSpPr/>
            <p:nvPr/>
          </p:nvSpPr>
          <p:spPr>
            <a:xfrm>
              <a:off x="5947365"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8" name="Oval 1297"/>
            <p:cNvSpPr/>
            <p:nvPr/>
          </p:nvSpPr>
          <p:spPr>
            <a:xfrm>
              <a:off x="6160627"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9" name="Oval 1298"/>
            <p:cNvSpPr/>
            <p:nvPr/>
          </p:nvSpPr>
          <p:spPr>
            <a:xfrm>
              <a:off x="637388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0" name="Oval 1299"/>
            <p:cNvSpPr/>
            <p:nvPr/>
          </p:nvSpPr>
          <p:spPr>
            <a:xfrm>
              <a:off x="6587151"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1" name="Oval 1300"/>
            <p:cNvSpPr/>
            <p:nvPr/>
          </p:nvSpPr>
          <p:spPr>
            <a:xfrm>
              <a:off x="6800413"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2" name="Oval 1301"/>
            <p:cNvSpPr/>
            <p:nvPr/>
          </p:nvSpPr>
          <p:spPr>
            <a:xfrm>
              <a:off x="7013675"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3" name="Oval 1302"/>
            <p:cNvSpPr/>
            <p:nvPr/>
          </p:nvSpPr>
          <p:spPr>
            <a:xfrm>
              <a:off x="7226937"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4" name="Oval 1303"/>
            <p:cNvSpPr/>
            <p:nvPr/>
          </p:nvSpPr>
          <p:spPr>
            <a:xfrm>
              <a:off x="744019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5" name="Oval 1304"/>
            <p:cNvSpPr/>
            <p:nvPr/>
          </p:nvSpPr>
          <p:spPr>
            <a:xfrm>
              <a:off x="7653461"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6" name="Oval 1305"/>
            <p:cNvSpPr/>
            <p:nvPr/>
          </p:nvSpPr>
          <p:spPr>
            <a:xfrm>
              <a:off x="7866723"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7" name="Oval 1306"/>
            <p:cNvSpPr/>
            <p:nvPr/>
          </p:nvSpPr>
          <p:spPr>
            <a:xfrm>
              <a:off x="8079985"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8" name="Oval 1307"/>
            <p:cNvSpPr/>
            <p:nvPr/>
          </p:nvSpPr>
          <p:spPr>
            <a:xfrm>
              <a:off x="8293247"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9" name="Oval 1308"/>
            <p:cNvSpPr/>
            <p:nvPr/>
          </p:nvSpPr>
          <p:spPr>
            <a:xfrm>
              <a:off x="850650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0" name="Oval 1309"/>
            <p:cNvSpPr/>
            <p:nvPr/>
          </p:nvSpPr>
          <p:spPr>
            <a:xfrm>
              <a:off x="541421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1" name="Oval 1310"/>
            <p:cNvSpPr/>
            <p:nvPr/>
          </p:nvSpPr>
          <p:spPr>
            <a:xfrm>
              <a:off x="562747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2" name="Oval 1311"/>
            <p:cNvSpPr/>
            <p:nvPr/>
          </p:nvSpPr>
          <p:spPr>
            <a:xfrm>
              <a:off x="5840734"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3" name="Oval 1312"/>
            <p:cNvSpPr/>
            <p:nvPr/>
          </p:nvSpPr>
          <p:spPr>
            <a:xfrm>
              <a:off x="6053996"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4" name="Oval 1313"/>
            <p:cNvSpPr/>
            <p:nvPr/>
          </p:nvSpPr>
          <p:spPr>
            <a:xfrm>
              <a:off x="626725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5" name="Oval 1314"/>
            <p:cNvSpPr/>
            <p:nvPr/>
          </p:nvSpPr>
          <p:spPr>
            <a:xfrm>
              <a:off x="648052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6" name="Oval 1315"/>
            <p:cNvSpPr/>
            <p:nvPr/>
          </p:nvSpPr>
          <p:spPr>
            <a:xfrm>
              <a:off x="669378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7" name="Oval 1316"/>
            <p:cNvSpPr/>
            <p:nvPr/>
          </p:nvSpPr>
          <p:spPr>
            <a:xfrm>
              <a:off x="6907044"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8" name="Oval 1317"/>
            <p:cNvSpPr/>
            <p:nvPr/>
          </p:nvSpPr>
          <p:spPr>
            <a:xfrm>
              <a:off x="7120306"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9" name="Oval 1318"/>
            <p:cNvSpPr/>
            <p:nvPr/>
          </p:nvSpPr>
          <p:spPr>
            <a:xfrm>
              <a:off x="733356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0" name="Oval 1319"/>
            <p:cNvSpPr/>
            <p:nvPr/>
          </p:nvSpPr>
          <p:spPr>
            <a:xfrm>
              <a:off x="754683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1" name="Oval 1320"/>
            <p:cNvSpPr/>
            <p:nvPr/>
          </p:nvSpPr>
          <p:spPr>
            <a:xfrm>
              <a:off x="776009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2" name="Oval 1321"/>
            <p:cNvSpPr/>
            <p:nvPr/>
          </p:nvSpPr>
          <p:spPr>
            <a:xfrm>
              <a:off x="7973354"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3" name="Oval 1322"/>
            <p:cNvSpPr/>
            <p:nvPr/>
          </p:nvSpPr>
          <p:spPr>
            <a:xfrm>
              <a:off x="8186616"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4" name="Oval 1323"/>
            <p:cNvSpPr/>
            <p:nvPr/>
          </p:nvSpPr>
          <p:spPr>
            <a:xfrm>
              <a:off x="839987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5" name="Oval 1324"/>
            <p:cNvSpPr/>
            <p:nvPr/>
          </p:nvSpPr>
          <p:spPr>
            <a:xfrm>
              <a:off x="861314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6" name="Oval 1325"/>
            <p:cNvSpPr/>
            <p:nvPr/>
          </p:nvSpPr>
          <p:spPr>
            <a:xfrm>
              <a:off x="871978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7" name="Oval 1326"/>
            <p:cNvSpPr/>
            <p:nvPr/>
          </p:nvSpPr>
          <p:spPr>
            <a:xfrm>
              <a:off x="520094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8" name="Oval 1327"/>
            <p:cNvSpPr/>
            <p:nvPr/>
          </p:nvSpPr>
          <p:spPr>
            <a:xfrm>
              <a:off x="530757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9" name="Oval 1328"/>
            <p:cNvSpPr/>
            <p:nvPr/>
          </p:nvSpPr>
          <p:spPr>
            <a:xfrm>
              <a:off x="5520841"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0" name="Oval 1329"/>
            <p:cNvSpPr/>
            <p:nvPr/>
          </p:nvSpPr>
          <p:spPr>
            <a:xfrm>
              <a:off x="5734103"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1" name="Oval 1330"/>
            <p:cNvSpPr/>
            <p:nvPr/>
          </p:nvSpPr>
          <p:spPr>
            <a:xfrm>
              <a:off x="5947365"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2" name="Oval 1331"/>
            <p:cNvSpPr/>
            <p:nvPr/>
          </p:nvSpPr>
          <p:spPr>
            <a:xfrm>
              <a:off x="6160627"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3" name="Oval 1332"/>
            <p:cNvSpPr/>
            <p:nvPr/>
          </p:nvSpPr>
          <p:spPr>
            <a:xfrm>
              <a:off x="637388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4" name="Oval 1333"/>
            <p:cNvSpPr/>
            <p:nvPr/>
          </p:nvSpPr>
          <p:spPr>
            <a:xfrm>
              <a:off x="6587151"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5" name="Oval 1334"/>
            <p:cNvSpPr/>
            <p:nvPr/>
          </p:nvSpPr>
          <p:spPr>
            <a:xfrm>
              <a:off x="6800413"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6" name="Oval 1335"/>
            <p:cNvSpPr/>
            <p:nvPr/>
          </p:nvSpPr>
          <p:spPr>
            <a:xfrm>
              <a:off x="7013675"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7" name="Oval 1336"/>
            <p:cNvSpPr/>
            <p:nvPr/>
          </p:nvSpPr>
          <p:spPr>
            <a:xfrm>
              <a:off x="7226937"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8" name="Oval 1337"/>
            <p:cNvSpPr/>
            <p:nvPr/>
          </p:nvSpPr>
          <p:spPr>
            <a:xfrm>
              <a:off x="744019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9" name="Oval 1338"/>
            <p:cNvSpPr/>
            <p:nvPr/>
          </p:nvSpPr>
          <p:spPr>
            <a:xfrm>
              <a:off x="7653461"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0" name="Oval 1339"/>
            <p:cNvSpPr/>
            <p:nvPr/>
          </p:nvSpPr>
          <p:spPr>
            <a:xfrm>
              <a:off x="7866723"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1" name="Oval 1340"/>
            <p:cNvSpPr/>
            <p:nvPr/>
          </p:nvSpPr>
          <p:spPr>
            <a:xfrm>
              <a:off x="8079985"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2" name="Oval 1341"/>
            <p:cNvSpPr/>
            <p:nvPr/>
          </p:nvSpPr>
          <p:spPr>
            <a:xfrm>
              <a:off x="8293247"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3" name="Oval 1342"/>
            <p:cNvSpPr/>
            <p:nvPr/>
          </p:nvSpPr>
          <p:spPr>
            <a:xfrm>
              <a:off x="850650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4" name="Oval 1343"/>
            <p:cNvSpPr/>
            <p:nvPr/>
          </p:nvSpPr>
          <p:spPr>
            <a:xfrm>
              <a:off x="541421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5" name="Oval 1344"/>
            <p:cNvSpPr/>
            <p:nvPr/>
          </p:nvSpPr>
          <p:spPr>
            <a:xfrm>
              <a:off x="562747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6" name="Oval 1345"/>
            <p:cNvSpPr/>
            <p:nvPr/>
          </p:nvSpPr>
          <p:spPr>
            <a:xfrm>
              <a:off x="5840734"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7" name="Oval 1346"/>
            <p:cNvSpPr/>
            <p:nvPr/>
          </p:nvSpPr>
          <p:spPr>
            <a:xfrm>
              <a:off x="6053996"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8" name="Oval 1347"/>
            <p:cNvSpPr/>
            <p:nvPr/>
          </p:nvSpPr>
          <p:spPr>
            <a:xfrm>
              <a:off x="626725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9" name="Oval 1348"/>
            <p:cNvSpPr/>
            <p:nvPr/>
          </p:nvSpPr>
          <p:spPr>
            <a:xfrm>
              <a:off x="648052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0" name="Oval 1349"/>
            <p:cNvSpPr/>
            <p:nvPr/>
          </p:nvSpPr>
          <p:spPr>
            <a:xfrm>
              <a:off x="669378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1" name="Oval 1350"/>
            <p:cNvSpPr/>
            <p:nvPr/>
          </p:nvSpPr>
          <p:spPr>
            <a:xfrm>
              <a:off x="6907044"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2" name="Oval 1351"/>
            <p:cNvSpPr/>
            <p:nvPr/>
          </p:nvSpPr>
          <p:spPr>
            <a:xfrm>
              <a:off x="7120306"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3" name="Oval 1352"/>
            <p:cNvSpPr/>
            <p:nvPr/>
          </p:nvSpPr>
          <p:spPr>
            <a:xfrm>
              <a:off x="733356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4" name="Oval 1353"/>
            <p:cNvSpPr/>
            <p:nvPr/>
          </p:nvSpPr>
          <p:spPr>
            <a:xfrm>
              <a:off x="754683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5" name="Oval 1354"/>
            <p:cNvSpPr/>
            <p:nvPr/>
          </p:nvSpPr>
          <p:spPr>
            <a:xfrm>
              <a:off x="776009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6" name="Oval 1355"/>
            <p:cNvSpPr/>
            <p:nvPr/>
          </p:nvSpPr>
          <p:spPr>
            <a:xfrm>
              <a:off x="7973354"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7" name="Oval 1356"/>
            <p:cNvSpPr/>
            <p:nvPr/>
          </p:nvSpPr>
          <p:spPr>
            <a:xfrm>
              <a:off x="8186616"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8" name="Oval 1357"/>
            <p:cNvSpPr/>
            <p:nvPr/>
          </p:nvSpPr>
          <p:spPr>
            <a:xfrm>
              <a:off x="839987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9" name="Oval 1358"/>
            <p:cNvSpPr/>
            <p:nvPr/>
          </p:nvSpPr>
          <p:spPr>
            <a:xfrm>
              <a:off x="861314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0" name="Oval 1359"/>
            <p:cNvSpPr/>
            <p:nvPr/>
          </p:nvSpPr>
          <p:spPr>
            <a:xfrm>
              <a:off x="871978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1" name="Oval 1360"/>
            <p:cNvSpPr/>
            <p:nvPr/>
          </p:nvSpPr>
          <p:spPr>
            <a:xfrm>
              <a:off x="520094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2" name="Oval 1361"/>
            <p:cNvSpPr/>
            <p:nvPr/>
          </p:nvSpPr>
          <p:spPr>
            <a:xfrm>
              <a:off x="530757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3" name="Oval 1362"/>
            <p:cNvSpPr/>
            <p:nvPr/>
          </p:nvSpPr>
          <p:spPr>
            <a:xfrm>
              <a:off x="5520841"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4" name="Oval 1363"/>
            <p:cNvSpPr/>
            <p:nvPr/>
          </p:nvSpPr>
          <p:spPr>
            <a:xfrm>
              <a:off x="5734103"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5" name="Oval 1364"/>
            <p:cNvSpPr/>
            <p:nvPr/>
          </p:nvSpPr>
          <p:spPr>
            <a:xfrm>
              <a:off x="5947365"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6" name="Oval 1365"/>
            <p:cNvSpPr/>
            <p:nvPr/>
          </p:nvSpPr>
          <p:spPr>
            <a:xfrm>
              <a:off x="6160627"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7" name="Oval 1366"/>
            <p:cNvSpPr/>
            <p:nvPr/>
          </p:nvSpPr>
          <p:spPr>
            <a:xfrm>
              <a:off x="637388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8" name="Oval 1367"/>
            <p:cNvSpPr/>
            <p:nvPr/>
          </p:nvSpPr>
          <p:spPr>
            <a:xfrm>
              <a:off x="6587151"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9" name="Oval 1368"/>
            <p:cNvSpPr/>
            <p:nvPr/>
          </p:nvSpPr>
          <p:spPr>
            <a:xfrm>
              <a:off x="6800413"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0" name="Oval 1369"/>
            <p:cNvSpPr/>
            <p:nvPr/>
          </p:nvSpPr>
          <p:spPr>
            <a:xfrm>
              <a:off x="7013675"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1" name="Oval 1370"/>
            <p:cNvSpPr/>
            <p:nvPr/>
          </p:nvSpPr>
          <p:spPr>
            <a:xfrm>
              <a:off x="7226937"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2" name="Oval 1371"/>
            <p:cNvSpPr/>
            <p:nvPr/>
          </p:nvSpPr>
          <p:spPr>
            <a:xfrm>
              <a:off x="744019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3" name="Oval 1372"/>
            <p:cNvSpPr/>
            <p:nvPr/>
          </p:nvSpPr>
          <p:spPr>
            <a:xfrm>
              <a:off x="7653461"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4" name="Oval 1373"/>
            <p:cNvSpPr/>
            <p:nvPr/>
          </p:nvSpPr>
          <p:spPr>
            <a:xfrm>
              <a:off x="7866723"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5" name="Oval 1374"/>
            <p:cNvSpPr/>
            <p:nvPr/>
          </p:nvSpPr>
          <p:spPr>
            <a:xfrm>
              <a:off x="8079985"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6" name="Oval 1375"/>
            <p:cNvSpPr/>
            <p:nvPr/>
          </p:nvSpPr>
          <p:spPr>
            <a:xfrm>
              <a:off x="8293247"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7" name="Oval 1376"/>
            <p:cNvSpPr/>
            <p:nvPr/>
          </p:nvSpPr>
          <p:spPr>
            <a:xfrm>
              <a:off x="850650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8" name="Oval 1377"/>
            <p:cNvSpPr/>
            <p:nvPr/>
          </p:nvSpPr>
          <p:spPr>
            <a:xfrm>
              <a:off x="541421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9" name="Oval 1378"/>
            <p:cNvSpPr/>
            <p:nvPr/>
          </p:nvSpPr>
          <p:spPr>
            <a:xfrm>
              <a:off x="562747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0" name="Oval 1379"/>
            <p:cNvSpPr/>
            <p:nvPr/>
          </p:nvSpPr>
          <p:spPr>
            <a:xfrm>
              <a:off x="5840734"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1" name="Oval 1380"/>
            <p:cNvSpPr/>
            <p:nvPr/>
          </p:nvSpPr>
          <p:spPr>
            <a:xfrm>
              <a:off x="6053996"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2" name="Oval 1381"/>
            <p:cNvSpPr/>
            <p:nvPr/>
          </p:nvSpPr>
          <p:spPr>
            <a:xfrm>
              <a:off x="626725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3" name="Oval 1382"/>
            <p:cNvSpPr/>
            <p:nvPr/>
          </p:nvSpPr>
          <p:spPr>
            <a:xfrm>
              <a:off x="648052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4" name="Oval 1383"/>
            <p:cNvSpPr/>
            <p:nvPr/>
          </p:nvSpPr>
          <p:spPr>
            <a:xfrm>
              <a:off x="669378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5" name="Oval 1384"/>
            <p:cNvSpPr/>
            <p:nvPr/>
          </p:nvSpPr>
          <p:spPr>
            <a:xfrm>
              <a:off x="6907044"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6" name="Oval 1385"/>
            <p:cNvSpPr/>
            <p:nvPr/>
          </p:nvSpPr>
          <p:spPr>
            <a:xfrm>
              <a:off x="7120306"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7" name="Oval 1386"/>
            <p:cNvSpPr/>
            <p:nvPr/>
          </p:nvSpPr>
          <p:spPr>
            <a:xfrm>
              <a:off x="733356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8" name="Oval 1387"/>
            <p:cNvSpPr/>
            <p:nvPr/>
          </p:nvSpPr>
          <p:spPr>
            <a:xfrm>
              <a:off x="754683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9" name="Oval 1388"/>
            <p:cNvSpPr/>
            <p:nvPr/>
          </p:nvSpPr>
          <p:spPr>
            <a:xfrm>
              <a:off x="776009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0" name="Oval 1389"/>
            <p:cNvSpPr/>
            <p:nvPr/>
          </p:nvSpPr>
          <p:spPr>
            <a:xfrm>
              <a:off x="7973354"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1" name="Oval 1390"/>
            <p:cNvSpPr/>
            <p:nvPr/>
          </p:nvSpPr>
          <p:spPr>
            <a:xfrm>
              <a:off x="8186616"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2" name="Oval 1391"/>
            <p:cNvSpPr/>
            <p:nvPr/>
          </p:nvSpPr>
          <p:spPr>
            <a:xfrm>
              <a:off x="839987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3" name="Oval 1392"/>
            <p:cNvSpPr/>
            <p:nvPr/>
          </p:nvSpPr>
          <p:spPr>
            <a:xfrm>
              <a:off x="861314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4" name="Oval 1393"/>
            <p:cNvSpPr/>
            <p:nvPr/>
          </p:nvSpPr>
          <p:spPr>
            <a:xfrm>
              <a:off x="871978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5" name="Oval 1394"/>
            <p:cNvSpPr/>
            <p:nvPr/>
          </p:nvSpPr>
          <p:spPr>
            <a:xfrm>
              <a:off x="520094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6" name="Oval 1395"/>
            <p:cNvSpPr/>
            <p:nvPr/>
          </p:nvSpPr>
          <p:spPr>
            <a:xfrm>
              <a:off x="530757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7" name="Oval 1396"/>
            <p:cNvSpPr/>
            <p:nvPr/>
          </p:nvSpPr>
          <p:spPr>
            <a:xfrm>
              <a:off x="5520841"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8" name="Oval 1397"/>
            <p:cNvSpPr/>
            <p:nvPr/>
          </p:nvSpPr>
          <p:spPr>
            <a:xfrm>
              <a:off x="5734103"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9" name="Oval 1398"/>
            <p:cNvSpPr/>
            <p:nvPr/>
          </p:nvSpPr>
          <p:spPr>
            <a:xfrm>
              <a:off x="5947365"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0" name="Oval 1399"/>
            <p:cNvSpPr/>
            <p:nvPr/>
          </p:nvSpPr>
          <p:spPr>
            <a:xfrm>
              <a:off x="6160627"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1" name="Oval 1400"/>
            <p:cNvSpPr/>
            <p:nvPr/>
          </p:nvSpPr>
          <p:spPr>
            <a:xfrm>
              <a:off x="637388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2" name="Oval 1401"/>
            <p:cNvSpPr/>
            <p:nvPr/>
          </p:nvSpPr>
          <p:spPr>
            <a:xfrm>
              <a:off x="6587151"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3" name="Oval 1402"/>
            <p:cNvSpPr/>
            <p:nvPr/>
          </p:nvSpPr>
          <p:spPr>
            <a:xfrm>
              <a:off x="6800413"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4" name="Oval 1403"/>
            <p:cNvSpPr/>
            <p:nvPr/>
          </p:nvSpPr>
          <p:spPr>
            <a:xfrm>
              <a:off x="7013675"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5" name="Oval 1404"/>
            <p:cNvSpPr/>
            <p:nvPr/>
          </p:nvSpPr>
          <p:spPr>
            <a:xfrm>
              <a:off x="7226937"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6" name="Oval 1405"/>
            <p:cNvSpPr/>
            <p:nvPr/>
          </p:nvSpPr>
          <p:spPr>
            <a:xfrm>
              <a:off x="744019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7" name="Oval 1406"/>
            <p:cNvSpPr/>
            <p:nvPr/>
          </p:nvSpPr>
          <p:spPr>
            <a:xfrm>
              <a:off x="7653461"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8" name="Oval 1407"/>
            <p:cNvSpPr/>
            <p:nvPr/>
          </p:nvSpPr>
          <p:spPr>
            <a:xfrm>
              <a:off x="7866723"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9" name="Oval 1408"/>
            <p:cNvSpPr/>
            <p:nvPr/>
          </p:nvSpPr>
          <p:spPr>
            <a:xfrm>
              <a:off x="8079985"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0" name="Oval 1409"/>
            <p:cNvSpPr/>
            <p:nvPr/>
          </p:nvSpPr>
          <p:spPr>
            <a:xfrm>
              <a:off x="8293247"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1" name="Oval 1410"/>
            <p:cNvSpPr/>
            <p:nvPr/>
          </p:nvSpPr>
          <p:spPr>
            <a:xfrm>
              <a:off x="850650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2" name="Oval 1411"/>
            <p:cNvSpPr/>
            <p:nvPr/>
          </p:nvSpPr>
          <p:spPr>
            <a:xfrm>
              <a:off x="541421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3" name="Oval 1412"/>
            <p:cNvSpPr/>
            <p:nvPr/>
          </p:nvSpPr>
          <p:spPr>
            <a:xfrm>
              <a:off x="562747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4" name="Oval 1413"/>
            <p:cNvSpPr/>
            <p:nvPr/>
          </p:nvSpPr>
          <p:spPr>
            <a:xfrm>
              <a:off x="5840734"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5" name="Oval 1414"/>
            <p:cNvSpPr/>
            <p:nvPr/>
          </p:nvSpPr>
          <p:spPr>
            <a:xfrm>
              <a:off x="6053996"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6" name="Oval 1415"/>
            <p:cNvSpPr/>
            <p:nvPr/>
          </p:nvSpPr>
          <p:spPr>
            <a:xfrm>
              <a:off x="626725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7" name="Oval 1416"/>
            <p:cNvSpPr/>
            <p:nvPr/>
          </p:nvSpPr>
          <p:spPr>
            <a:xfrm>
              <a:off x="648052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8" name="Oval 1417"/>
            <p:cNvSpPr/>
            <p:nvPr/>
          </p:nvSpPr>
          <p:spPr>
            <a:xfrm>
              <a:off x="669378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9" name="Oval 1418"/>
            <p:cNvSpPr/>
            <p:nvPr/>
          </p:nvSpPr>
          <p:spPr>
            <a:xfrm>
              <a:off x="6907044"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0" name="Oval 1419"/>
            <p:cNvSpPr/>
            <p:nvPr/>
          </p:nvSpPr>
          <p:spPr>
            <a:xfrm>
              <a:off x="7120306"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1" name="Oval 1420"/>
            <p:cNvSpPr/>
            <p:nvPr/>
          </p:nvSpPr>
          <p:spPr>
            <a:xfrm>
              <a:off x="733356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2" name="Oval 1421"/>
            <p:cNvSpPr/>
            <p:nvPr/>
          </p:nvSpPr>
          <p:spPr>
            <a:xfrm>
              <a:off x="754683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3" name="Oval 1422"/>
            <p:cNvSpPr/>
            <p:nvPr/>
          </p:nvSpPr>
          <p:spPr>
            <a:xfrm>
              <a:off x="776009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4" name="Oval 1423"/>
            <p:cNvSpPr/>
            <p:nvPr/>
          </p:nvSpPr>
          <p:spPr>
            <a:xfrm>
              <a:off x="7973354"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5" name="Oval 1424"/>
            <p:cNvSpPr/>
            <p:nvPr/>
          </p:nvSpPr>
          <p:spPr>
            <a:xfrm>
              <a:off x="8186616"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6" name="Oval 1425"/>
            <p:cNvSpPr/>
            <p:nvPr/>
          </p:nvSpPr>
          <p:spPr>
            <a:xfrm>
              <a:off x="839987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7" name="Oval 1426"/>
            <p:cNvSpPr/>
            <p:nvPr/>
          </p:nvSpPr>
          <p:spPr>
            <a:xfrm>
              <a:off x="861314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8" name="Oval 1427"/>
            <p:cNvSpPr/>
            <p:nvPr/>
          </p:nvSpPr>
          <p:spPr>
            <a:xfrm>
              <a:off x="871978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9" name="Oval 1428"/>
            <p:cNvSpPr/>
            <p:nvPr/>
          </p:nvSpPr>
          <p:spPr>
            <a:xfrm>
              <a:off x="520094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0" name="Oval 1429"/>
            <p:cNvSpPr/>
            <p:nvPr/>
          </p:nvSpPr>
          <p:spPr>
            <a:xfrm>
              <a:off x="530757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1" name="Oval 1430"/>
            <p:cNvSpPr/>
            <p:nvPr/>
          </p:nvSpPr>
          <p:spPr>
            <a:xfrm>
              <a:off x="5520841"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2" name="Oval 1431"/>
            <p:cNvSpPr/>
            <p:nvPr/>
          </p:nvSpPr>
          <p:spPr>
            <a:xfrm>
              <a:off x="5734103"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3" name="Oval 1432"/>
            <p:cNvSpPr/>
            <p:nvPr/>
          </p:nvSpPr>
          <p:spPr>
            <a:xfrm>
              <a:off x="5947365"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4" name="Oval 1433"/>
            <p:cNvSpPr/>
            <p:nvPr/>
          </p:nvSpPr>
          <p:spPr>
            <a:xfrm>
              <a:off x="6160627"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5" name="Oval 1434"/>
            <p:cNvSpPr/>
            <p:nvPr/>
          </p:nvSpPr>
          <p:spPr>
            <a:xfrm>
              <a:off x="637388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6" name="Oval 1435"/>
            <p:cNvSpPr/>
            <p:nvPr/>
          </p:nvSpPr>
          <p:spPr>
            <a:xfrm>
              <a:off x="6587151"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7" name="Oval 1436"/>
            <p:cNvSpPr/>
            <p:nvPr/>
          </p:nvSpPr>
          <p:spPr>
            <a:xfrm>
              <a:off x="6800413"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8" name="Oval 1437"/>
            <p:cNvSpPr/>
            <p:nvPr/>
          </p:nvSpPr>
          <p:spPr>
            <a:xfrm>
              <a:off x="7013675"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9" name="Oval 1438"/>
            <p:cNvSpPr/>
            <p:nvPr/>
          </p:nvSpPr>
          <p:spPr>
            <a:xfrm>
              <a:off x="7226937"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0" name="Oval 1439"/>
            <p:cNvSpPr/>
            <p:nvPr/>
          </p:nvSpPr>
          <p:spPr>
            <a:xfrm>
              <a:off x="744019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1" name="Oval 1440"/>
            <p:cNvSpPr/>
            <p:nvPr/>
          </p:nvSpPr>
          <p:spPr>
            <a:xfrm>
              <a:off x="7653461"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2" name="Oval 1441"/>
            <p:cNvSpPr/>
            <p:nvPr/>
          </p:nvSpPr>
          <p:spPr>
            <a:xfrm>
              <a:off x="7866723"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3" name="Oval 1442"/>
            <p:cNvSpPr/>
            <p:nvPr/>
          </p:nvSpPr>
          <p:spPr>
            <a:xfrm>
              <a:off x="8079985"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4" name="Oval 1443"/>
            <p:cNvSpPr/>
            <p:nvPr/>
          </p:nvSpPr>
          <p:spPr>
            <a:xfrm>
              <a:off x="8293247"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5" name="Oval 1444"/>
            <p:cNvSpPr/>
            <p:nvPr/>
          </p:nvSpPr>
          <p:spPr>
            <a:xfrm>
              <a:off x="850650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6" name="Oval 1445"/>
            <p:cNvSpPr/>
            <p:nvPr/>
          </p:nvSpPr>
          <p:spPr>
            <a:xfrm>
              <a:off x="541421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7" name="Oval 1446"/>
            <p:cNvSpPr/>
            <p:nvPr/>
          </p:nvSpPr>
          <p:spPr>
            <a:xfrm>
              <a:off x="562747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8" name="Oval 1447"/>
            <p:cNvSpPr/>
            <p:nvPr/>
          </p:nvSpPr>
          <p:spPr>
            <a:xfrm>
              <a:off x="5840734"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9" name="Oval 1448"/>
            <p:cNvSpPr/>
            <p:nvPr/>
          </p:nvSpPr>
          <p:spPr>
            <a:xfrm>
              <a:off x="6053996"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0" name="Oval 1449"/>
            <p:cNvSpPr/>
            <p:nvPr/>
          </p:nvSpPr>
          <p:spPr>
            <a:xfrm>
              <a:off x="626725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1" name="Oval 1450"/>
            <p:cNvSpPr/>
            <p:nvPr/>
          </p:nvSpPr>
          <p:spPr>
            <a:xfrm>
              <a:off x="648052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2" name="Oval 1451"/>
            <p:cNvSpPr/>
            <p:nvPr/>
          </p:nvSpPr>
          <p:spPr>
            <a:xfrm>
              <a:off x="669378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3" name="Oval 1452"/>
            <p:cNvSpPr/>
            <p:nvPr/>
          </p:nvSpPr>
          <p:spPr>
            <a:xfrm>
              <a:off x="6907044"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4" name="Oval 1453"/>
            <p:cNvSpPr/>
            <p:nvPr/>
          </p:nvSpPr>
          <p:spPr>
            <a:xfrm>
              <a:off x="7120306"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5" name="Oval 1454"/>
            <p:cNvSpPr/>
            <p:nvPr/>
          </p:nvSpPr>
          <p:spPr>
            <a:xfrm>
              <a:off x="733356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6" name="Oval 1455"/>
            <p:cNvSpPr/>
            <p:nvPr/>
          </p:nvSpPr>
          <p:spPr>
            <a:xfrm>
              <a:off x="754683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7" name="Oval 1456"/>
            <p:cNvSpPr/>
            <p:nvPr/>
          </p:nvSpPr>
          <p:spPr>
            <a:xfrm>
              <a:off x="776009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8" name="Oval 1457"/>
            <p:cNvSpPr/>
            <p:nvPr/>
          </p:nvSpPr>
          <p:spPr>
            <a:xfrm>
              <a:off x="7973354"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9" name="Oval 1458"/>
            <p:cNvSpPr/>
            <p:nvPr/>
          </p:nvSpPr>
          <p:spPr>
            <a:xfrm>
              <a:off x="8186616"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0" name="Oval 1459"/>
            <p:cNvSpPr/>
            <p:nvPr/>
          </p:nvSpPr>
          <p:spPr>
            <a:xfrm>
              <a:off x="839987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1" name="Oval 1460"/>
            <p:cNvSpPr/>
            <p:nvPr/>
          </p:nvSpPr>
          <p:spPr>
            <a:xfrm>
              <a:off x="861314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2" name="Oval 1461"/>
            <p:cNvSpPr/>
            <p:nvPr/>
          </p:nvSpPr>
          <p:spPr>
            <a:xfrm>
              <a:off x="871978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3" name="Oval 1462"/>
            <p:cNvSpPr/>
            <p:nvPr/>
          </p:nvSpPr>
          <p:spPr>
            <a:xfrm>
              <a:off x="520094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4" name="Oval 1463"/>
            <p:cNvSpPr/>
            <p:nvPr/>
          </p:nvSpPr>
          <p:spPr>
            <a:xfrm>
              <a:off x="530757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5" name="Oval 1464"/>
            <p:cNvSpPr/>
            <p:nvPr/>
          </p:nvSpPr>
          <p:spPr>
            <a:xfrm>
              <a:off x="5520841"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6" name="Oval 1465"/>
            <p:cNvSpPr/>
            <p:nvPr/>
          </p:nvSpPr>
          <p:spPr>
            <a:xfrm>
              <a:off x="5734103"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7" name="Oval 1466"/>
            <p:cNvSpPr/>
            <p:nvPr/>
          </p:nvSpPr>
          <p:spPr>
            <a:xfrm>
              <a:off x="5947365"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8" name="Oval 1467"/>
            <p:cNvSpPr/>
            <p:nvPr/>
          </p:nvSpPr>
          <p:spPr>
            <a:xfrm>
              <a:off x="6160627"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9" name="Oval 1468"/>
            <p:cNvSpPr/>
            <p:nvPr/>
          </p:nvSpPr>
          <p:spPr>
            <a:xfrm>
              <a:off x="637388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0" name="Oval 1469"/>
            <p:cNvSpPr/>
            <p:nvPr/>
          </p:nvSpPr>
          <p:spPr>
            <a:xfrm>
              <a:off x="6587151"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1" name="Oval 1470"/>
            <p:cNvSpPr/>
            <p:nvPr/>
          </p:nvSpPr>
          <p:spPr>
            <a:xfrm>
              <a:off x="6800413"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2" name="Oval 1471"/>
            <p:cNvSpPr/>
            <p:nvPr/>
          </p:nvSpPr>
          <p:spPr>
            <a:xfrm>
              <a:off x="7013675"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3" name="Oval 1472"/>
            <p:cNvSpPr/>
            <p:nvPr/>
          </p:nvSpPr>
          <p:spPr>
            <a:xfrm>
              <a:off x="7226937"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4" name="Oval 1473"/>
            <p:cNvSpPr/>
            <p:nvPr/>
          </p:nvSpPr>
          <p:spPr>
            <a:xfrm>
              <a:off x="744019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5" name="Oval 1474"/>
            <p:cNvSpPr/>
            <p:nvPr/>
          </p:nvSpPr>
          <p:spPr>
            <a:xfrm>
              <a:off x="7653461"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6" name="Oval 1475"/>
            <p:cNvSpPr/>
            <p:nvPr/>
          </p:nvSpPr>
          <p:spPr>
            <a:xfrm>
              <a:off x="7866723"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7" name="Oval 1476"/>
            <p:cNvSpPr/>
            <p:nvPr/>
          </p:nvSpPr>
          <p:spPr>
            <a:xfrm>
              <a:off x="8079985"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8" name="Oval 1477"/>
            <p:cNvSpPr/>
            <p:nvPr/>
          </p:nvSpPr>
          <p:spPr>
            <a:xfrm>
              <a:off x="8293247"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9" name="Oval 1478"/>
            <p:cNvSpPr/>
            <p:nvPr/>
          </p:nvSpPr>
          <p:spPr>
            <a:xfrm>
              <a:off x="850650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0" name="Oval 1479"/>
            <p:cNvSpPr/>
            <p:nvPr/>
          </p:nvSpPr>
          <p:spPr>
            <a:xfrm>
              <a:off x="541421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1" name="Oval 1480"/>
            <p:cNvSpPr/>
            <p:nvPr/>
          </p:nvSpPr>
          <p:spPr>
            <a:xfrm>
              <a:off x="562747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2" name="Oval 1481"/>
            <p:cNvSpPr/>
            <p:nvPr/>
          </p:nvSpPr>
          <p:spPr>
            <a:xfrm>
              <a:off x="5840734"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3" name="Oval 1482"/>
            <p:cNvSpPr/>
            <p:nvPr/>
          </p:nvSpPr>
          <p:spPr>
            <a:xfrm>
              <a:off x="6053996"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4" name="Oval 1483"/>
            <p:cNvSpPr/>
            <p:nvPr/>
          </p:nvSpPr>
          <p:spPr>
            <a:xfrm>
              <a:off x="626725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5" name="Oval 1484"/>
            <p:cNvSpPr/>
            <p:nvPr/>
          </p:nvSpPr>
          <p:spPr>
            <a:xfrm>
              <a:off x="648052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6" name="Oval 1485"/>
            <p:cNvSpPr/>
            <p:nvPr/>
          </p:nvSpPr>
          <p:spPr>
            <a:xfrm>
              <a:off x="669378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7" name="Oval 1486"/>
            <p:cNvSpPr/>
            <p:nvPr/>
          </p:nvSpPr>
          <p:spPr>
            <a:xfrm>
              <a:off x="6907044"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8" name="Oval 1487"/>
            <p:cNvSpPr/>
            <p:nvPr/>
          </p:nvSpPr>
          <p:spPr>
            <a:xfrm>
              <a:off x="7120306"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9" name="Oval 1488"/>
            <p:cNvSpPr/>
            <p:nvPr/>
          </p:nvSpPr>
          <p:spPr>
            <a:xfrm>
              <a:off x="733356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0" name="Oval 1489"/>
            <p:cNvSpPr/>
            <p:nvPr/>
          </p:nvSpPr>
          <p:spPr>
            <a:xfrm>
              <a:off x="754683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1" name="Oval 1490"/>
            <p:cNvSpPr/>
            <p:nvPr/>
          </p:nvSpPr>
          <p:spPr>
            <a:xfrm>
              <a:off x="776009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2" name="Oval 1491"/>
            <p:cNvSpPr/>
            <p:nvPr/>
          </p:nvSpPr>
          <p:spPr>
            <a:xfrm>
              <a:off x="7973354"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3" name="Oval 1492"/>
            <p:cNvSpPr/>
            <p:nvPr/>
          </p:nvSpPr>
          <p:spPr>
            <a:xfrm>
              <a:off x="8186616"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4" name="Oval 1493"/>
            <p:cNvSpPr/>
            <p:nvPr/>
          </p:nvSpPr>
          <p:spPr>
            <a:xfrm>
              <a:off x="839987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5" name="Oval 1494"/>
            <p:cNvSpPr/>
            <p:nvPr/>
          </p:nvSpPr>
          <p:spPr>
            <a:xfrm>
              <a:off x="861314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6" name="Oval 1495"/>
            <p:cNvSpPr/>
            <p:nvPr/>
          </p:nvSpPr>
          <p:spPr>
            <a:xfrm>
              <a:off x="871978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7" name="Oval 1496"/>
            <p:cNvSpPr/>
            <p:nvPr/>
          </p:nvSpPr>
          <p:spPr>
            <a:xfrm>
              <a:off x="520094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8" name="Oval 1497"/>
            <p:cNvSpPr/>
            <p:nvPr/>
          </p:nvSpPr>
          <p:spPr>
            <a:xfrm>
              <a:off x="530757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9" name="Oval 1498"/>
            <p:cNvSpPr/>
            <p:nvPr/>
          </p:nvSpPr>
          <p:spPr>
            <a:xfrm>
              <a:off x="5520841"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0" name="Oval 1499"/>
            <p:cNvSpPr/>
            <p:nvPr/>
          </p:nvSpPr>
          <p:spPr>
            <a:xfrm>
              <a:off x="5734103"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1" name="Oval 1500"/>
            <p:cNvSpPr/>
            <p:nvPr/>
          </p:nvSpPr>
          <p:spPr>
            <a:xfrm>
              <a:off x="5947365"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2" name="Oval 1501"/>
            <p:cNvSpPr/>
            <p:nvPr/>
          </p:nvSpPr>
          <p:spPr>
            <a:xfrm>
              <a:off x="6160627"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3" name="Oval 1502"/>
            <p:cNvSpPr/>
            <p:nvPr/>
          </p:nvSpPr>
          <p:spPr>
            <a:xfrm>
              <a:off x="637388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4" name="Oval 1503"/>
            <p:cNvSpPr/>
            <p:nvPr/>
          </p:nvSpPr>
          <p:spPr>
            <a:xfrm>
              <a:off x="6587151"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5" name="Oval 1504"/>
            <p:cNvSpPr/>
            <p:nvPr/>
          </p:nvSpPr>
          <p:spPr>
            <a:xfrm>
              <a:off x="6800413"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6" name="Oval 1505"/>
            <p:cNvSpPr/>
            <p:nvPr/>
          </p:nvSpPr>
          <p:spPr>
            <a:xfrm>
              <a:off x="7013675"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7" name="Oval 1506"/>
            <p:cNvSpPr/>
            <p:nvPr/>
          </p:nvSpPr>
          <p:spPr>
            <a:xfrm>
              <a:off x="7226937"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8" name="Oval 1507"/>
            <p:cNvSpPr/>
            <p:nvPr/>
          </p:nvSpPr>
          <p:spPr>
            <a:xfrm>
              <a:off x="744019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9" name="Oval 1508"/>
            <p:cNvSpPr/>
            <p:nvPr/>
          </p:nvSpPr>
          <p:spPr>
            <a:xfrm>
              <a:off x="7653461"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0" name="Oval 1509"/>
            <p:cNvSpPr/>
            <p:nvPr/>
          </p:nvSpPr>
          <p:spPr>
            <a:xfrm>
              <a:off x="7866723"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1" name="Oval 1510"/>
            <p:cNvSpPr/>
            <p:nvPr/>
          </p:nvSpPr>
          <p:spPr>
            <a:xfrm>
              <a:off x="8079985"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2" name="Oval 1511"/>
            <p:cNvSpPr/>
            <p:nvPr/>
          </p:nvSpPr>
          <p:spPr>
            <a:xfrm>
              <a:off x="8293247"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3" name="Oval 1512"/>
            <p:cNvSpPr/>
            <p:nvPr/>
          </p:nvSpPr>
          <p:spPr>
            <a:xfrm>
              <a:off x="850650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4" name="Oval 1513"/>
            <p:cNvSpPr/>
            <p:nvPr/>
          </p:nvSpPr>
          <p:spPr>
            <a:xfrm>
              <a:off x="541421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5" name="Oval 1514"/>
            <p:cNvSpPr/>
            <p:nvPr/>
          </p:nvSpPr>
          <p:spPr>
            <a:xfrm>
              <a:off x="562747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6" name="Oval 1515"/>
            <p:cNvSpPr/>
            <p:nvPr/>
          </p:nvSpPr>
          <p:spPr>
            <a:xfrm>
              <a:off x="5840734"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7" name="Oval 1516"/>
            <p:cNvSpPr/>
            <p:nvPr/>
          </p:nvSpPr>
          <p:spPr>
            <a:xfrm>
              <a:off x="6053996"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8" name="Oval 1517"/>
            <p:cNvSpPr/>
            <p:nvPr/>
          </p:nvSpPr>
          <p:spPr>
            <a:xfrm>
              <a:off x="626725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9" name="Oval 1518"/>
            <p:cNvSpPr/>
            <p:nvPr/>
          </p:nvSpPr>
          <p:spPr>
            <a:xfrm>
              <a:off x="648052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0" name="Oval 1519"/>
            <p:cNvSpPr/>
            <p:nvPr/>
          </p:nvSpPr>
          <p:spPr>
            <a:xfrm>
              <a:off x="669378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1" name="Oval 1520"/>
            <p:cNvSpPr/>
            <p:nvPr/>
          </p:nvSpPr>
          <p:spPr>
            <a:xfrm>
              <a:off x="6907044"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2" name="Oval 1521"/>
            <p:cNvSpPr/>
            <p:nvPr/>
          </p:nvSpPr>
          <p:spPr>
            <a:xfrm>
              <a:off x="7120306"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3" name="Oval 1522"/>
            <p:cNvSpPr/>
            <p:nvPr/>
          </p:nvSpPr>
          <p:spPr>
            <a:xfrm>
              <a:off x="733356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4" name="Oval 1523"/>
            <p:cNvSpPr/>
            <p:nvPr/>
          </p:nvSpPr>
          <p:spPr>
            <a:xfrm>
              <a:off x="754683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5" name="Oval 1524"/>
            <p:cNvSpPr/>
            <p:nvPr/>
          </p:nvSpPr>
          <p:spPr>
            <a:xfrm>
              <a:off x="776009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6" name="Oval 1525"/>
            <p:cNvSpPr/>
            <p:nvPr/>
          </p:nvSpPr>
          <p:spPr>
            <a:xfrm>
              <a:off x="7973354"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7" name="Oval 1526"/>
            <p:cNvSpPr/>
            <p:nvPr/>
          </p:nvSpPr>
          <p:spPr>
            <a:xfrm>
              <a:off x="8186616"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8" name="Oval 1527"/>
            <p:cNvSpPr/>
            <p:nvPr/>
          </p:nvSpPr>
          <p:spPr>
            <a:xfrm>
              <a:off x="839987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9" name="Oval 1528"/>
            <p:cNvSpPr/>
            <p:nvPr/>
          </p:nvSpPr>
          <p:spPr>
            <a:xfrm>
              <a:off x="861314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0" name="Oval 1529"/>
            <p:cNvSpPr/>
            <p:nvPr/>
          </p:nvSpPr>
          <p:spPr>
            <a:xfrm>
              <a:off x="871978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1" name="Oval 1530"/>
            <p:cNvSpPr/>
            <p:nvPr/>
          </p:nvSpPr>
          <p:spPr>
            <a:xfrm>
              <a:off x="520094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2" name="Oval 1531"/>
            <p:cNvSpPr/>
            <p:nvPr/>
          </p:nvSpPr>
          <p:spPr>
            <a:xfrm>
              <a:off x="530757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3" name="Oval 1532"/>
            <p:cNvSpPr/>
            <p:nvPr/>
          </p:nvSpPr>
          <p:spPr>
            <a:xfrm>
              <a:off x="5520841"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4" name="Oval 1533"/>
            <p:cNvSpPr/>
            <p:nvPr/>
          </p:nvSpPr>
          <p:spPr>
            <a:xfrm>
              <a:off x="5734103"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5" name="Oval 1534"/>
            <p:cNvSpPr/>
            <p:nvPr/>
          </p:nvSpPr>
          <p:spPr>
            <a:xfrm>
              <a:off x="5947365"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6" name="Oval 1535"/>
            <p:cNvSpPr/>
            <p:nvPr/>
          </p:nvSpPr>
          <p:spPr>
            <a:xfrm>
              <a:off x="6160627"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7" name="Oval 1536"/>
            <p:cNvSpPr/>
            <p:nvPr/>
          </p:nvSpPr>
          <p:spPr>
            <a:xfrm>
              <a:off x="637388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8" name="Oval 1537"/>
            <p:cNvSpPr/>
            <p:nvPr/>
          </p:nvSpPr>
          <p:spPr>
            <a:xfrm>
              <a:off x="6587151"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9" name="Oval 1538"/>
            <p:cNvSpPr/>
            <p:nvPr/>
          </p:nvSpPr>
          <p:spPr>
            <a:xfrm>
              <a:off x="6800413"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0" name="Oval 1539"/>
            <p:cNvSpPr/>
            <p:nvPr/>
          </p:nvSpPr>
          <p:spPr>
            <a:xfrm>
              <a:off x="7013675"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1" name="Oval 1540"/>
            <p:cNvSpPr/>
            <p:nvPr/>
          </p:nvSpPr>
          <p:spPr>
            <a:xfrm>
              <a:off x="7226937"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2" name="Oval 1541"/>
            <p:cNvSpPr/>
            <p:nvPr/>
          </p:nvSpPr>
          <p:spPr>
            <a:xfrm>
              <a:off x="744019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3" name="Oval 1542"/>
            <p:cNvSpPr/>
            <p:nvPr/>
          </p:nvSpPr>
          <p:spPr>
            <a:xfrm>
              <a:off x="7653461"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4" name="Oval 1543"/>
            <p:cNvSpPr/>
            <p:nvPr/>
          </p:nvSpPr>
          <p:spPr>
            <a:xfrm>
              <a:off x="7866723"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5" name="Oval 1544"/>
            <p:cNvSpPr/>
            <p:nvPr/>
          </p:nvSpPr>
          <p:spPr>
            <a:xfrm>
              <a:off x="8079985"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6" name="Oval 1545"/>
            <p:cNvSpPr/>
            <p:nvPr/>
          </p:nvSpPr>
          <p:spPr>
            <a:xfrm>
              <a:off x="8293247"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7" name="Oval 1546"/>
            <p:cNvSpPr/>
            <p:nvPr/>
          </p:nvSpPr>
          <p:spPr>
            <a:xfrm>
              <a:off x="850650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8" name="Oval 1547"/>
            <p:cNvSpPr/>
            <p:nvPr/>
          </p:nvSpPr>
          <p:spPr>
            <a:xfrm>
              <a:off x="541421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9" name="Oval 1548"/>
            <p:cNvSpPr/>
            <p:nvPr/>
          </p:nvSpPr>
          <p:spPr>
            <a:xfrm>
              <a:off x="562747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0" name="Oval 1549"/>
            <p:cNvSpPr/>
            <p:nvPr/>
          </p:nvSpPr>
          <p:spPr>
            <a:xfrm>
              <a:off x="5840734"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1" name="Oval 1550"/>
            <p:cNvSpPr/>
            <p:nvPr/>
          </p:nvSpPr>
          <p:spPr>
            <a:xfrm>
              <a:off x="6053996"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2" name="Oval 1551"/>
            <p:cNvSpPr/>
            <p:nvPr/>
          </p:nvSpPr>
          <p:spPr>
            <a:xfrm>
              <a:off x="626725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3" name="Oval 1552"/>
            <p:cNvSpPr/>
            <p:nvPr/>
          </p:nvSpPr>
          <p:spPr>
            <a:xfrm>
              <a:off x="648052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4" name="Oval 1553"/>
            <p:cNvSpPr/>
            <p:nvPr/>
          </p:nvSpPr>
          <p:spPr>
            <a:xfrm>
              <a:off x="669378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5" name="Oval 1554"/>
            <p:cNvSpPr/>
            <p:nvPr/>
          </p:nvSpPr>
          <p:spPr>
            <a:xfrm>
              <a:off x="6907044"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6" name="Oval 1555"/>
            <p:cNvSpPr/>
            <p:nvPr/>
          </p:nvSpPr>
          <p:spPr>
            <a:xfrm>
              <a:off x="7120306"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7" name="Oval 1556"/>
            <p:cNvSpPr/>
            <p:nvPr/>
          </p:nvSpPr>
          <p:spPr>
            <a:xfrm>
              <a:off x="733356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8" name="Oval 1557"/>
            <p:cNvSpPr/>
            <p:nvPr/>
          </p:nvSpPr>
          <p:spPr>
            <a:xfrm>
              <a:off x="754683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9" name="Oval 1558"/>
            <p:cNvSpPr/>
            <p:nvPr/>
          </p:nvSpPr>
          <p:spPr>
            <a:xfrm>
              <a:off x="776009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0" name="Oval 1559"/>
            <p:cNvSpPr/>
            <p:nvPr/>
          </p:nvSpPr>
          <p:spPr>
            <a:xfrm>
              <a:off x="7973354"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1" name="Oval 1560"/>
            <p:cNvSpPr/>
            <p:nvPr/>
          </p:nvSpPr>
          <p:spPr>
            <a:xfrm>
              <a:off x="8186616"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2" name="Oval 1561"/>
            <p:cNvSpPr/>
            <p:nvPr/>
          </p:nvSpPr>
          <p:spPr>
            <a:xfrm>
              <a:off x="839987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3" name="Oval 1562"/>
            <p:cNvSpPr/>
            <p:nvPr/>
          </p:nvSpPr>
          <p:spPr>
            <a:xfrm>
              <a:off x="861314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4" name="Oval 1563"/>
            <p:cNvSpPr/>
            <p:nvPr/>
          </p:nvSpPr>
          <p:spPr>
            <a:xfrm>
              <a:off x="871978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65" name="Oval 1564"/>
          <p:cNvSpPr/>
          <p:nvPr/>
        </p:nvSpPr>
        <p:spPr bwMode="auto">
          <a:xfrm>
            <a:off x="6278163" y="5504016"/>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66" name="Oval 1565"/>
          <p:cNvSpPr/>
          <p:nvPr/>
        </p:nvSpPr>
        <p:spPr bwMode="auto">
          <a:xfrm>
            <a:off x="5258117" y="4824265"/>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67" name="Oval 1566"/>
          <p:cNvSpPr/>
          <p:nvPr/>
        </p:nvSpPr>
        <p:spPr bwMode="auto">
          <a:xfrm>
            <a:off x="7664366" y="6251740"/>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68" name="Oval 1567"/>
          <p:cNvSpPr/>
          <p:nvPr/>
        </p:nvSpPr>
        <p:spPr bwMode="auto">
          <a:xfrm>
            <a:off x="7432816" y="2089511"/>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69" name="Oval 1568"/>
          <p:cNvSpPr/>
          <p:nvPr/>
        </p:nvSpPr>
        <p:spPr bwMode="auto">
          <a:xfrm>
            <a:off x="8220779" y="3031520"/>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0" name="Oval 1569"/>
          <p:cNvSpPr/>
          <p:nvPr/>
        </p:nvSpPr>
        <p:spPr bwMode="auto">
          <a:xfrm>
            <a:off x="5369931" y="344840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1" name="Oval 1570"/>
          <p:cNvSpPr/>
          <p:nvPr/>
        </p:nvSpPr>
        <p:spPr bwMode="auto">
          <a:xfrm>
            <a:off x="5933617" y="612372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2" name="Oval 1571"/>
          <p:cNvSpPr/>
          <p:nvPr/>
        </p:nvSpPr>
        <p:spPr bwMode="auto">
          <a:xfrm>
            <a:off x="8137546" y="5161433"/>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3" name="Oval 1572"/>
          <p:cNvSpPr/>
          <p:nvPr/>
        </p:nvSpPr>
        <p:spPr bwMode="auto">
          <a:xfrm>
            <a:off x="5737540" y="2431531"/>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4" name="Oval 1573"/>
          <p:cNvSpPr/>
          <p:nvPr/>
        </p:nvSpPr>
        <p:spPr bwMode="auto">
          <a:xfrm>
            <a:off x="7244254" y="4128795"/>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5" name="Rounded Rectangle 1574"/>
          <p:cNvSpPr/>
          <p:nvPr/>
        </p:nvSpPr>
        <p:spPr>
          <a:xfrm>
            <a:off x="4894314" y="1907151"/>
            <a:ext cx="4137707" cy="4715218"/>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6" name="Oval 1575"/>
          <p:cNvSpPr/>
          <p:nvPr/>
        </p:nvSpPr>
        <p:spPr bwMode="auto">
          <a:xfrm>
            <a:off x="7244254" y="332038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7" name="Oval 1576"/>
          <p:cNvSpPr/>
          <p:nvPr/>
        </p:nvSpPr>
        <p:spPr bwMode="auto">
          <a:xfrm>
            <a:off x="7052003" y="4723198"/>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8" name="Oval 1577"/>
          <p:cNvSpPr/>
          <p:nvPr/>
        </p:nvSpPr>
        <p:spPr>
          <a:xfrm>
            <a:off x="6407585" y="4046056"/>
            <a:ext cx="1463040" cy="1463040"/>
          </a:xfrm>
          <a:prstGeom prst="ellipse">
            <a:avLst/>
          </a:prstGeom>
          <a:noFill/>
          <a:ln w="19050">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9" name="Oval 1578"/>
          <p:cNvSpPr/>
          <p:nvPr/>
        </p:nvSpPr>
        <p:spPr bwMode="auto">
          <a:xfrm>
            <a:off x="6628209" y="304422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pSp>
        <p:nvGrpSpPr>
          <p:cNvPr id="3" name="Group 2"/>
          <p:cNvGrpSpPr/>
          <p:nvPr/>
        </p:nvGrpSpPr>
        <p:grpSpPr>
          <a:xfrm>
            <a:off x="7122098" y="4439632"/>
            <a:ext cx="691702" cy="523220"/>
            <a:chOff x="7122098" y="4439632"/>
            <a:chExt cx="691702" cy="523220"/>
          </a:xfrm>
        </p:grpSpPr>
        <p:sp>
          <p:nvSpPr>
            <p:cNvPr id="2" name="Rounded Rectangle 1"/>
            <p:cNvSpPr/>
            <p:nvPr/>
          </p:nvSpPr>
          <p:spPr>
            <a:xfrm>
              <a:off x="7179692" y="4627706"/>
              <a:ext cx="415925" cy="335146"/>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0" name="Rectangle 1579"/>
            <p:cNvSpPr/>
            <p:nvPr/>
          </p:nvSpPr>
          <p:spPr>
            <a:xfrm>
              <a:off x="7122098" y="4439632"/>
              <a:ext cx="691702" cy="523220"/>
            </a:xfrm>
            <a:prstGeom prst="rect">
              <a:avLst/>
            </a:prstGeom>
          </p:spPr>
          <p:txBody>
            <a:bodyPr wrap="square">
              <a:spAutoFit/>
            </a:bodyPr>
            <a:lstStyle/>
            <a:p>
              <a:r>
                <a:rPr lang="en-US" sz="2800" i="1" dirty="0" smtClean="0">
                  <a:latin typeface="Times New Roman"/>
                  <a:cs typeface="Times New Roman"/>
                </a:rPr>
                <a:t>w</a:t>
              </a:r>
              <a:r>
                <a:rPr lang="en-US" sz="2800" baseline="-25000" dirty="0" smtClean="0">
                  <a:latin typeface="Times New Roman"/>
                  <a:cs typeface="Times New Roman"/>
                </a:rPr>
                <a:t>0</a:t>
              </a:r>
              <a:endParaRPr lang="en-US" sz="2800" dirty="0"/>
            </a:p>
          </p:txBody>
        </p:sp>
      </p:grpSp>
      <p:sp>
        <p:nvSpPr>
          <p:cNvPr id="1582" name="Oval 1581"/>
          <p:cNvSpPr/>
          <p:nvPr/>
        </p:nvSpPr>
        <p:spPr bwMode="auto">
          <a:xfrm>
            <a:off x="8574523" y="3834500"/>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1589" name="Straight Arrow Connector 1588"/>
          <p:cNvCxnSpPr/>
          <p:nvPr/>
        </p:nvCxnSpPr>
        <p:spPr bwMode="auto">
          <a:xfrm>
            <a:off x="1150442" y="6540687"/>
            <a:ext cx="1676998"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1590" name="Straight Arrow Connector 1589"/>
          <p:cNvCxnSpPr/>
          <p:nvPr/>
        </p:nvCxnSpPr>
        <p:spPr bwMode="auto">
          <a:xfrm>
            <a:off x="1150442" y="5727140"/>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1591" name="Trapezoid 1590"/>
          <p:cNvSpPr/>
          <p:nvPr/>
        </p:nvSpPr>
        <p:spPr bwMode="auto">
          <a:xfrm rot="5400000">
            <a:off x="2574515" y="5845735"/>
            <a:ext cx="1012628" cy="526537"/>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1592" name="TextBox 1591"/>
          <p:cNvSpPr txBox="1"/>
          <p:nvPr/>
        </p:nvSpPr>
        <p:spPr>
          <a:xfrm>
            <a:off x="2750721" y="5867328"/>
            <a:ext cx="746870" cy="595727"/>
          </a:xfrm>
          <a:prstGeom prst="rect">
            <a:avLst/>
          </a:prstGeom>
          <a:noFill/>
        </p:spPr>
        <p:txBody>
          <a:bodyPr wrap="none" rtlCol="0">
            <a:spAutoFit/>
          </a:bodyPr>
          <a:lstStyle/>
          <a:p>
            <a:r>
              <a:rPr lang="en-US" sz="2400" i="1" dirty="0" smtClean="0">
                <a:solidFill>
                  <a:srgbClr val="000000"/>
                </a:solidFill>
                <a:latin typeface="Times New Roman"/>
                <a:cs typeface="Times New Roman"/>
              </a:rPr>
              <a:t>Rec</a:t>
            </a:r>
            <a:endParaRPr lang="en-US" i="1" dirty="0">
              <a:solidFill>
                <a:srgbClr val="000000"/>
              </a:solidFill>
              <a:latin typeface="Times New Roman"/>
              <a:cs typeface="Times New Roman"/>
            </a:endParaRPr>
          </a:p>
        </p:txBody>
      </p:sp>
      <p:cxnSp>
        <p:nvCxnSpPr>
          <p:cNvPr id="1593" name="Straight Arrow Connector 1592"/>
          <p:cNvCxnSpPr/>
          <p:nvPr/>
        </p:nvCxnSpPr>
        <p:spPr bwMode="auto">
          <a:xfrm>
            <a:off x="3344098" y="6130347"/>
            <a:ext cx="628586"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1594" name="Oval 1593"/>
          <p:cNvSpPr/>
          <p:nvPr/>
        </p:nvSpPr>
        <p:spPr bwMode="auto">
          <a:xfrm>
            <a:off x="1020317" y="6472257"/>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95" name="Rectangle 1594"/>
          <p:cNvSpPr/>
          <p:nvPr/>
        </p:nvSpPr>
        <p:spPr>
          <a:xfrm>
            <a:off x="562542" y="6186974"/>
            <a:ext cx="691702" cy="523220"/>
          </a:xfrm>
          <a:prstGeom prst="rect">
            <a:avLst/>
          </a:prstGeom>
        </p:spPr>
        <p:txBody>
          <a:bodyPr wrap="square">
            <a:spAutoFit/>
          </a:bodyPr>
          <a:lstStyle/>
          <a:p>
            <a:r>
              <a:rPr lang="en-US" sz="2800" i="1" dirty="0" smtClean="0">
                <a:latin typeface="Times New Roman"/>
                <a:cs typeface="Times New Roman"/>
              </a:rPr>
              <a:t>w</a:t>
            </a:r>
            <a:r>
              <a:rPr lang="en-US" sz="2800" baseline="-25000" dirty="0" smtClean="0">
                <a:latin typeface="Times New Roman"/>
                <a:cs typeface="Times New Roman"/>
              </a:rPr>
              <a:t>1</a:t>
            </a:r>
            <a:endParaRPr lang="en-US" sz="2800" dirty="0"/>
          </a:p>
        </p:txBody>
      </p:sp>
      <p:sp>
        <p:nvSpPr>
          <p:cNvPr id="1596" name="Rectangle 1595"/>
          <p:cNvSpPr/>
          <p:nvPr/>
        </p:nvSpPr>
        <p:spPr>
          <a:xfrm>
            <a:off x="704551" y="5400343"/>
            <a:ext cx="445891" cy="523220"/>
          </a:xfrm>
          <a:prstGeom prst="rect">
            <a:avLst/>
          </a:prstGeom>
        </p:spPr>
        <p:txBody>
          <a:bodyPr wrap="square">
            <a:spAutoFit/>
          </a:bodyPr>
          <a:lstStyle/>
          <a:p>
            <a:r>
              <a:rPr lang="en-US" sz="2800" i="1" dirty="0" smtClean="0">
                <a:latin typeface="Times New Roman"/>
                <a:cs typeface="Times New Roman"/>
              </a:rPr>
              <a:t>p</a:t>
            </a:r>
            <a:endParaRPr lang="en-US" sz="2800" dirty="0"/>
          </a:p>
        </p:txBody>
      </p:sp>
      <p:sp>
        <p:nvSpPr>
          <p:cNvPr id="1597" name="Rectangle 1596"/>
          <p:cNvSpPr/>
          <p:nvPr/>
        </p:nvSpPr>
        <p:spPr>
          <a:xfrm>
            <a:off x="3935872" y="6019276"/>
            <a:ext cx="691702" cy="523220"/>
          </a:xfrm>
          <a:prstGeom prst="rect">
            <a:avLst/>
          </a:prstGeom>
        </p:spPr>
        <p:txBody>
          <a:bodyPr wrap="square">
            <a:spAutoFit/>
          </a:bodyPr>
          <a:lstStyle/>
          <a:p>
            <a:r>
              <a:rPr lang="en-US" sz="2800" i="1" dirty="0" smtClean="0">
                <a:latin typeface="Times New Roman"/>
                <a:cs typeface="Times New Roman"/>
              </a:rPr>
              <a:t>w</a:t>
            </a:r>
            <a:r>
              <a:rPr lang="en-US" sz="2800" baseline="-25000" dirty="0" smtClean="0">
                <a:latin typeface="Times New Roman"/>
                <a:cs typeface="Times New Roman"/>
              </a:rPr>
              <a:t>0</a:t>
            </a:r>
            <a:endParaRPr lang="en-US" sz="2800" dirty="0"/>
          </a:p>
        </p:txBody>
      </p:sp>
      <p:sp>
        <p:nvSpPr>
          <p:cNvPr id="1598" name="Oval 1597"/>
          <p:cNvSpPr/>
          <p:nvPr/>
        </p:nvSpPr>
        <p:spPr bwMode="auto">
          <a:xfrm>
            <a:off x="3972684" y="607490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81" name="Content Placeholder 1"/>
          <p:cNvSpPr txBox="1">
            <a:spLocks/>
          </p:cNvSpPr>
          <p:nvPr/>
        </p:nvSpPr>
        <p:spPr>
          <a:xfrm>
            <a:off x="130728" y="688238"/>
            <a:ext cx="4776190" cy="14549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tabLst>
                <a:tab pos="1035050" algn="l"/>
              </a:tabLst>
            </a:pPr>
            <a:r>
              <a:rPr lang="en-US" sz="2400" i="1" dirty="0" smtClean="0">
                <a:latin typeface="Times New Roman"/>
                <a:cs typeface="Times New Roman"/>
              </a:rPr>
              <a:t>Rec</a:t>
            </a:r>
            <a:r>
              <a:rPr lang="en-US" sz="2400" dirty="0" smtClean="0">
                <a:cs typeface="Times New Roman" charset="0"/>
              </a:rPr>
              <a:t> needs to recover from </a:t>
            </a:r>
            <a:r>
              <a:rPr lang="en-US" sz="2400" i="1" dirty="0" smtClean="0">
                <a:latin typeface="Times New Roman"/>
                <a:cs typeface="Times New Roman"/>
              </a:rPr>
              <a:t>w</a:t>
            </a:r>
            <a:r>
              <a:rPr lang="en-US" sz="2400" baseline="-25000" dirty="0" smtClean="0">
                <a:latin typeface="Times New Roman"/>
                <a:cs typeface="Times New Roman"/>
              </a:rPr>
              <a:t>1</a:t>
            </a:r>
            <a:r>
              <a:rPr lang="en-US" sz="2400" dirty="0" smtClean="0">
                <a:cs typeface="Times New Roman" charset="0"/>
              </a:rPr>
              <a:t/>
            </a:r>
            <a:br>
              <a:rPr lang="en-US" sz="2400" dirty="0" smtClean="0">
                <a:cs typeface="Times New Roman" charset="0"/>
              </a:rPr>
            </a:br>
            <a:r>
              <a:rPr lang="en-US" sz="2400" dirty="0" smtClean="0">
                <a:cs typeface="Times New Roman" charset="0"/>
              </a:rPr>
              <a:t>regardless of which </a:t>
            </a:r>
            <a:r>
              <a:rPr lang="en-US" sz="2400" i="1" dirty="0" smtClean="0">
                <a:latin typeface="Times New Roman"/>
                <a:cs typeface="Times New Roman"/>
              </a:rPr>
              <a:t>W </a:t>
            </a:r>
            <a:r>
              <a:rPr lang="en-US" sz="2400" dirty="0">
                <a:cs typeface="Times New Roman" charset="0"/>
              </a:rPr>
              <a:t/>
            </a:r>
            <a:br>
              <a:rPr lang="en-US" sz="2400" dirty="0">
                <a:cs typeface="Times New Roman" charset="0"/>
              </a:rPr>
            </a:br>
            <a:r>
              <a:rPr lang="en-US" sz="2400" dirty="0" smtClean="0">
                <a:cs typeface="Times New Roman" charset="0"/>
              </a:rPr>
              <a:t>the original </a:t>
            </a:r>
            <a:r>
              <a:rPr lang="en-US" sz="2400" i="1" dirty="0" smtClean="0">
                <a:latin typeface="Times New Roman"/>
                <a:cs typeface="Times New Roman"/>
              </a:rPr>
              <a:t>w</a:t>
            </a:r>
            <a:r>
              <a:rPr lang="en-US" sz="2400" baseline="-25000" dirty="0" smtClean="0">
                <a:latin typeface="Times New Roman"/>
                <a:cs typeface="Times New Roman"/>
              </a:rPr>
              <a:t>0</a:t>
            </a:r>
            <a:r>
              <a:rPr lang="en-US" sz="2400" dirty="0">
                <a:cs typeface="Times New Roman" charset="0"/>
              </a:rPr>
              <a:t> </a:t>
            </a:r>
            <a:r>
              <a:rPr lang="en-US" sz="2400" dirty="0" smtClean="0">
                <a:cs typeface="Times New Roman" charset="0"/>
              </a:rPr>
              <a:t>came from</a:t>
            </a:r>
            <a:br>
              <a:rPr lang="en-US" sz="2400" dirty="0" smtClean="0">
                <a:cs typeface="Times New Roman" charset="0"/>
              </a:rPr>
            </a:br>
            <a:endParaRPr lang="en-US" sz="2400" dirty="0" smtClean="0">
              <a:cs typeface="Times New Roman" charset="0"/>
            </a:endParaRPr>
          </a:p>
          <a:p>
            <a:pPr marL="0" indent="0" algn="ctr">
              <a:buNone/>
              <a:tabLst>
                <a:tab pos="1035050" algn="l"/>
              </a:tabLst>
            </a:pPr>
            <a:r>
              <a:rPr lang="en-US" sz="2400" dirty="0" smtClean="0">
                <a:cs typeface="Times New Roman" charset="0"/>
              </a:rPr>
              <a:t>chooses points </a:t>
            </a:r>
            <a:r>
              <a:rPr lang="en-US" sz="2400" dirty="0" err="1" smtClean="0">
                <a:cs typeface="Times New Roman" charset="0"/>
              </a:rPr>
              <a:t>s.t.</a:t>
            </a:r>
            <a:r>
              <a:rPr lang="en-US" sz="2400" dirty="0" smtClean="0">
                <a:cs typeface="Times New Roman" charset="0"/>
              </a:rPr>
              <a:t> </a:t>
            </a:r>
            <a:r>
              <a:rPr lang="en-US" sz="2400" i="1" dirty="0">
                <a:latin typeface="Times New Roman"/>
                <a:cs typeface="Times New Roman"/>
              </a:rPr>
              <a:t>Rec</a:t>
            </a:r>
            <a:r>
              <a:rPr lang="en-US" sz="2400" dirty="0">
                <a:cs typeface="Times New Roman" charset="0"/>
              </a:rPr>
              <a:t> </a:t>
            </a:r>
            <a:r>
              <a:rPr lang="en-US" sz="2400" dirty="0" smtClean="0">
                <a:cs typeface="Times New Roman" charset="0"/>
              </a:rPr>
              <a:t/>
            </a:r>
            <a:br>
              <a:rPr lang="en-US" sz="2400" dirty="0" smtClean="0">
                <a:cs typeface="Times New Roman" charset="0"/>
              </a:rPr>
            </a:br>
            <a:r>
              <a:rPr lang="en-US" sz="2400" dirty="0" smtClean="0">
                <a:cs typeface="Times New Roman" charset="0"/>
              </a:rPr>
              <a:t>provides same value for </a:t>
            </a:r>
            <a:br>
              <a:rPr lang="en-US" sz="2400" dirty="0" smtClean="0">
                <a:cs typeface="Times New Roman" charset="0"/>
              </a:rPr>
            </a:br>
            <a:r>
              <a:rPr lang="en-US" sz="2400" dirty="0" smtClean="0">
                <a:cs typeface="Times New Roman" charset="0"/>
              </a:rPr>
              <a:t>all nearby points </a:t>
            </a:r>
          </a:p>
          <a:p>
            <a:pPr marL="0" indent="0" algn="ctr">
              <a:buNone/>
              <a:tabLst>
                <a:tab pos="1035050" algn="l"/>
              </a:tabLst>
            </a:pPr>
            <a:endParaRPr lang="en-US" sz="2400" dirty="0">
              <a:cs typeface="Times New Roman" charset="0"/>
            </a:endParaRPr>
          </a:p>
          <a:p>
            <a:pPr marL="0" indent="0" algn="ctr">
              <a:buNone/>
              <a:tabLst>
                <a:tab pos="1035050" algn="l"/>
              </a:tabLst>
            </a:pPr>
            <a:r>
              <a:rPr lang="en-US" sz="2400" dirty="0" smtClean="0">
                <a:cs typeface="Times New Roman" charset="0"/>
              </a:rPr>
              <a:t>Few points from each </a:t>
            </a:r>
            <a:br>
              <a:rPr lang="en-US" sz="2400" dirty="0" smtClean="0">
                <a:cs typeface="Times New Roman" charset="0"/>
              </a:rPr>
            </a:br>
            <a:r>
              <a:rPr lang="en-US" sz="2400" dirty="0" smtClean="0">
                <a:cs typeface="Times New Roman" charset="0"/>
              </a:rPr>
              <a:t>distribution will be at </a:t>
            </a:r>
            <a:br>
              <a:rPr lang="en-US" sz="2400" dirty="0" smtClean="0">
                <a:cs typeface="Times New Roman" charset="0"/>
              </a:rPr>
            </a:br>
            <a:r>
              <a:rPr lang="en-US" sz="2400" dirty="0" smtClean="0">
                <a:cs typeface="Times New Roman" charset="0"/>
              </a:rPr>
              <a:t>center of a ball</a:t>
            </a:r>
            <a:br>
              <a:rPr lang="en-US" sz="2400" dirty="0" smtClean="0">
                <a:cs typeface="Times New Roman" charset="0"/>
              </a:rPr>
            </a:br>
            <a:endParaRPr lang="en-US" sz="2400" dirty="0" smtClean="0">
              <a:latin typeface="Times New Roman"/>
              <a:cs typeface="Times New Roman"/>
            </a:endParaRPr>
          </a:p>
        </p:txBody>
      </p:sp>
      <p:sp>
        <p:nvSpPr>
          <p:cNvPr id="1583" name="Oval 1582"/>
          <p:cNvSpPr/>
          <p:nvPr/>
        </p:nvSpPr>
        <p:spPr>
          <a:xfrm>
            <a:off x="6407585" y="4046056"/>
            <a:ext cx="1463040" cy="1463040"/>
          </a:xfrm>
          <a:prstGeom prst="ellipse">
            <a:avLst/>
          </a:prstGeom>
          <a:noFill/>
          <a:ln w="19050">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4" name="Oval 1583"/>
          <p:cNvSpPr/>
          <p:nvPr/>
        </p:nvSpPr>
        <p:spPr>
          <a:xfrm>
            <a:off x="7470970" y="2865320"/>
            <a:ext cx="1463040" cy="1463040"/>
          </a:xfrm>
          <a:prstGeom prst="ellipse">
            <a:avLst/>
          </a:prstGeom>
          <a:noFill/>
          <a:ln w="19050">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5" name="Oval 1584"/>
          <p:cNvSpPr/>
          <p:nvPr/>
        </p:nvSpPr>
        <p:spPr>
          <a:xfrm>
            <a:off x="5457424" y="1728598"/>
            <a:ext cx="1463040" cy="1463040"/>
          </a:xfrm>
          <a:prstGeom prst="ellipse">
            <a:avLst/>
          </a:prstGeom>
          <a:noFill/>
          <a:ln w="19050">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6" name="Oval 1585"/>
          <p:cNvSpPr/>
          <p:nvPr/>
        </p:nvSpPr>
        <p:spPr>
          <a:xfrm>
            <a:off x="4820562" y="3179031"/>
            <a:ext cx="1463040" cy="1463040"/>
          </a:xfrm>
          <a:prstGeom prst="ellipse">
            <a:avLst/>
          </a:prstGeom>
          <a:noFill/>
          <a:ln w="19050">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7" name="Oval 1586"/>
          <p:cNvSpPr/>
          <p:nvPr/>
        </p:nvSpPr>
        <p:spPr>
          <a:xfrm>
            <a:off x="7731176" y="5275851"/>
            <a:ext cx="1463040" cy="1463040"/>
          </a:xfrm>
          <a:prstGeom prst="ellipse">
            <a:avLst/>
          </a:prstGeom>
          <a:noFill/>
          <a:ln w="19050">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8" name="Oval 1587"/>
          <p:cNvSpPr/>
          <p:nvPr/>
        </p:nvSpPr>
        <p:spPr>
          <a:xfrm>
            <a:off x="5816091" y="5655380"/>
            <a:ext cx="1463040" cy="1463040"/>
          </a:xfrm>
          <a:prstGeom prst="ellipse">
            <a:avLst/>
          </a:prstGeom>
          <a:noFill/>
          <a:ln w="19050">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9ED7421F-71E7-F748-8E9F-5BC3CDBE49C2}" type="slidenum">
              <a:rPr lang="en-US" smtClean="0"/>
              <a:t>21</a:t>
            </a:fld>
            <a:endParaRPr lang="en-US"/>
          </a:p>
        </p:txBody>
      </p:sp>
      <p:grpSp>
        <p:nvGrpSpPr>
          <p:cNvPr id="1599" name="Group 1598"/>
          <p:cNvGrpSpPr/>
          <p:nvPr/>
        </p:nvGrpSpPr>
        <p:grpSpPr>
          <a:xfrm>
            <a:off x="2402534" y="4447904"/>
            <a:ext cx="3540079" cy="1463040"/>
            <a:chOff x="2402017" y="4427814"/>
            <a:chExt cx="3540079" cy="1463040"/>
          </a:xfrm>
        </p:grpSpPr>
        <p:grpSp>
          <p:nvGrpSpPr>
            <p:cNvPr id="1600" name="Group 1599"/>
            <p:cNvGrpSpPr/>
            <p:nvPr/>
          </p:nvGrpSpPr>
          <p:grpSpPr>
            <a:xfrm>
              <a:off x="2402017" y="4945111"/>
              <a:ext cx="3540079" cy="945743"/>
              <a:chOff x="2694525" y="4247907"/>
              <a:chExt cx="3540079" cy="945743"/>
            </a:xfrm>
          </p:grpSpPr>
          <p:sp>
            <p:nvSpPr>
              <p:cNvPr id="1602" name="Rounded Rectangle 1601"/>
              <p:cNvSpPr/>
              <p:nvPr/>
            </p:nvSpPr>
            <p:spPr>
              <a:xfrm>
                <a:off x="2694525" y="4247907"/>
                <a:ext cx="2040467" cy="51006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bg1"/>
                    </a:solidFill>
                    <a:latin typeface="Times New Roman"/>
                    <a:cs typeface="Times New Roman"/>
                  </a:rPr>
                  <a:t>security</a:t>
                </a:r>
                <a:endParaRPr lang="en-US" sz="2400" dirty="0">
                  <a:solidFill>
                    <a:schemeClr val="bg1"/>
                  </a:solidFill>
                </a:endParaRPr>
              </a:p>
            </p:txBody>
          </p:sp>
          <p:cxnSp>
            <p:nvCxnSpPr>
              <p:cNvPr id="1603" name="Straight Arrow Connector 1602"/>
              <p:cNvCxnSpPr/>
              <p:nvPr/>
            </p:nvCxnSpPr>
            <p:spPr>
              <a:xfrm>
                <a:off x="4734992" y="4502942"/>
                <a:ext cx="1499612" cy="6907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cxnSp>
          <p:nvCxnSpPr>
            <p:cNvPr id="1601" name="Straight Arrow Connector 1600"/>
            <p:cNvCxnSpPr/>
            <p:nvPr/>
          </p:nvCxnSpPr>
          <p:spPr>
            <a:xfrm flipV="1">
              <a:off x="4442484" y="4427814"/>
              <a:ext cx="592335" cy="7723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0474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8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1"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5" name="Rounded Rectangle 1574"/>
          <p:cNvSpPr/>
          <p:nvPr/>
        </p:nvSpPr>
        <p:spPr>
          <a:xfrm>
            <a:off x="4763686" y="499495"/>
            <a:ext cx="4137707" cy="3498347"/>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1" name="Title 2"/>
          <p:cNvSpPr txBox="1">
            <a:spLocks/>
          </p:cNvSpPr>
          <p:nvPr/>
        </p:nvSpPr>
        <p:spPr>
          <a:xfrm>
            <a:off x="-493861" y="-235820"/>
            <a:ext cx="9887312" cy="86125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How can a sketch work for a family?</a:t>
            </a:r>
            <a:endParaRPr lang="en-US" i="1" dirty="0">
              <a:latin typeface="Times New Roman"/>
              <a:cs typeface="Times New Roman"/>
            </a:endParaRPr>
          </a:p>
        </p:txBody>
      </p:sp>
      <p:cxnSp>
        <p:nvCxnSpPr>
          <p:cNvPr id="1582" name="Straight Arrow Connector 1581"/>
          <p:cNvCxnSpPr/>
          <p:nvPr/>
        </p:nvCxnSpPr>
        <p:spPr bwMode="auto">
          <a:xfrm>
            <a:off x="1150442" y="6540687"/>
            <a:ext cx="1676998"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1586" name="Straight Arrow Connector 1585"/>
          <p:cNvCxnSpPr/>
          <p:nvPr/>
        </p:nvCxnSpPr>
        <p:spPr bwMode="auto">
          <a:xfrm>
            <a:off x="1150442" y="5727140"/>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1587" name="Trapezoid 1586"/>
          <p:cNvSpPr/>
          <p:nvPr/>
        </p:nvSpPr>
        <p:spPr bwMode="auto">
          <a:xfrm rot="5400000">
            <a:off x="2574515" y="5845735"/>
            <a:ext cx="1012628" cy="526537"/>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1588" name="TextBox 1587"/>
          <p:cNvSpPr txBox="1"/>
          <p:nvPr/>
        </p:nvSpPr>
        <p:spPr>
          <a:xfrm>
            <a:off x="2750721" y="5867328"/>
            <a:ext cx="746870" cy="595727"/>
          </a:xfrm>
          <a:prstGeom prst="rect">
            <a:avLst/>
          </a:prstGeom>
          <a:noFill/>
        </p:spPr>
        <p:txBody>
          <a:bodyPr wrap="none" rtlCol="0">
            <a:spAutoFit/>
          </a:bodyPr>
          <a:lstStyle/>
          <a:p>
            <a:r>
              <a:rPr lang="en-US" sz="2400" i="1" dirty="0" smtClean="0">
                <a:solidFill>
                  <a:srgbClr val="000000"/>
                </a:solidFill>
                <a:latin typeface="Times New Roman"/>
                <a:cs typeface="Times New Roman"/>
              </a:rPr>
              <a:t>Rec</a:t>
            </a:r>
            <a:endParaRPr lang="en-US" i="1" dirty="0">
              <a:solidFill>
                <a:srgbClr val="000000"/>
              </a:solidFill>
              <a:latin typeface="Times New Roman"/>
              <a:cs typeface="Times New Roman"/>
            </a:endParaRPr>
          </a:p>
        </p:txBody>
      </p:sp>
      <p:cxnSp>
        <p:nvCxnSpPr>
          <p:cNvPr id="1589" name="Straight Arrow Connector 1588"/>
          <p:cNvCxnSpPr/>
          <p:nvPr/>
        </p:nvCxnSpPr>
        <p:spPr bwMode="auto">
          <a:xfrm>
            <a:off x="3344098" y="6130347"/>
            <a:ext cx="628586"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1590" name="Oval 1589"/>
          <p:cNvSpPr/>
          <p:nvPr/>
        </p:nvSpPr>
        <p:spPr bwMode="auto">
          <a:xfrm>
            <a:off x="1020317" y="6472257"/>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91" name="Rectangle 1590"/>
          <p:cNvSpPr/>
          <p:nvPr/>
        </p:nvSpPr>
        <p:spPr>
          <a:xfrm>
            <a:off x="562542" y="6186974"/>
            <a:ext cx="691702" cy="523220"/>
          </a:xfrm>
          <a:prstGeom prst="rect">
            <a:avLst/>
          </a:prstGeom>
        </p:spPr>
        <p:txBody>
          <a:bodyPr wrap="square">
            <a:spAutoFit/>
          </a:bodyPr>
          <a:lstStyle/>
          <a:p>
            <a:r>
              <a:rPr lang="en-US" sz="2800" i="1" dirty="0" smtClean="0">
                <a:latin typeface="Times New Roman"/>
                <a:cs typeface="Times New Roman"/>
              </a:rPr>
              <a:t>w</a:t>
            </a:r>
            <a:r>
              <a:rPr lang="en-US" sz="2800" baseline="-25000" dirty="0" smtClean="0">
                <a:latin typeface="Times New Roman"/>
                <a:cs typeface="Times New Roman"/>
              </a:rPr>
              <a:t>1</a:t>
            </a:r>
            <a:endParaRPr lang="en-US" sz="2800" dirty="0"/>
          </a:p>
        </p:txBody>
      </p:sp>
      <p:sp>
        <p:nvSpPr>
          <p:cNvPr id="1596" name="Rectangle 1595"/>
          <p:cNvSpPr/>
          <p:nvPr/>
        </p:nvSpPr>
        <p:spPr>
          <a:xfrm>
            <a:off x="704551" y="5400343"/>
            <a:ext cx="445891" cy="523220"/>
          </a:xfrm>
          <a:prstGeom prst="rect">
            <a:avLst/>
          </a:prstGeom>
        </p:spPr>
        <p:txBody>
          <a:bodyPr wrap="square">
            <a:spAutoFit/>
          </a:bodyPr>
          <a:lstStyle/>
          <a:p>
            <a:r>
              <a:rPr lang="en-US" sz="2800" i="1" dirty="0" smtClean="0">
                <a:latin typeface="Times New Roman"/>
                <a:cs typeface="Times New Roman"/>
              </a:rPr>
              <a:t>p</a:t>
            </a:r>
            <a:endParaRPr lang="en-US" sz="2800" dirty="0"/>
          </a:p>
        </p:txBody>
      </p:sp>
      <p:sp>
        <p:nvSpPr>
          <p:cNvPr id="1597" name="Rectangle 1596"/>
          <p:cNvSpPr/>
          <p:nvPr/>
        </p:nvSpPr>
        <p:spPr>
          <a:xfrm>
            <a:off x="3935872" y="6019276"/>
            <a:ext cx="691702" cy="523220"/>
          </a:xfrm>
          <a:prstGeom prst="rect">
            <a:avLst/>
          </a:prstGeom>
        </p:spPr>
        <p:txBody>
          <a:bodyPr wrap="square">
            <a:spAutoFit/>
          </a:bodyPr>
          <a:lstStyle/>
          <a:p>
            <a:r>
              <a:rPr lang="en-US" sz="2800" i="1" dirty="0" smtClean="0">
                <a:latin typeface="Times New Roman"/>
                <a:cs typeface="Times New Roman"/>
              </a:rPr>
              <a:t>w</a:t>
            </a:r>
            <a:r>
              <a:rPr lang="en-US" sz="2800" baseline="-25000" dirty="0" smtClean="0">
                <a:latin typeface="Times New Roman"/>
                <a:cs typeface="Times New Roman"/>
              </a:rPr>
              <a:t>0</a:t>
            </a:r>
            <a:endParaRPr lang="en-US" sz="2800" dirty="0"/>
          </a:p>
        </p:txBody>
      </p:sp>
      <p:sp>
        <p:nvSpPr>
          <p:cNvPr id="1598" name="Oval 1597"/>
          <p:cNvSpPr/>
          <p:nvPr/>
        </p:nvSpPr>
        <p:spPr bwMode="auto">
          <a:xfrm>
            <a:off x="3972684" y="607490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9" name="Content Placeholder 1"/>
          <p:cNvSpPr txBox="1">
            <a:spLocks/>
          </p:cNvSpPr>
          <p:nvPr/>
        </p:nvSpPr>
        <p:spPr>
          <a:xfrm>
            <a:off x="4906918" y="613374"/>
            <a:ext cx="4249686" cy="14549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tabLst>
                <a:tab pos="1035050" algn="l"/>
              </a:tabLst>
            </a:pPr>
            <a:r>
              <a:rPr lang="en-US" sz="2800" u="sng" dirty="0" smtClean="0">
                <a:cs typeface="Times New Roman" charset="0"/>
              </a:rPr>
              <a:t>Theorem</a:t>
            </a:r>
            <a:r>
              <a:rPr lang="en-US" sz="2800" dirty="0" smtClean="0">
                <a:cs typeface="Times New Roman" charset="0"/>
              </a:rPr>
              <a:t>: </a:t>
            </a:r>
            <a:br>
              <a:rPr lang="en-US" sz="2800" dirty="0" smtClean="0">
                <a:cs typeface="Times New Roman" charset="0"/>
              </a:rPr>
            </a:br>
            <a:r>
              <a:rPr lang="en-US" sz="2800" dirty="0">
                <a:sym typeface="Symbol"/>
              </a:rPr>
              <a:t></a:t>
            </a:r>
            <a:r>
              <a:rPr lang="en-US" sz="2800" dirty="0"/>
              <a:t> </a:t>
            </a:r>
            <a:r>
              <a:rPr lang="en-US" sz="2800" dirty="0" smtClean="0">
                <a:cs typeface="Times New Roman" charset="0"/>
              </a:rPr>
              <a:t>family </a:t>
            </a:r>
            <a:r>
              <a:rPr lang="en-US" sz="2800" dirty="0">
                <a:latin typeface="Times New Roman"/>
                <a:cs typeface="Times New Roman"/>
              </a:rPr>
              <a:t>{</a:t>
            </a:r>
            <a:r>
              <a:rPr lang="en-US" sz="2800" i="1" dirty="0">
                <a:latin typeface="Times New Roman"/>
                <a:cs typeface="Times New Roman"/>
              </a:rPr>
              <a:t>W</a:t>
            </a:r>
            <a:r>
              <a:rPr lang="en-US" sz="2800" dirty="0">
                <a:latin typeface="Times New Roman"/>
                <a:cs typeface="Times New Roman"/>
              </a:rPr>
              <a:t>}</a:t>
            </a:r>
            <a:r>
              <a:rPr lang="en-US" sz="2800" dirty="0">
                <a:cs typeface="Times New Roman" charset="0"/>
              </a:rPr>
              <a:t> </a:t>
            </a:r>
            <a:r>
              <a:rPr lang="en-US" sz="2800" dirty="0" smtClean="0">
                <a:cs typeface="Times New Roman" charset="0"/>
              </a:rPr>
              <a:t/>
            </a:r>
            <a:br>
              <a:rPr lang="en-US" sz="2800" dirty="0" smtClean="0">
                <a:cs typeface="Times New Roman" charset="0"/>
              </a:rPr>
            </a:br>
            <a:r>
              <a:rPr lang="en-US" sz="2800" dirty="0" smtClean="0">
                <a:cs typeface="Times New Roman" charset="0"/>
              </a:rPr>
              <a:t>with linear </a:t>
            </a:r>
            <a:r>
              <a:rPr lang="en-US" sz="2800" i="1" dirty="0" err="1" smtClean="0">
                <a:latin typeface="Times New Roman"/>
                <a:cs typeface="Times New Roman"/>
              </a:rPr>
              <a:t>H</a:t>
            </a:r>
            <a:r>
              <a:rPr lang="en-US" sz="2800" i="1" baseline="-25000" dirty="0" err="1" smtClean="0">
                <a:sym typeface="Symbol"/>
              </a:rPr>
              <a:t>fuzz</a:t>
            </a:r>
            <a:r>
              <a:rPr lang="en-US" sz="2800" dirty="0" smtClean="0">
                <a:latin typeface="Times New Roman"/>
                <a:cs typeface="Times New Roman"/>
              </a:rPr>
              <a:t>(</a:t>
            </a:r>
            <a:r>
              <a:rPr lang="en-US" sz="2800" i="1" dirty="0" smtClean="0">
                <a:latin typeface="Times New Roman"/>
                <a:cs typeface="Times New Roman"/>
              </a:rPr>
              <a:t>W</a:t>
            </a:r>
            <a:r>
              <a:rPr lang="en-US" sz="2800" dirty="0" smtClean="0">
                <a:latin typeface="Times New Roman"/>
                <a:cs typeface="Times New Roman"/>
              </a:rPr>
              <a:t>)</a:t>
            </a:r>
            <a:r>
              <a:rPr lang="en-US" sz="2800" i="1" dirty="0" smtClean="0">
                <a:latin typeface="Times New Roman"/>
                <a:cs typeface="Times New Roman"/>
              </a:rPr>
              <a:t> </a:t>
            </a:r>
            <a:br>
              <a:rPr lang="en-US" sz="2800" i="1" dirty="0" smtClean="0">
                <a:latin typeface="Times New Roman"/>
                <a:cs typeface="Times New Roman"/>
              </a:rPr>
            </a:br>
            <a:r>
              <a:rPr lang="en-US" sz="2800" dirty="0" err="1" smtClean="0">
                <a:cs typeface="Times New Roman" charset="0"/>
              </a:rPr>
              <a:t>s.t.</a:t>
            </a:r>
            <a:r>
              <a:rPr lang="en-US" sz="2800" dirty="0" smtClean="0">
                <a:cs typeface="Times New Roman" charset="0"/>
              </a:rPr>
              <a:t> any </a:t>
            </a:r>
            <a:r>
              <a:rPr lang="en-US" sz="2800" i="1" dirty="0" smtClean="0">
                <a:latin typeface="Times New Roman"/>
                <a:cs typeface="Times New Roman"/>
              </a:rPr>
              <a:t>Sketch</a:t>
            </a:r>
            <a:r>
              <a:rPr lang="en-US" sz="2800" dirty="0" smtClean="0">
                <a:latin typeface="Times New Roman"/>
                <a:cs typeface="Times New Roman"/>
              </a:rPr>
              <a:t>, </a:t>
            </a:r>
            <a:r>
              <a:rPr lang="en-US" sz="2800" i="1" dirty="0" smtClean="0">
                <a:latin typeface="Times New Roman"/>
                <a:cs typeface="Times New Roman"/>
              </a:rPr>
              <a:t>Rec</a:t>
            </a:r>
            <a:r>
              <a:rPr lang="en-US" sz="2800" dirty="0" smtClean="0">
                <a:cs typeface="Times New Roman" charset="0"/>
              </a:rPr>
              <a:t> </a:t>
            </a:r>
          </a:p>
          <a:p>
            <a:pPr marL="0" indent="0">
              <a:buNone/>
              <a:tabLst>
                <a:tab pos="1035050" algn="l"/>
              </a:tabLst>
            </a:pPr>
            <a:r>
              <a:rPr lang="en-US" sz="2800" dirty="0" smtClean="0">
                <a:cs typeface="Times New Roman" charset="0"/>
              </a:rPr>
              <a:t>handling linear error rate</a:t>
            </a:r>
            <a:br>
              <a:rPr lang="en-US" sz="2800" dirty="0" smtClean="0">
                <a:cs typeface="Times New Roman" charset="0"/>
              </a:rPr>
            </a:br>
            <a:r>
              <a:rPr lang="en-US" sz="2800" dirty="0" smtClean="0">
                <a:cs typeface="Times New Roman" charset="0"/>
              </a:rPr>
              <a:t>with good probability</a:t>
            </a:r>
            <a:r>
              <a:rPr lang="en-US" sz="2800" dirty="0" smtClean="0"/>
              <a:t> </a:t>
            </a:r>
          </a:p>
          <a:p>
            <a:pPr marL="0" indent="0">
              <a:buNone/>
              <a:tabLst>
                <a:tab pos="1035050" algn="l"/>
              </a:tabLst>
            </a:pPr>
            <a:r>
              <a:rPr lang="en-US" sz="2800" dirty="0"/>
              <a:t>h</a:t>
            </a:r>
            <a:r>
              <a:rPr lang="en-US" sz="2800" dirty="0" smtClean="0"/>
              <a:t>as </a:t>
            </a:r>
            <a:r>
              <a:rPr lang="en-US" sz="2800" i="1" dirty="0" smtClean="0">
                <a:latin typeface="Times New Roman"/>
                <a:cs typeface="Times New Roman"/>
              </a:rPr>
              <a:t>H</a:t>
            </a:r>
            <a:r>
              <a:rPr lang="en-US" sz="2800" baseline="-25000" dirty="0" smtClean="0">
                <a:sym typeface="Symbol"/>
              </a:rPr>
              <a:t></a:t>
            </a:r>
            <a:r>
              <a:rPr lang="en-US" sz="2800" dirty="0" smtClean="0">
                <a:latin typeface="Times New Roman"/>
                <a:cs typeface="Times New Roman"/>
              </a:rPr>
              <a:t>(</a:t>
            </a:r>
            <a:r>
              <a:rPr lang="en-US" sz="2800" i="1" dirty="0" smtClean="0">
                <a:latin typeface="Times New Roman"/>
                <a:cs typeface="Times New Roman"/>
              </a:rPr>
              <a:t>W | p</a:t>
            </a:r>
            <a:r>
              <a:rPr lang="en-US" sz="2800" dirty="0" smtClean="0">
                <a:latin typeface="Times New Roman"/>
                <a:cs typeface="Times New Roman"/>
              </a:rPr>
              <a:t>) </a:t>
            </a:r>
            <a:r>
              <a:rPr lang="en-US" sz="2800" dirty="0" smtClean="0">
                <a:sym typeface="Symbol"/>
              </a:rPr>
              <a:t>&lt;</a:t>
            </a:r>
            <a:r>
              <a:rPr lang="en-US" sz="2800" dirty="0" smtClean="0"/>
              <a:t> 2</a:t>
            </a:r>
            <a:r>
              <a:rPr lang="en-US" sz="2800" i="1" dirty="0" smtClean="0">
                <a:latin typeface="Times New Roman"/>
                <a:cs typeface="Times New Roman"/>
              </a:rPr>
              <a:t> </a:t>
            </a:r>
            <a:endParaRPr lang="en-US" sz="2800" dirty="0" smtClean="0">
              <a:latin typeface="Times New Roman"/>
              <a:cs typeface="Times New Roman"/>
            </a:endParaRPr>
          </a:p>
        </p:txBody>
      </p:sp>
      <p:cxnSp>
        <p:nvCxnSpPr>
          <p:cNvPr id="24" name="Straight Arrow Connector 23"/>
          <p:cNvCxnSpPr/>
          <p:nvPr/>
        </p:nvCxnSpPr>
        <p:spPr bwMode="auto">
          <a:xfrm>
            <a:off x="1150442" y="5727140"/>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3" name="Slide Number Placeholder 2"/>
          <p:cNvSpPr>
            <a:spLocks noGrp="1"/>
          </p:cNvSpPr>
          <p:nvPr>
            <p:ph type="sldNum" sz="quarter" idx="12"/>
          </p:nvPr>
        </p:nvSpPr>
        <p:spPr/>
        <p:txBody>
          <a:bodyPr/>
          <a:lstStyle/>
          <a:p>
            <a:fld id="{9ED7421F-71E7-F748-8E9F-5BC3CDBE49C2}" type="slidenum">
              <a:rPr lang="en-US" smtClean="0"/>
              <a:t>22</a:t>
            </a:fld>
            <a:endParaRPr lang="en-US"/>
          </a:p>
        </p:txBody>
      </p:sp>
      <p:sp>
        <p:nvSpPr>
          <p:cNvPr id="26" name="Content Placeholder 1"/>
          <p:cNvSpPr txBox="1">
            <a:spLocks/>
          </p:cNvSpPr>
          <p:nvPr/>
        </p:nvSpPr>
        <p:spPr>
          <a:xfrm>
            <a:off x="130728" y="688238"/>
            <a:ext cx="4776190" cy="14549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tabLst>
                <a:tab pos="1035050" algn="l"/>
              </a:tabLst>
            </a:pPr>
            <a:r>
              <a:rPr lang="en-US" sz="2400" i="1" dirty="0" smtClean="0">
                <a:latin typeface="Times New Roman"/>
                <a:cs typeface="Times New Roman"/>
              </a:rPr>
              <a:t>Rec</a:t>
            </a:r>
            <a:r>
              <a:rPr lang="en-US" sz="2400" dirty="0" smtClean="0">
                <a:cs typeface="Times New Roman" charset="0"/>
              </a:rPr>
              <a:t> needs to recover from </a:t>
            </a:r>
            <a:r>
              <a:rPr lang="en-US" sz="2400" i="1" dirty="0" smtClean="0">
                <a:latin typeface="Times New Roman"/>
                <a:cs typeface="Times New Roman"/>
              </a:rPr>
              <a:t>w</a:t>
            </a:r>
            <a:r>
              <a:rPr lang="en-US" sz="2400" baseline="-25000" dirty="0" smtClean="0">
                <a:latin typeface="Times New Roman"/>
                <a:cs typeface="Times New Roman"/>
              </a:rPr>
              <a:t>1</a:t>
            </a:r>
            <a:r>
              <a:rPr lang="en-US" sz="2400" dirty="0" smtClean="0">
                <a:cs typeface="Times New Roman" charset="0"/>
              </a:rPr>
              <a:t/>
            </a:r>
            <a:br>
              <a:rPr lang="en-US" sz="2400" dirty="0" smtClean="0">
                <a:cs typeface="Times New Roman" charset="0"/>
              </a:rPr>
            </a:br>
            <a:r>
              <a:rPr lang="en-US" sz="2400" dirty="0" smtClean="0">
                <a:cs typeface="Times New Roman" charset="0"/>
              </a:rPr>
              <a:t>regardless of which </a:t>
            </a:r>
            <a:r>
              <a:rPr lang="en-US" sz="2400" i="1" dirty="0" smtClean="0">
                <a:latin typeface="Times New Roman"/>
                <a:cs typeface="Times New Roman"/>
              </a:rPr>
              <a:t>W </a:t>
            </a:r>
            <a:r>
              <a:rPr lang="en-US" sz="2400" dirty="0">
                <a:cs typeface="Times New Roman" charset="0"/>
              </a:rPr>
              <a:t/>
            </a:r>
            <a:br>
              <a:rPr lang="en-US" sz="2400" dirty="0">
                <a:cs typeface="Times New Roman" charset="0"/>
              </a:rPr>
            </a:br>
            <a:r>
              <a:rPr lang="en-US" sz="2400" dirty="0" smtClean="0">
                <a:cs typeface="Times New Roman" charset="0"/>
              </a:rPr>
              <a:t>the original </a:t>
            </a:r>
            <a:r>
              <a:rPr lang="en-US" sz="2400" i="1" dirty="0" smtClean="0">
                <a:latin typeface="Times New Roman"/>
                <a:cs typeface="Times New Roman"/>
              </a:rPr>
              <a:t>w</a:t>
            </a:r>
            <a:r>
              <a:rPr lang="en-US" sz="2400" baseline="-25000" dirty="0" smtClean="0">
                <a:latin typeface="Times New Roman"/>
                <a:cs typeface="Times New Roman"/>
              </a:rPr>
              <a:t>0</a:t>
            </a:r>
            <a:r>
              <a:rPr lang="en-US" sz="2400" dirty="0">
                <a:cs typeface="Times New Roman" charset="0"/>
              </a:rPr>
              <a:t> </a:t>
            </a:r>
            <a:r>
              <a:rPr lang="en-US" sz="2400" dirty="0" smtClean="0">
                <a:cs typeface="Times New Roman" charset="0"/>
              </a:rPr>
              <a:t>came from</a:t>
            </a:r>
            <a:br>
              <a:rPr lang="en-US" sz="2400" dirty="0" smtClean="0">
                <a:cs typeface="Times New Roman" charset="0"/>
              </a:rPr>
            </a:br>
            <a:endParaRPr lang="en-US" sz="2400" dirty="0" smtClean="0">
              <a:cs typeface="Times New Roman" charset="0"/>
            </a:endParaRPr>
          </a:p>
          <a:p>
            <a:pPr marL="0" indent="0" algn="ctr">
              <a:buNone/>
              <a:tabLst>
                <a:tab pos="1035050" algn="l"/>
              </a:tabLst>
            </a:pPr>
            <a:r>
              <a:rPr lang="en-US" sz="2400" dirty="0" smtClean="0">
                <a:cs typeface="Times New Roman" charset="0"/>
              </a:rPr>
              <a:t>chooses points </a:t>
            </a:r>
            <a:r>
              <a:rPr lang="en-US" sz="2400" dirty="0" err="1" smtClean="0">
                <a:cs typeface="Times New Roman" charset="0"/>
              </a:rPr>
              <a:t>s.t.</a:t>
            </a:r>
            <a:r>
              <a:rPr lang="en-US" sz="2400" dirty="0" smtClean="0">
                <a:cs typeface="Times New Roman" charset="0"/>
              </a:rPr>
              <a:t> </a:t>
            </a:r>
            <a:r>
              <a:rPr lang="en-US" sz="2400" i="1" dirty="0">
                <a:latin typeface="Times New Roman"/>
                <a:cs typeface="Times New Roman"/>
              </a:rPr>
              <a:t>Rec</a:t>
            </a:r>
            <a:r>
              <a:rPr lang="en-US" sz="2400" dirty="0">
                <a:cs typeface="Times New Roman" charset="0"/>
              </a:rPr>
              <a:t> </a:t>
            </a:r>
            <a:r>
              <a:rPr lang="en-US" sz="2400" dirty="0" smtClean="0">
                <a:cs typeface="Times New Roman" charset="0"/>
              </a:rPr>
              <a:t/>
            </a:r>
            <a:br>
              <a:rPr lang="en-US" sz="2400" dirty="0" smtClean="0">
                <a:cs typeface="Times New Roman" charset="0"/>
              </a:rPr>
            </a:br>
            <a:r>
              <a:rPr lang="en-US" sz="2400" dirty="0" smtClean="0">
                <a:cs typeface="Times New Roman" charset="0"/>
              </a:rPr>
              <a:t>provides same value for </a:t>
            </a:r>
            <a:br>
              <a:rPr lang="en-US" sz="2400" dirty="0" smtClean="0">
                <a:cs typeface="Times New Roman" charset="0"/>
              </a:rPr>
            </a:br>
            <a:r>
              <a:rPr lang="en-US" sz="2400" dirty="0" smtClean="0">
                <a:cs typeface="Times New Roman" charset="0"/>
              </a:rPr>
              <a:t>all nearby points </a:t>
            </a:r>
          </a:p>
          <a:p>
            <a:pPr marL="0" indent="0" algn="ctr">
              <a:buNone/>
              <a:tabLst>
                <a:tab pos="1035050" algn="l"/>
              </a:tabLst>
            </a:pPr>
            <a:endParaRPr lang="en-US" sz="2400" dirty="0">
              <a:cs typeface="Times New Roman" charset="0"/>
            </a:endParaRPr>
          </a:p>
          <a:p>
            <a:pPr marL="0" indent="0" algn="ctr">
              <a:buNone/>
              <a:tabLst>
                <a:tab pos="1035050" algn="l"/>
              </a:tabLst>
            </a:pPr>
            <a:r>
              <a:rPr lang="en-US" sz="2400" dirty="0" smtClean="0">
                <a:cs typeface="Times New Roman" charset="0"/>
              </a:rPr>
              <a:t>Few points from each </a:t>
            </a:r>
            <a:br>
              <a:rPr lang="en-US" sz="2400" dirty="0" smtClean="0">
                <a:cs typeface="Times New Roman" charset="0"/>
              </a:rPr>
            </a:br>
            <a:r>
              <a:rPr lang="en-US" sz="2400" dirty="0" smtClean="0">
                <a:cs typeface="Times New Roman" charset="0"/>
              </a:rPr>
              <a:t>distribution will be at </a:t>
            </a:r>
            <a:br>
              <a:rPr lang="en-US" sz="2400" dirty="0" smtClean="0">
                <a:cs typeface="Times New Roman" charset="0"/>
              </a:rPr>
            </a:br>
            <a:r>
              <a:rPr lang="en-US" sz="2400" dirty="0" smtClean="0">
                <a:cs typeface="Times New Roman" charset="0"/>
              </a:rPr>
              <a:t>center of a ball</a:t>
            </a:r>
            <a:br>
              <a:rPr lang="en-US" sz="2400" dirty="0" smtClean="0">
                <a:cs typeface="Times New Roman" charset="0"/>
              </a:rPr>
            </a:br>
            <a:endParaRPr lang="en-US" sz="2400" dirty="0" smtClean="0">
              <a:latin typeface="Times New Roman"/>
              <a:cs typeface="Times New Roman"/>
            </a:endParaRPr>
          </a:p>
        </p:txBody>
      </p:sp>
      <p:sp>
        <p:nvSpPr>
          <p:cNvPr id="27" name="Rounded Rectangle 26"/>
          <p:cNvSpPr/>
          <p:nvPr/>
        </p:nvSpPr>
        <p:spPr>
          <a:xfrm>
            <a:off x="4795538" y="4111721"/>
            <a:ext cx="4074001" cy="190755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solidFill>
                  <a:schemeClr val="bg1"/>
                </a:solidFill>
                <a:latin typeface="Calibri" charset="0"/>
                <a:ea typeface="Calibri" charset="0"/>
                <a:cs typeface="Calibri" charset="0"/>
              </a:rPr>
              <a:t>Need family where each distribution has high </a:t>
            </a:r>
            <a:r>
              <a:rPr lang="en-US" sz="2400" i="1" dirty="0" err="1">
                <a:latin typeface="Times New Roman"/>
                <a:cs typeface="Times New Roman"/>
              </a:rPr>
              <a:t>H</a:t>
            </a:r>
            <a:r>
              <a:rPr lang="en-US" sz="2400" i="1" baseline="-25000" dirty="0" err="1">
                <a:sym typeface="Symbol"/>
              </a:rPr>
              <a:t>fuzz</a:t>
            </a:r>
            <a:r>
              <a:rPr lang="en-US" sz="2400" dirty="0" smtClean="0">
                <a:solidFill>
                  <a:schemeClr val="bg1"/>
                </a:solidFill>
                <a:latin typeface="Calibri" charset="0"/>
                <a:ea typeface="Calibri" charset="0"/>
                <a:cs typeface="Calibri" charset="0"/>
              </a:rPr>
              <a:t> and distributions share few points</a:t>
            </a:r>
            <a:endParaRPr lang="en-US" sz="2400" dirty="0">
              <a:solidFill>
                <a:schemeClr val="bg1"/>
              </a:solidFill>
              <a:latin typeface="Calibri" charset="0"/>
              <a:ea typeface="Calibri" charset="0"/>
              <a:cs typeface="Calibri" charset="0"/>
            </a:endParaRPr>
          </a:p>
        </p:txBody>
      </p:sp>
    </p:spTree>
    <p:extLst>
      <p:ext uri="{BB962C8B-B14F-4D97-AF65-F5344CB8AC3E}">
        <p14:creationId xmlns:p14="http://schemas.microsoft.com/office/powerpoint/2010/main" val="367467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9" grpId="0"/>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itle 2"/>
          <p:cNvSpPr>
            <a:spLocks noGrp="1"/>
          </p:cNvSpPr>
          <p:nvPr>
            <p:ph type="title"/>
          </p:nvPr>
        </p:nvSpPr>
        <p:spPr>
          <a:xfrm>
            <a:off x="-493861" y="-235820"/>
            <a:ext cx="9887312" cy="861257"/>
          </a:xfrm>
        </p:spPr>
        <p:txBody>
          <a:bodyPr>
            <a:normAutofit/>
          </a:bodyPr>
          <a:lstStyle/>
          <a:p>
            <a:r>
              <a:rPr lang="en-US" dirty="0" smtClean="0"/>
              <a:t>But we don’t need a sketch!</a:t>
            </a:r>
            <a:endParaRPr lang="en-US" i="1" dirty="0">
              <a:latin typeface="Times New Roman"/>
              <a:cs typeface="Times New Roman"/>
            </a:endParaRPr>
          </a:p>
        </p:txBody>
      </p:sp>
      <p:sp>
        <p:nvSpPr>
          <p:cNvPr id="87" name="Content Placeholder 1"/>
          <p:cNvSpPr txBox="1">
            <a:spLocks/>
          </p:cNvSpPr>
          <p:nvPr/>
        </p:nvSpPr>
        <p:spPr>
          <a:xfrm>
            <a:off x="-26591" y="669283"/>
            <a:ext cx="9425878" cy="101907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tabLst>
                <a:tab pos="1035050" algn="l"/>
              </a:tabLst>
            </a:pPr>
            <a:endParaRPr lang="en-US" sz="2800" dirty="0" smtClean="0">
              <a:cs typeface="Times New Roman" charset="0"/>
            </a:endParaRPr>
          </a:p>
        </p:txBody>
      </p:sp>
      <p:sp>
        <p:nvSpPr>
          <p:cNvPr id="1592" name="Content Placeholder 1"/>
          <p:cNvSpPr txBox="1">
            <a:spLocks/>
          </p:cNvSpPr>
          <p:nvPr/>
        </p:nvSpPr>
        <p:spPr>
          <a:xfrm>
            <a:off x="-228610" y="720510"/>
            <a:ext cx="5402297" cy="68251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tabLst>
                <a:tab pos="1035050" algn="l"/>
              </a:tabLst>
            </a:pPr>
            <a:r>
              <a:rPr lang="en-US" sz="2800" dirty="0" smtClean="0">
                <a:cs typeface="Times New Roman" charset="0"/>
              </a:rPr>
              <a:t>We don’t have to recover </a:t>
            </a:r>
            <a:r>
              <a:rPr lang="en-US" sz="2800" i="1" dirty="0" smtClean="0">
                <a:latin typeface="Times New Roman"/>
                <a:cs typeface="Times New Roman"/>
              </a:rPr>
              <a:t>w</a:t>
            </a:r>
            <a:r>
              <a:rPr lang="en-US" sz="2800" baseline="-25000" dirty="0" smtClean="0">
                <a:latin typeface="Times New Roman"/>
                <a:cs typeface="Times New Roman"/>
              </a:rPr>
              <a:t>0</a:t>
            </a:r>
            <a:r>
              <a:rPr lang="en-US" sz="2800" dirty="0" smtClean="0">
                <a:cs typeface="Times New Roman" charset="0"/>
              </a:rPr>
              <a:t>!</a:t>
            </a:r>
            <a:br>
              <a:rPr lang="en-US" sz="2800" dirty="0" smtClean="0">
                <a:cs typeface="Times New Roman" charset="0"/>
              </a:rPr>
            </a:br>
            <a:endParaRPr lang="en-US" sz="2800" dirty="0" smtClean="0">
              <a:latin typeface="Times New Roman"/>
              <a:cs typeface="Times New Roman"/>
            </a:endParaRPr>
          </a:p>
        </p:txBody>
      </p:sp>
      <p:sp>
        <p:nvSpPr>
          <p:cNvPr id="3" name="Slide Number Placeholder 2"/>
          <p:cNvSpPr>
            <a:spLocks noGrp="1"/>
          </p:cNvSpPr>
          <p:nvPr>
            <p:ph type="sldNum" sz="quarter" idx="12"/>
          </p:nvPr>
        </p:nvSpPr>
        <p:spPr/>
        <p:txBody>
          <a:bodyPr/>
          <a:lstStyle/>
          <a:p>
            <a:fld id="{9ED7421F-71E7-F748-8E9F-5BC3CDBE49C2}" type="slidenum">
              <a:rPr lang="en-US" smtClean="0"/>
              <a:t>23</a:t>
            </a:fld>
            <a:endParaRPr lang="en-US"/>
          </a:p>
        </p:txBody>
      </p:sp>
    </p:spTree>
    <p:extLst>
      <p:ext uri="{BB962C8B-B14F-4D97-AF65-F5344CB8AC3E}">
        <p14:creationId xmlns:p14="http://schemas.microsoft.com/office/powerpoint/2010/main" val="24001483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1" name="Rectangle 1580"/>
          <p:cNvSpPr/>
          <p:nvPr/>
        </p:nvSpPr>
        <p:spPr>
          <a:xfrm>
            <a:off x="4252648" y="3850105"/>
            <a:ext cx="365760" cy="457200"/>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2" name="Rectangle 1581"/>
          <p:cNvSpPr/>
          <p:nvPr/>
        </p:nvSpPr>
        <p:spPr>
          <a:xfrm>
            <a:off x="852770" y="4650145"/>
            <a:ext cx="352425" cy="358642"/>
          </a:xfrm>
          <a:prstGeom prst="rect">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grpSp>
        <p:nvGrpSpPr>
          <p:cNvPr id="1585" name="Group 1584"/>
          <p:cNvGrpSpPr/>
          <p:nvPr/>
        </p:nvGrpSpPr>
        <p:grpSpPr>
          <a:xfrm>
            <a:off x="1463042" y="3744379"/>
            <a:ext cx="2111840" cy="2342700"/>
            <a:chOff x="6838074" y="2246479"/>
            <a:chExt cx="981495" cy="1803616"/>
          </a:xfrm>
        </p:grpSpPr>
        <p:sp>
          <p:nvSpPr>
            <p:cNvPr id="1586" name="Trapezoid 1585"/>
            <p:cNvSpPr/>
            <p:nvPr/>
          </p:nvSpPr>
          <p:spPr bwMode="auto">
            <a:xfrm rot="5400000">
              <a:off x="6589784" y="2820309"/>
              <a:ext cx="1491952" cy="967619"/>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1587" name="TextBox 1586"/>
            <p:cNvSpPr txBox="1"/>
            <p:nvPr/>
          </p:nvSpPr>
          <p:spPr>
            <a:xfrm>
              <a:off x="6838074" y="2246479"/>
              <a:ext cx="371070" cy="355430"/>
            </a:xfrm>
            <a:prstGeom prst="rect">
              <a:avLst/>
            </a:prstGeom>
            <a:noFill/>
          </p:spPr>
          <p:txBody>
            <a:bodyPr wrap="none" rtlCol="0">
              <a:spAutoFit/>
            </a:bodyPr>
            <a:lstStyle/>
            <a:p>
              <a:r>
                <a:rPr lang="en-US" sz="2400" i="1" dirty="0" smtClean="0">
                  <a:latin typeface="Times New Roman"/>
                  <a:cs typeface="Times New Roman"/>
                </a:rPr>
                <a:t>Gen</a:t>
              </a:r>
              <a:endParaRPr lang="en-US" sz="2400" i="1" dirty="0">
                <a:latin typeface="Times New Roman"/>
                <a:cs typeface="Times New Roman"/>
              </a:endParaRPr>
            </a:p>
          </p:txBody>
        </p:sp>
      </p:grpSp>
      <p:cxnSp>
        <p:nvCxnSpPr>
          <p:cNvPr id="1588" name="Straight Arrow Connector 1587"/>
          <p:cNvCxnSpPr/>
          <p:nvPr/>
        </p:nvCxnSpPr>
        <p:spPr bwMode="auto">
          <a:xfrm flipV="1">
            <a:off x="702254" y="5104753"/>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1589" name="Straight Arrow Connector 1588"/>
          <p:cNvCxnSpPr/>
          <p:nvPr/>
        </p:nvCxnSpPr>
        <p:spPr bwMode="auto">
          <a:xfrm>
            <a:off x="3574885" y="4350783"/>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grpSp>
        <p:nvGrpSpPr>
          <p:cNvPr id="1590" name="Group 1589"/>
          <p:cNvGrpSpPr/>
          <p:nvPr/>
        </p:nvGrpSpPr>
        <p:grpSpPr>
          <a:xfrm>
            <a:off x="5198418" y="4631104"/>
            <a:ext cx="2578818" cy="1877042"/>
            <a:chOff x="6827762" y="2135962"/>
            <a:chExt cx="991806" cy="1914134"/>
          </a:xfrm>
        </p:grpSpPr>
        <p:sp>
          <p:nvSpPr>
            <p:cNvPr id="1591" name="Trapezoid 1590"/>
            <p:cNvSpPr/>
            <p:nvPr/>
          </p:nvSpPr>
          <p:spPr bwMode="auto">
            <a:xfrm rot="5400000">
              <a:off x="6589783" y="2820310"/>
              <a:ext cx="1491952" cy="967619"/>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1593" name="TextBox 1592"/>
            <p:cNvSpPr txBox="1"/>
            <p:nvPr/>
          </p:nvSpPr>
          <p:spPr>
            <a:xfrm>
              <a:off x="6827762" y="2135962"/>
              <a:ext cx="293891" cy="470788"/>
            </a:xfrm>
            <a:prstGeom prst="rect">
              <a:avLst/>
            </a:prstGeom>
            <a:noFill/>
          </p:spPr>
          <p:txBody>
            <a:bodyPr wrap="none" rtlCol="0">
              <a:spAutoFit/>
            </a:bodyPr>
            <a:lstStyle/>
            <a:p>
              <a:r>
                <a:rPr lang="en-US" sz="2400" i="1" dirty="0" smtClean="0">
                  <a:solidFill>
                    <a:srgbClr val="000000"/>
                  </a:solidFill>
                  <a:latin typeface="Times New Roman"/>
                  <a:cs typeface="Times New Roman"/>
                </a:rPr>
                <a:t>Rep</a:t>
              </a:r>
              <a:endParaRPr lang="en-US" sz="2400" i="1" dirty="0">
                <a:solidFill>
                  <a:srgbClr val="000000"/>
                </a:solidFill>
                <a:latin typeface="Times New Roman"/>
                <a:cs typeface="Times New Roman"/>
              </a:endParaRPr>
            </a:p>
          </p:txBody>
        </p:sp>
      </p:grpSp>
      <p:cxnSp>
        <p:nvCxnSpPr>
          <p:cNvPr id="1594" name="Straight Arrow Connector 1593"/>
          <p:cNvCxnSpPr/>
          <p:nvPr/>
        </p:nvCxnSpPr>
        <p:spPr bwMode="auto">
          <a:xfrm flipV="1">
            <a:off x="7777239" y="5329210"/>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1595" name="TextBox 1594"/>
          <p:cNvSpPr txBox="1"/>
          <p:nvPr/>
        </p:nvSpPr>
        <p:spPr>
          <a:xfrm>
            <a:off x="791399" y="4570826"/>
            <a:ext cx="588739" cy="523220"/>
          </a:xfrm>
          <a:prstGeom prst="rect">
            <a:avLst/>
          </a:prstGeom>
          <a:noFill/>
          <a:ln>
            <a:noFill/>
          </a:ln>
          <a:effectLst/>
        </p:spPr>
        <p:txBody>
          <a:bodyPr wrap="none" rtlCol="0">
            <a:spAutoFit/>
          </a:bodyPr>
          <a:lstStyle/>
          <a:p>
            <a:r>
              <a:rPr lang="en-US" sz="2800" i="1" dirty="0" smtClean="0">
                <a:solidFill>
                  <a:srgbClr val="000000"/>
                </a:solidFill>
                <a:latin typeface="Times New Roman"/>
                <a:cs typeface="Times New Roman"/>
              </a:rPr>
              <a:t>w</a:t>
            </a:r>
            <a:r>
              <a:rPr lang="en-US" sz="2800" baseline="-25000" dirty="0" smtClean="0">
                <a:solidFill>
                  <a:srgbClr val="000000"/>
                </a:solidFill>
                <a:latin typeface="Times New Roman"/>
                <a:cs typeface="Times New Roman"/>
              </a:rPr>
              <a:t>0</a:t>
            </a:r>
            <a:endParaRPr lang="en-US" sz="2800" baseline="-25000" dirty="0">
              <a:solidFill>
                <a:srgbClr val="000000"/>
              </a:solidFill>
              <a:latin typeface="Times New Roman"/>
              <a:cs typeface="Times New Roman"/>
            </a:endParaRPr>
          </a:p>
        </p:txBody>
      </p:sp>
      <p:sp>
        <p:nvSpPr>
          <p:cNvPr id="1596" name="TextBox 1595"/>
          <p:cNvSpPr txBox="1"/>
          <p:nvPr/>
        </p:nvSpPr>
        <p:spPr>
          <a:xfrm>
            <a:off x="4259236" y="3876385"/>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sp>
        <p:nvSpPr>
          <p:cNvPr id="1597" name="TextBox 1596"/>
          <p:cNvSpPr txBox="1"/>
          <p:nvPr/>
        </p:nvSpPr>
        <p:spPr>
          <a:xfrm>
            <a:off x="4179313" y="4906860"/>
            <a:ext cx="496183" cy="523220"/>
          </a:xfrm>
          <a:prstGeom prst="rect">
            <a:avLst/>
          </a:prstGeom>
          <a:solidFill>
            <a:srgbClr val="008000"/>
          </a:solidFill>
        </p:spPr>
        <p:txBody>
          <a:bodyPr wrap="none" rtlCol="0">
            <a:spAutoFit/>
          </a:bodyPr>
          <a:lstStyle/>
          <a:p>
            <a:pPr algn="ctr"/>
            <a:r>
              <a:rPr lang="en-US" sz="2800" i="1" dirty="0" smtClean="0">
                <a:solidFill>
                  <a:srgbClr val="FFFFFF"/>
                </a:solidFill>
                <a:latin typeface="Times New Roman"/>
                <a:cs typeface="Times New Roman"/>
              </a:rPr>
              <a:t>p</a:t>
            </a:r>
            <a:endParaRPr lang="en-US" sz="2800" i="1" dirty="0">
              <a:solidFill>
                <a:srgbClr val="FFFFFF"/>
              </a:solidFill>
              <a:latin typeface="Times New Roman"/>
              <a:cs typeface="Times New Roman"/>
            </a:endParaRPr>
          </a:p>
        </p:txBody>
      </p:sp>
      <p:grpSp>
        <p:nvGrpSpPr>
          <p:cNvPr id="1598" name="Group 1597"/>
          <p:cNvGrpSpPr/>
          <p:nvPr/>
        </p:nvGrpSpPr>
        <p:grpSpPr>
          <a:xfrm>
            <a:off x="6563009" y="5201232"/>
            <a:ext cx="777240" cy="1042416"/>
            <a:chOff x="6851952" y="2558143"/>
            <a:chExt cx="967619" cy="1491952"/>
          </a:xfrm>
        </p:grpSpPr>
        <p:sp>
          <p:nvSpPr>
            <p:cNvPr id="1599" name="Trapezoid 1598"/>
            <p:cNvSpPr/>
            <p:nvPr/>
          </p:nvSpPr>
          <p:spPr bwMode="auto">
            <a:xfrm rot="5400000">
              <a:off x="6589786" y="2820309"/>
              <a:ext cx="1491952" cy="967619"/>
            </a:xfrm>
            <a:prstGeom prst="trapezoid">
              <a:avLst>
                <a:gd name="adj" fmla="val 4250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1600" name="TextBox 1599"/>
            <p:cNvSpPr txBox="1"/>
            <p:nvPr/>
          </p:nvSpPr>
          <p:spPr>
            <a:xfrm>
              <a:off x="6894286" y="2997469"/>
              <a:ext cx="866199" cy="660755"/>
            </a:xfrm>
            <a:prstGeom prst="rect">
              <a:avLst/>
            </a:prstGeom>
            <a:noFill/>
          </p:spPr>
          <p:txBody>
            <a:bodyPr wrap="none" rtlCol="0">
              <a:spAutoFit/>
            </a:bodyPr>
            <a:lstStyle/>
            <a:p>
              <a:r>
                <a:rPr lang="en-US" sz="2400" i="1" dirty="0" smtClean="0">
                  <a:solidFill>
                    <a:srgbClr val="000000"/>
                  </a:solidFill>
                  <a:latin typeface="Times New Roman"/>
                  <a:cs typeface="Times New Roman"/>
                </a:rPr>
                <a:t>Ext</a:t>
              </a:r>
              <a:endParaRPr lang="en-US" i="1" dirty="0">
                <a:solidFill>
                  <a:srgbClr val="000000"/>
                </a:solidFill>
                <a:latin typeface="Times New Roman"/>
                <a:cs typeface="Times New Roman"/>
              </a:endParaRPr>
            </a:p>
          </p:txBody>
        </p:sp>
      </p:grpSp>
      <p:cxnSp>
        <p:nvCxnSpPr>
          <p:cNvPr id="1601" name="Elbow Connector 1600"/>
          <p:cNvCxnSpPr>
            <a:endCxn id="1599" idx="0"/>
          </p:cNvCxnSpPr>
          <p:nvPr/>
        </p:nvCxnSpPr>
        <p:spPr>
          <a:xfrm rot="10800000" flipV="1">
            <a:off x="7340249" y="5340754"/>
            <a:ext cx="436990" cy="381685"/>
          </a:xfrm>
          <a:prstGeom prst="bentConnector3">
            <a:avLst>
              <a:gd name="adj1" fmla="val 50000"/>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02" name="Elbow Connector 1601"/>
          <p:cNvCxnSpPr/>
          <p:nvPr/>
        </p:nvCxnSpPr>
        <p:spPr>
          <a:xfrm rot="10800000" flipH="1">
            <a:off x="1492904" y="4704303"/>
            <a:ext cx="622200" cy="413835"/>
          </a:xfrm>
          <a:prstGeom prst="bentConnector3">
            <a:avLst>
              <a:gd name="adj1" fmla="val 36073"/>
            </a:avLst>
          </a:prstGeom>
          <a:ln w="9525">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1603" name="Group 1602"/>
          <p:cNvGrpSpPr/>
          <p:nvPr/>
        </p:nvGrpSpPr>
        <p:grpSpPr>
          <a:xfrm>
            <a:off x="2115112" y="4175635"/>
            <a:ext cx="777140" cy="1044618"/>
            <a:chOff x="6851952" y="2558143"/>
            <a:chExt cx="967619" cy="1491952"/>
          </a:xfrm>
        </p:grpSpPr>
        <p:sp>
          <p:nvSpPr>
            <p:cNvPr id="1604" name="Trapezoid 1603"/>
            <p:cNvSpPr/>
            <p:nvPr/>
          </p:nvSpPr>
          <p:spPr bwMode="auto">
            <a:xfrm rot="5400000">
              <a:off x="6589786" y="2820309"/>
              <a:ext cx="1491952" cy="967619"/>
            </a:xfrm>
            <a:prstGeom prst="trapezoid">
              <a:avLst>
                <a:gd name="adj" fmla="val 4250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1605" name="TextBox 1604"/>
            <p:cNvSpPr txBox="1"/>
            <p:nvPr/>
          </p:nvSpPr>
          <p:spPr>
            <a:xfrm>
              <a:off x="6894285" y="2997469"/>
              <a:ext cx="866310" cy="659363"/>
            </a:xfrm>
            <a:prstGeom prst="rect">
              <a:avLst/>
            </a:prstGeom>
            <a:noFill/>
          </p:spPr>
          <p:txBody>
            <a:bodyPr wrap="none" rtlCol="0">
              <a:spAutoFit/>
            </a:bodyPr>
            <a:lstStyle/>
            <a:p>
              <a:r>
                <a:rPr lang="en-US" sz="2400" i="1" dirty="0" smtClean="0">
                  <a:solidFill>
                    <a:srgbClr val="000000"/>
                  </a:solidFill>
                  <a:latin typeface="Times New Roman"/>
                  <a:cs typeface="Times New Roman"/>
                </a:rPr>
                <a:t>Ext</a:t>
              </a:r>
              <a:endParaRPr lang="en-US" i="1" dirty="0">
                <a:solidFill>
                  <a:srgbClr val="000000"/>
                </a:solidFill>
                <a:latin typeface="Times New Roman"/>
                <a:cs typeface="Times New Roman"/>
              </a:endParaRPr>
            </a:p>
          </p:txBody>
        </p:sp>
      </p:grpSp>
      <p:cxnSp>
        <p:nvCxnSpPr>
          <p:cNvPr id="1606" name="Elbow Connector 1605"/>
          <p:cNvCxnSpPr>
            <a:endCxn id="1604" idx="0"/>
          </p:cNvCxnSpPr>
          <p:nvPr/>
        </p:nvCxnSpPr>
        <p:spPr>
          <a:xfrm rot="10800000" flipV="1">
            <a:off x="2892253" y="4350782"/>
            <a:ext cx="682635" cy="347162"/>
          </a:xfrm>
          <a:prstGeom prst="bentConnector3">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07" name="Straight Arrow Connector 1606"/>
          <p:cNvCxnSpPr/>
          <p:nvPr/>
        </p:nvCxnSpPr>
        <p:spPr bwMode="auto">
          <a:xfrm flipV="1">
            <a:off x="1205195" y="6309768"/>
            <a:ext cx="4056117"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1608" name="Oval 1607"/>
          <p:cNvSpPr/>
          <p:nvPr/>
        </p:nvSpPr>
        <p:spPr bwMode="auto">
          <a:xfrm>
            <a:off x="1051220" y="6246303"/>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609" name="Rectangle 1608"/>
          <p:cNvSpPr/>
          <p:nvPr/>
        </p:nvSpPr>
        <p:spPr>
          <a:xfrm>
            <a:off x="602602" y="6046072"/>
            <a:ext cx="588739" cy="523220"/>
          </a:xfrm>
          <a:prstGeom prst="rect">
            <a:avLst/>
          </a:prstGeom>
        </p:spPr>
        <p:txBody>
          <a:bodyPr wrap="none">
            <a:spAutoFit/>
          </a:bodyPr>
          <a:lstStyle/>
          <a:p>
            <a:r>
              <a:rPr lang="en-US" sz="2800" i="1" dirty="0">
                <a:latin typeface="Times New Roman"/>
                <a:cs typeface="Times New Roman"/>
              </a:rPr>
              <a:t>w</a:t>
            </a:r>
            <a:r>
              <a:rPr lang="en-US" sz="2800" baseline="-25000" dirty="0">
                <a:latin typeface="Times New Roman"/>
                <a:cs typeface="Times New Roman"/>
              </a:rPr>
              <a:t>1</a:t>
            </a:r>
            <a:endParaRPr lang="en-US" sz="2800" dirty="0"/>
          </a:p>
        </p:txBody>
      </p:sp>
      <p:sp>
        <p:nvSpPr>
          <p:cNvPr id="1610" name="Oval 1609"/>
          <p:cNvSpPr/>
          <p:nvPr/>
        </p:nvSpPr>
        <p:spPr bwMode="auto">
          <a:xfrm>
            <a:off x="572365" y="506323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1611" name="Straight Arrow Connector 1610"/>
          <p:cNvCxnSpPr/>
          <p:nvPr/>
        </p:nvCxnSpPr>
        <p:spPr bwMode="auto">
          <a:xfrm>
            <a:off x="3584314" y="5496221"/>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1612" name="Straight Arrow Connector 1611"/>
          <p:cNvCxnSpPr/>
          <p:nvPr/>
        </p:nvCxnSpPr>
        <p:spPr bwMode="auto">
          <a:xfrm flipH="1" flipV="1">
            <a:off x="683232" y="5172507"/>
            <a:ext cx="387010" cy="1092544"/>
          </a:xfrm>
          <a:prstGeom prst="straightConnector1">
            <a:avLst/>
          </a:prstGeom>
          <a:solidFill>
            <a:schemeClr val="accent1"/>
          </a:solidFill>
          <a:ln w="9525" cap="flat" cmpd="sng" algn="ctr">
            <a:solidFill>
              <a:schemeClr val="tx1"/>
            </a:solidFill>
            <a:prstDash val="dash"/>
            <a:round/>
            <a:headEnd type="triangle" w="lg" len="lg"/>
            <a:tailEnd type="triangle" w="lg" len="lg"/>
          </a:ln>
          <a:effectLst/>
          <a:extLst/>
        </p:spPr>
      </p:cxnSp>
      <p:sp>
        <p:nvSpPr>
          <p:cNvPr id="1613" name="Rectangle 1612"/>
          <p:cNvSpPr/>
          <p:nvPr/>
        </p:nvSpPr>
        <p:spPr>
          <a:xfrm rot="4179712">
            <a:off x="469482" y="5469863"/>
            <a:ext cx="595035" cy="523220"/>
          </a:xfrm>
          <a:prstGeom prst="rect">
            <a:avLst/>
          </a:prstGeom>
        </p:spPr>
        <p:txBody>
          <a:bodyPr wrap="none">
            <a:spAutoFit/>
          </a:bodyPr>
          <a:lstStyle/>
          <a:p>
            <a:r>
              <a:rPr lang="en-US" sz="2800" dirty="0" smtClean="0">
                <a:latin typeface="Times New Roman"/>
                <a:cs typeface="Times New Roman"/>
              </a:rPr>
              <a:t>&lt; </a:t>
            </a:r>
            <a:r>
              <a:rPr lang="en-US" sz="2800" i="1" dirty="0" smtClean="0">
                <a:latin typeface="Times New Roman"/>
                <a:cs typeface="Times New Roman"/>
              </a:rPr>
              <a:t>t</a:t>
            </a:r>
            <a:endParaRPr lang="en-US" sz="2800" dirty="0">
              <a:cs typeface="Calibri"/>
            </a:endParaRPr>
          </a:p>
        </p:txBody>
      </p:sp>
      <p:sp>
        <p:nvSpPr>
          <p:cNvPr id="1614" name="Rectangle 1613"/>
          <p:cNvSpPr/>
          <p:nvPr/>
        </p:nvSpPr>
        <p:spPr>
          <a:xfrm>
            <a:off x="7852457" y="4765042"/>
            <a:ext cx="401789" cy="479703"/>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5" name="TextBox 1614"/>
          <p:cNvSpPr txBox="1"/>
          <p:nvPr/>
        </p:nvSpPr>
        <p:spPr>
          <a:xfrm>
            <a:off x="7859045" y="4791322"/>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cxnSp>
        <p:nvCxnSpPr>
          <p:cNvPr id="1618" name="Elbow Connector 1617"/>
          <p:cNvCxnSpPr>
            <a:endCxn id="1620" idx="2"/>
          </p:cNvCxnSpPr>
          <p:nvPr/>
        </p:nvCxnSpPr>
        <p:spPr>
          <a:xfrm rot="10800000" flipH="1" flipV="1">
            <a:off x="1492901" y="5118137"/>
            <a:ext cx="622203" cy="519762"/>
          </a:xfrm>
          <a:prstGeom prst="bentConnector3">
            <a:avLst>
              <a:gd name="adj1" fmla="val 34764"/>
            </a:avLst>
          </a:prstGeom>
          <a:ln w="9525">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1619" name="Group 1618"/>
          <p:cNvGrpSpPr/>
          <p:nvPr/>
        </p:nvGrpSpPr>
        <p:grpSpPr>
          <a:xfrm>
            <a:off x="2048280" y="5270536"/>
            <a:ext cx="1018094" cy="734722"/>
            <a:chOff x="7008234" y="2074428"/>
            <a:chExt cx="391556" cy="749241"/>
          </a:xfrm>
        </p:grpSpPr>
        <p:sp>
          <p:nvSpPr>
            <p:cNvPr id="1620" name="Trapezoid 1619"/>
            <p:cNvSpPr/>
            <p:nvPr/>
          </p:nvSpPr>
          <p:spPr bwMode="auto">
            <a:xfrm rot="5400000">
              <a:off x="6808760" y="2299608"/>
              <a:ext cx="749241" cy="298882"/>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1621" name="TextBox 1620"/>
            <p:cNvSpPr txBox="1"/>
            <p:nvPr/>
          </p:nvSpPr>
          <p:spPr>
            <a:xfrm>
              <a:off x="7008234" y="2260734"/>
              <a:ext cx="391556" cy="439402"/>
            </a:xfrm>
            <a:prstGeom prst="rect">
              <a:avLst/>
            </a:prstGeom>
            <a:noFill/>
          </p:spPr>
          <p:txBody>
            <a:bodyPr wrap="none" rtlCol="0">
              <a:spAutoFit/>
            </a:bodyPr>
            <a:lstStyle/>
            <a:p>
              <a:r>
                <a:rPr lang="en-US" sz="2200" i="1" dirty="0" smtClean="0">
                  <a:solidFill>
                    <a:srgbClr val="000000"/>
                  </a:solidFill>
                  <a:latin typeface="Times New Roman"/>
                  <a:cs typeface="Times New Roman"/>
                </a:rPr>
                <a:t>Sketch</a:t>
              </a:r>
              <a:endParaRPr lang="en-US" sz="2200" i="1" dirty="0">
                <a:solidFill>
                  <a:srgbClr val="000000"/>
                </a:solidFill>
                <a:latin typeface="Times New Roman"/>
                <a:cs typeface="Times New Roman"/>
              </a:endParaRPr>
            </a:p>
          </p:txBody>
        </p:sp>
      </p:grpSp>
      <p:cxnSp>
        <p:nvCxnSpPr>
          <p:cNvPr id="1622" name="Elbow Connector 1621"/>
          <p:cNvCxnSpPr/>
          <p:nvPr/>
        </p:nvCxnSpPr>
        <p:spPr>
          <a:xfrm rot="10800000" flipV="1">
            <a:off x="2892243" y="5496221"/>
            <a:ext cx="682642" cy="141678"/>
          </a:xfrm>
          <a:prstGeom prst="bentConnector3">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23" name="Trapezoid 1622"/>
          <p:cNvSpPr/>
          <p:nvPr/>
        </p:nvSpPr>
        <p:spPr bwMode="auto">
          <a:xfrm rot="5400000">
            <a:off x="5164838" y="5614816"/>
            <a:ext cx="1012628" cy="526537"/>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1624" name="TextBox 1623"/>
          <p:cNvSpPr txBox="1"/>
          <p:nvPr/>
        </p:nvSpPr>
        <p:spPr>
          <a:xfrm>
            <a:off x="5341044" y="5636409"/>
            <a:ext cx="746870" cy="595727"/>
          </a:xfrm>
          <a:prstGeom prst="rect">
            <a:avLst/>
          </a:prstGeom>
          <a:noFill/>
        </p:spPr>
        <p:txBody>
          <a:bodyPr wrap="none" rtlCol="0">
            <a:spAutoFit/>
          </a:bodyPr>
          <a:lstStyle/>
          <a:p>
            <a:r>
              <a:rPr lang="en-US" sz="2400" i="1" dirty="0" smtClean="0">
                <a:solidFill>
                  <a:srgbClr val="000000"/>
                </a:solidFill>
                <a:latin typeface="Times New Roman"/>
                <a:cs typeface="Times New Roman"/>
              </a:rPr>
              <a:t>Rec</a:t>
            </a:r>
            <a:endParaRPr lang="en-US" i="1" dirty="0">
              <a:solidFill>
                <a:srgbClr val="000000"/>
              </a:solidFill>
              <a:latin typeface="Times New Roman"/>
              <a:cs typeface="Times New Roman"/>
            </a:endParaRPr>
          </a:p>
        </p:txBody>
      </p:sp>
      <p:cxnSp>
        <p:nvCxnSpPr>
          <p:cNvPr id="1625" name="Straight Connector 1624"/>
          <p:cNvCxnSpPr/>
          <p:nvPr/>
        </p:nvCxnSpPr>
        <p:spPr>
          <a:xfrm>
            <a:off x="5261311" y="6297145"/>
            <a:ext cx="127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26" name="Straight Connector 1625"/>
          <p:cNvCxnSpPr/>
          <p:nvPr/>
        </p:nvCxnSpPr>
        <p:spPr>
          <a:xfrm>
            <a:off x="5261311" y="5510998"/>
            <a:ext cx="127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27" name="Straight Arrow Connector 1626"/>
          <p:cNvCxnSpPr/>
          <p:nvPr/>
        </p:nvCxnSpPr>
        <p:spPr bwMode="auto">
          <a:xfrm>
            <a:off x="5934423" y="5787339"/>
            <a:ext cx="628586"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1628" name="Rectangle 1627"/>
          <p:cNvSpPr/>
          <p:nvPr/>
        </p:nvSpPr>
        <p:spPr>
          <a:xfrm>
            <a:off x="5978405" y="5232399"/>
            <a:ext cx="588739" cy="523220"/>
          </a:xfrm>
          <a:prstGeom prst="rect">
            <a:avLst/>
          </a:prstGeom>
        </p:spPr>
        <p:txBody>
          <a:bodyPr wrap="none">
            <a:spAutoFit/>
          </a:bodyPr>
          <a:lstStyle/>
          <a:p>
            <a:r>
              <a:rPr lang="en-US" sz="2800" i="1" dirty="0" smtClean="0">
                <a:latin typeface="Times New Roman"/>
                <a:cs typeface="Times New Roman"/>
              </a:rPr>
              <a:t>w</a:t>
            </a:r>
            <a:r>
              <a:rPr lang="en-US" sz="2800" baseline="-25000" dirty="0" smtClean="0">
                <a:latin typeface="Times New Roman"/>
                <a:cs typeface="Times New Roman"/>
              </a:rPr>
              <a:t>0</a:t>
            </a:r>
            <a:endParaRPr lang="en-US" sz="2800" dirty="0"/>
          </a:p>
        </p:txBody>
      </p:sp>
      <p:sp>
        <p:nvSpPr>
          <p:cNvPr id="48" name="Content Placeholder 1"/>
          <p:cNvSpPr txBox="1">
            <a:spLocks/>
          </p:cNvSpPr>
          <p:nvPr/>
        </p:nvSpPr>
        <p:spPr>
          <a:xfrm>
            <a:off x="-228610" y="720510"/>
            <a:ext cx="5402297" cy="68251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tabLst>
                <a:tab pos="1035050" algn="l"/>
              </a:tabLst>
            </a:pPr>
            <a:r>
              <a:rPr lang="en-US" sz="2800" dirty="0" smtClean="0">
                <a:cs typeface="Times New Roman" charset="0"/>
              </a:rPr>
              <a:t>We don’t have to recover </a:t>
            </a:r>
            <a:r>
              <a:rPr lang="en-US" sz="2800" i="1" dirty="0" smtClean="0">
                <a:latin typeface="Times New Roman"/>
                <a:cs typeface="Times New Roman"/>
              </a:rPr>
              <a:t>w</a:t>
            </a:r>
            <a:r>
              <a:rPr lang="en-US" sz="2800" baseline="-25000" dirty="0" smtClean="0">
                <a:latin typeface="Times New Roman"/>
                <a:cs typeface="Times New Roman"/>
              </a:rPr>
              <a:t>0</a:t>
            </a:r>
            <a:r>
              <a:rPr lang="en-US" sz="2800" dirty="0" smtClean="0">
                <a:cs typeface="Times New Roman" charset="0"/>
              </a:rPr>
              <a:t>!</a:t>
            </a:r>
            <a:br>
              <a:rPr lang="en-US" sz="2800" dirty="0" smtClean="0">
                <a:cs typeface="Times New Roman" charset="0"/>
              </a:rPr>
            </a:br>
            <a:endParaRPr lang="en-US" sz="2800" dirty="0" smtClean="0">
              <a:latin typeface="Times New Roman"/>
              <a:cs typeface="Times New Roman"/>
            </a:endParaRPr>
          </a:p>
        </p:txBody>
      </p:sp>
      <p:sp>
        <p:nvSpPr>
          <p:cNvPr id="50" name="Title 2"/>
          <p:cNvSpPr>
            <a:spLocks noGrp="1"/>
          </p:cNvSpPr>
          <p:nvPr>
            <p:ph type="title"/>
          </p:nvPr>
        </p:nvSpPr>
        <p:spPr>
          <a:xfrm>
            <a:off x="-493861" y="-235820"/>
            <a:ext cx="9887312" cy="861257"/>
          </a:xfrm>
        </p:spPr>
        <p:txBody>
          <a:bodyPr>
            <a:normAutofit/>
          </a:bodyPr>
          <a:lstStyle/>
          <a:p>
            <a:r>
              <a:rPr lang="en-US" dirty="0" smtClean="0"/>
              <a:t>But we don’t need a sketch!</a:t>
            </a:r>
            <a:endParaRPr lang="en-US" i="1" dirty="0">
              <a:latin typeface="Times New Roman"/>
              <a:cs typeface="Times New Roman"/>
            </a:endParaRPr>
          </a:p>
        </p:txBody>
      </p:sp>
      <p:sp>
        <p:nvSpPr>
          <p:cNvPr id="3" name="Slide Number Placeholder 2"/>
          <p:cNvSpPr>
            <a:spLocks noGrp="1"/>
          </p:cNvSpPr>
          <p:nvPr>
            <p:ph type="sldNum" sz="quarter" idx="12"/>
          </p:nvPr>
        </p:nvSpPr>
        <p:spPr/>
        <p:txBody>
          <a:bodyPr/>
          <a:lstStyle/>
          <a:p>
            <a:fld id="{9ED7421F-71E7-F748-8E9F-5BC3CDBE49C2}" type="slidenum">
              <a:rPr lang="en-US" smtClean="0"/>
              <a:t>24</a:t>
            </a:fld>
            <a:endParaRPr lang="en-US"/>
          </a:p>
        </p:txBody>
      </p:sp>
    </p:spTree>
    <p:extLst>
      <p:ext uri="{BB962C8B-B14F-4D97-AF65-F5344CB8AC3E}">
        <p14:creationId xmlns:p14="http://schemas.microsoft.com/office/powerpoint/2010/main" val="11048515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1" name="Rectangle 1580"/>
          <p:cNvSpPr/>
          <p:nvPr/>
        </p:nvSpPr>
        <p:spPr>
          <a:xfrm>
            <a:off x="4252648" y="3850105"/>
            <a:ext cx="365760" cy="457200"/>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2" name="Rectangle 1581"/>
          <p:cNvSpPr/>
          <p:nvPr/>
        </p:nvSpPr>
        <p:spPr>
          <a:xfrm>
            <a:off x="852770" y="4650145"/>
            <a:ext cx="352425" cy="358642"/>
          </a:xfrm>
          <a:prstGeom prst="rect">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grpSp>
        <p:nvGrpSpPr>
          <p:cNvPr id="1585" name="Group 1584"/>
          <p:cNvGrpSpPr/>
          <p:nvPr/>
        </p:nvGrpSpPr>
        <p:grpSpPr>
          <a:xfrm>
            <a:off x="1463042" y="3744379"/>
            <a:ext cx="2111840" cy="2342700"/>
            <a:chOff x="6838074" y="2246479"/>
            <a:chExt cx="981495" cy="1803616"/>
          </a:xfrm>
        </p:grpSpPr>
        <p:sp>
          <p:nvSpPr>
            <p:cNvPr id="1586" name="Trapezoid 1585"/>
            <p:cNvSpPr/>
            <p:nvPr/>
          </p:nvSpPr>
          <p:spPr bwMode="auto">
            <a:xfrm rot="5400000">
              <a:off x="6589784" y="2820309"/>
              <a:ext cx="1491952" cy="967619"/>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1587" name="TextBox 1586"/>
            <p:cNvSpPr txBox="1"/>
            <p:nvPr/>
          </p:nvSpPr>
          <p:spPr>
            <a:xfrm>
              <a:off x="6838074" y="2246479"/>
              <a:ext cx="371070" cy="355430"/>
            </a:xfrm>
            <a:prstGeom prst="rect">
              <a:avLst/>
            </a:prstGeom>
            <a:noFill/>
          </p:spPr>
          <p:txBody>
            <a:bodyPr wrap="none" rtlCol="0">
              <a:spAutoFit/>
            </a:bodyPr>
            <a:lstStyle/>
            <a:p>
              <a:r>
                <a:rPr lang="en-US" sz="2400" i="1" dirty="0" smtClean="0">
                  <a:latin typeface="Times New Roman"/>
                  <a:cs typeface="Times New Roman"/>
                </a:rPr>
                <a:t>Gen</a:t>
              </a:r>
              <a:endParaRPr lang="en-US" sz="2400" i="1" dirty="0">
                <a:latin typeface="Times New Roman"/>
                <a:cs typeface="Times New Roman"/>
              </a:endParaRPr>
            </a:p>
          </p:txBody>
        </p:sp>
      </p:grpSp>
      <p:cxnSp>
        <p:nvCxnSpPr>
          <p:cNvPr id="1588" name="Straight Arrow Connector 1587"/>
          <p:cNvCxnSpPr/>
          <p:nvPr/>
        </p:nvCxnSpPr>
        <p:spPr bwMode="auto">
          <a:xfrm flipV="1">
            <a:off x="702254" y="5104753"/>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1589" name="Straight Arrow Connector 1588"/>
          <p:cNvCxnSpPr/>
          <p:nvPr/>
        </p:nvCxnSpPr>
        <p:spPr bwMode="auto">
          <a:xfrm>
            <a:off x="3574885" y="4350783"/>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grpSp>
        <p:nvGrpSpPr>
          <p:cNvPr id="1590" name="Group 1589"/>
          <p:cNvGrpSpPr/>
          <p:nvPr/>
        </p:nvGrpSpPr>
        <p:grpSpPr>
          <a:xfrm>
            <a:off x="5198418" y="4631104"/>
            <a:ext cx="2578818" cy="1877042"/>
            <a:chOff x="6827762" y="2135962"/>
            <a:chExt cx="991806" cy="1914134"/>
          </a:xfrm>
        </p:grpSpPr>
        <p:sp>
          <p:nvSpPr>
            <p:cNvPr id="1591" name="Trapezoid 1590"/>
            <p:cNvSpPr/>
            <p:nvPr/>
          </p:nvSpPr>
          <p:spPr bwMode="auto">
            <a:xfrm rot="5400000">
              <a:off x="6589783" y="2820310"/>
              <a:ext cx="1491952" cy="967619"/>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1593" name="TextBox 1592"/>
            <p:cNvSpPr txBox="1"/>
            <p:nvPr/>
          </p:nvSpPr>
          <p:spPr>
            <a:xfrm>
              <a:off x="6827762" y="2135962"/>
              <a:ext cx="293891" cy="470788"/>
            </a:xfrm>
            <a:prstGeom prst="rect">
              <a:avLst/>
            </a:prstGeom>
            <a:noFill/>
          </p:spPr>
          <p:txBody>
            <a:bodyPr wrap="none" rtlCol="0">
              <a:spAutoFit/>
            </a:bodyPr>
            <a:lstStyle/>
            <a:p>
              <a:r>
                <a:rPr lang="en-US" sz="2400" i="1" dirty="0" smtClean="0">
                  <a:solidFill>
                    <a:srgbClr val="000000"/>
                  </a:solidFill>
                  <a:latin typeface="Times New Roman"/>
                  <a:cs typeface="Times New Roman"/>
                </a:rPr>
                <a:t>Rep</a:t>
              </a:r>
              <a:endParaRPr lang="en-US" sz="2400" i="1" dirty="0">
                <a:solidFill>
                  <a:srgbClr val="000000"/>
                </a:solidFill>
                <a:latin typeface="Times New Roman"/>
                <a:cs typeface="Times New Roman"/>
              </a:endParaRPr>
            </a:p>
          </p:txBody>
        </p:sp>
      </p:grpSp>
      <p:cxnSp>
        <p:nvCxnSpPr>
          <p:cNvPr id="1594" name="Straight Arrow Connector 1593"/>
          <p:cNvCxnSpPr/>
          <p:nvPr/>
        </p:nvCxnSpPr>
        <p:spPr bwMode="auto">
          <a:xfrm flipV="1">
            <a:off x="7777239" y="5329210"/>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1595" name="TextBox 1594"/>
          <p:cNvSpPr txBox="1"/>
          <p:nvPr/>
        </p:nvSpPr>
        <p:spPr>
          <a:xfrm>
            <a:off x="791399" y="4570826"/>
            <a:ext cx="588739" cy="523220"/>
          </a:xfrm>
          <a:prstGeom prst="rect">
            <a:avLst/>
          </a:prstGeom>
          <a:noFill/>
          <a:ln>
            <a:noFill/>
          </a:ln>
          <a:effectLst/>
        </p:spPr>
        <p:txBody>
          <a:bodyPr wrap="none" rtlCol="0">
            <a:spAutoFit/>
          </a:bodyPr>
          <a:lstStyle/>
          <a:p>
            <a:r>
              <a:rPr lang="en-US" sz="2800" i="1" dirty="0" smtClean="0">
                <a:solidFill>
                  <a:srgbClr val="000000"/>
                </a:solidFill>
                <a:latin typeface="Times New Roman"/>
                <a:cs typeface="Times New Roman"/>
              </a:rPr>
              <a:t>w</a:t>
            </a:r>
            <a:r>
              <a:rPr lang="en-US" sz="2800" baseline="-25000" dirty="0" smtClean="0">
                <a:solidFill>
                  <a:srgbClr val="000000"/>
                </a:solidFill>
                <a:latin typeface="Times New Roman"/>
                <a:cs typeface="Times New Roman"/>
              </a:rPr>
              <a:t>0</a:t>
            </a:r>
            <a:endParaRPr lang="en-US" sz="2800" baseline="-25000" dirty="0">
              <a:solidFill>
                <a:srgbClr val="000000"/>
              </a:solidFill>
              <a:latin typeface="Times New Roman"/>
              <a:cs typeface="Times New Roman"/>
            </a:endParaRPr>
          </a:p>
        </p:txBody>
      </p:sp>
      <p:sp>
        <p:nvSpPr>
          <p:cNvPr id="1596" name="TextBox 1595"/>
          <p:cNvSpPr txBox="1"/>
          <p:nvPr/>
        </p:nvSpPr>
        <p:spPr>
          <a:xfrm>
            <a:off x="4259236" y="3876385"/>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sp>
        <p:nvSpPr>
          <p:cNvPr id="1597" name="TextBox 1596"/>
          <p:cNvSpPr txBox="1"/>
          <p:nvPr/>
        </p:nvSpPr>
        <p:spPr>
          <a:xfrm>
            <a:off x="4179313" y="4906860"/>
            <a:ext cx="496183" cy="523220"/>
          </a:xfrm>
          <a:prstGeom prst="rect">
            <a:avLst/>
          </a:prstGeom>
          <a:solidFill>
            <a:srgbClr val="008000"/>
          </a:solidFill>
        </p:spPr>
        <p:txBody>
          <a:bodyPr wrap="none" rtlCol="0">
            <a:spAutoFit/>
          </a:bodyPr>
          <a:lstStyle/>
          <a:p>
            <a:pPr algn="ctr"/>
            <a:r>
              <a:rPr lang="en-US" sz="2800" i="1" dirty="0" smtClean="0">
                <a:solidFill>
                  <a:srgbClr val="FFFFFF"/>
                </a:solidFill>
                <a:latin typeface="Times New Roman"/>
                <a:cs typeface="Times New Roman"/>
              </a:rPr>
              <a:t>p</a:t>
            </a:r>
            <a:endParaRPr lang="en-US" sz="2800" i="1" dirty="0">
              <a:solidFill>
                <a:srgbClr val="FFFFFF"/>
              </a:solidFill>
              <a:latin typeface="Times New Roman"/>
              <a:cs typeface="Times New Roman"/>
            </a:endParaRPr>
          </a:p>
        </p:txBody>
      </p:sp>
      <p:cxnSp>
        <p:nvCxnSpPr>
          <p:cNvPr id="1607" name="Straight Arrow Connector 1606"/>
          <p:cNvCxnSpPr/>
          <p:nvPr/>
        </p:nvCxnSpPr>
        <p:spPr bwMode="auto">
          <a:xfrm flipV="1">
            <a:off x="1205195" y="6309768"/>
            <a:ext cx="4056117"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1608" name="Oval 1607"/>
          <p:cNvSpPr/>
          <p:nvPr/>
        </p:nvSpPr>
        <p:spPr bwMode="auto">
          <a:xfrm>
            <a:off x="1051220" y="6246303"/>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609" name="Rectangle 1608"/>
          <p:cNvSpPr/>
          <p:nvPr/>
        </p:nvSpPr>
        <p:spPr>
          <a:xfrm>
            <a:off x="602602" y="6046072"/>
            <a:ext cx="588739" cy="523220"/>
          </a:xfrm>
          <a:prstGeom prst="rect">
            <a:avLst/>
          </a:prstGeom>
        </p:spPr>
        <p:txBody>
          <a:bodyPr wrap="none">
            <a:spAutoFit/>
          </a:bodyPr>
          <a:lstStyle/>
          <a:p>
            <a:r>
              <a:rPr lang="en-US" sz="2800" i="1" dirty="0">
                <a:latin typeface="Times New Roman"/>
                <a:cs typeface="Times New Roman"/>
              </a:rPr>
              <a:t>w</a:t>
            </a:r>
            <a:r>
              <a:rPr lang="en-US" sz="2800" baseline="-25000" dirty="0">
                <a:latin typeface="Times New Roman"/>
                <a:cs typeface="Times New Roman"/>
              </a:rPr>
              <a:t>1</a:t>
            </a:r>
            <a:endParaRPr lang="en-US" sz="2800" dirty="0"/>
          </a:p>
        </p:txBody>
      </p:sp>
      <p:sp>
        <p:nvSpPr>
          <p:cNvPr id="1610" name="Oval 1609"/>
          <p:cNvSpPr/>
          <p:nvPr/>
        </p:nvSpPr>
        <p:spPr bwMode="auto">
          <a:xfrm>
            <a:off x="572365" y="506323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1611" name="Straight Arrow Connector 1610"/>
          <p:cNvCxnSpPr/>
          <p:nvPr/>
        </p:nvCxnSpPr>
        <p:spPr bwMode="auto">
          <a:xfrm>
            <a:off x="3584314" y="5496221"/>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1612" name="Straight Arrow Connector 1611"/>
          <p:cNvCxnSpPr/>
          <p:nvPr/>
        </p:nvCxnSpPr>
        <p:spPr bwMode="auto">
          <a:xfrm flipH="1" flipV="1">
            <a:off x="683232" y="5172507"/>
            <a:ext cx="387010" cy="1092544"/>
          </a:xfrm>
          <a:prstGeom prst="straightConnector1">
            <a:avLst/>
          </a:prstGeom>
          <a:solidFill>
            <a:schemeClr val="accent1"/>
          </a:solidFill>
          <a:ln w="9525" cap="flat" cmpd="sng" algn="ctr">
            <a:solidFill>
              <a:schemeClr val="tx1"/>
            </a:solidFill>
            <a:prstDash val="dash"/>
            <a:round/>
            <a:headEnd type="triangle" w="lg" len="lg"/>
            <a:tailEnd type="triangle" w="lg" len="lg"/>
          </a:ln>
          <a:effectLst/>
          <a:extLst/>
        </p:spPr>
      </p:cxnSp>
      <p:sp>
        <p:nvSpPr>
          <p:cNvPr id="1613" name="Rectangle 1612"/>
          <p:cNvSpPr/>
          <p:nvPr/>
        </p:nvSpPr>
        <p:spPr>
          <a:xfrm rot="4179712">
            <a:off x="469482" y="5469863"/>
            <a:ext cx="595035" cy="523220"/>
          </a:xfrm>
          <a:prstGeom prst="rect">
            <a:avLst/>
          </a:prstGeom>
        </p:spPr>
        <p:txBody>
          <a:bodyPr wrap="none">
            <a:spAutoFit/>
          </a:bodyPr>
          <a:lstStyle/>
          <a:p>
            <a:r>
              <a:rPr lang="en-US" sz="2800" dirty="0" smtClean="0">
                <a:latin typeface="Times New Roman"/>
                <a:cs typeface="Times New Roman"/>
              </a:rPr>
              <a:t>&lt; </a:t>
            </a:r>
            <a:r>
              <a:rPr lang="en-US" sz="2800" i="1" dirty="0" smtClean="0">
                <a:latin typeface="Times New Roman"/>
                <a:cs typeface="Times New Roman"/>
              </a:rPr>
              <a:t>t</a:t>
            </a:r>
            <a:endParaRPr lang="en-US" sz="2800" dirty="0">
              <a:cs typeface="Calibri"/>
            </a:endParaRPr>
          </a:p>
        </p:txBody>
      </p:sp>
      <p:sp>
        <p:nvSpPr>
          <p:cNvPr id="1614" name="Rectangle 1613"/>
          <p:cNvSpPr/>
          <p:nvPr/>
        </p:nvSpPr>
        <p:spPr>
          <a:xfrm>
            <a:off x="7852457" y="4765042"/>
            <a:ext cx="401789" cy="479703"/>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5" name="TextBox 1614"/>
          <p:cNvSpPr txBox="1"/>
          <p:nvPr/>
        </p:nvSpPr>
        <p:spPr>
          <a:xfrm>
            <a:off x="7859045" y="4791322"/>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sp>
        <p:nvSpPr>
          <p:cNvPr id="48" name="Content Placeholder 1"/>
          <p:cNvSpPr txBox="1">
            <a:spLocks/>
          </p:cNvSpPr>
          <p:nvPr/>
        </p:nvSpPr>
        <p:spPr>
          <a:xfrm>
            <a:off x="1475965" y="4646695"/>
            <a:ext cx="2216913" cy="68251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tabLst>
                <a:tab pos="1035050" algn="l"/>
              </a:tabLst>
            </a:pPr>
            <a:r>
              <a:rPr lang="en-US" sz="2800" dirty="0" smtClean="0">
                <a:cs typeface="Times New Roman" charset="0"/>
              </a:rPr>
              <a:t>something</a:t>
            </a:r>
            <a:br>
              <a:rPr lang="en-US" sz="2800" dirty="0" smtClean="0">
                <a:cs typeface="Times New Roman" charset="0"/>
              </a:rPr>
            </a:br>
            <a:r>
              <a:rPr lang="en-US" sz="2800" dirty="0" smtClean="0">
                <a:cs typeface="Times New Roman" charset="0"/>
              </a:rPr>
              <a:t>else entirely</a:t>
            </a:r>
            <a:endParaRPr lang="en-US" sz="2800" dirty="0" smtClean="0">
              <a:latin typeface="Times New Roman"/>
              <a:cs typeface="Times New Roman"/>
            </a:endParaRPr>
          </a:p>
        </p:txBody>
      </p:sp>
      <p:sp>
        <p:nvSpPr>
          <p:cNvPr id="49" name="Content Placeholder 1"/>
          <p:cNvSpPr txBox="1">
            <a:spLocks/>
          </p:cNvSpPr>
          <p:nvPr/>
        </p:nvSpPr>
        <p:spPr>
          <a:xfrm>
            <a:off x="5412964" y="5359922"/>
            <a:ext cx="2216913" cy="68251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tabLst>
                <a:tab pos="1035050" algn="l"/>
              </a:tabLst>
            </a:pPr>
            <a:r>
              <a:rPr lang="en-US" sz="2800" dirty="0" smtClean="0">
                <a:cs typeface="Times New Roman" charset="0"/>
              </a:rPr>
              <a:t>something</a:t>
            </a:r>
            <a:br>
              <a:rPr lang="en-US" sz="2800" dirty="0" smtClean="0">
                <a:cs typeface="Times New Roman" charset="0"/>
              </a:rPr>
            </a:br>
            <a:r>
              <a:rPr lang="en-US" sz="2800" dirty="0" smtClean="0">
                <a:cs typeface="Times New Roman" charset="0"/>
              </a:rPr>
              <a:t>else entirely</a:t>
            </a:r>
            <a:endParaRPr lang="en-US" sz="2800" dirty="0" smtClean="0">
              <a:latin typeface="Times New Roman"/>
              <a:cs typeface="Times New Roman"/>
            </a:endParaRPr>
          </a:p>
        </p:txBody>
      </p:sp>
      <p:sp>
        <p:nvSpPr>
          <p:cNvPr id="31" name="Content Placeholder 1"/>
          <p:cNvSpPr txBox="1">
            <a:spLocks/>
          </p:cNvSpPr>
          <p:nvPr/>
        </p:nvSpPr>
        <p:spPr>
          <a:xfrm>
            <a:off x="-228610" y="720510"/>
            <a:ext cx="5402297" cy="68251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tabLst>
                <a:tab pos="1035050" algn="l"/>
              </a:tabLst>
            </a:pPr>
            <a:r>
              <a:rPr lang="en-US" sz="2800" dirty="0" smtClean="0">
                <a:cs typeface="Times New Roman" charset="0"/>
              </a:rPr>
              <a:t>We don’t have to recover </a:t>
            </a:r>
            <a:r>
              <a:rPr lang="en-US" sz="2800" i="1" dirty="0" smtClean="0">
                <a:latin typeface="Times New Roman"/>
                <a:cs typeface="Times New Roman"/>
              </a:rPr>
              <a:t>w</a:t>
            </a:r>
            <a:r>
              <a:rPr lang="en-US" sz="2800" baseline="-25000" dirty="0" smtClean="0">
                <a:latin typeface="Times New Roman"/>
                <a:cs typeface="Times New Roman"/>
              </a:rPr>
              <a:t>0</a:t>
            </a:r>
            <a:r>
              <a:rPr lang="en-US" sz="2800" dirty="0" smtClean="0">
                <a:cs typeface="Times New Roman" charset="0"/>
              </a:rPr>
              <a:t>!</a:t>
            </a:r>
            <a:br>
              <a:rPr lang="en-US" sz="2800" dirty="0" smtClean="0">
                <a:cs typeface="Times New Roman" charset="0"/>
              </a:rPr>
            </a:br>
            <a:endParaRPr lang="en-US" sz="2800" dirty="0" smtClean="0">
              <a:latin typeface="Times New Roman"/>
              <a:cs typeface="Times New Roman"/>
            </a:endParaRPr>
          </a:p>
        </p:txBody>
      </p:sp>
      <p:sp>
        <p:nvSpPr>
          <p:cNvPr id="32" name="Title 2"/>
          <p:cNvSpPr>
            <a:spLocks noGrp="1"/>
          </p:cNvSpPr>
          <p:nvPr>
            <p:ph type="title"/>
          </p:nvPr>
        </p:nvSpPr>
        <p:spPr>
          <a:xfrm>
            <a:off x="-493861" y="-235820"/>
            <a:ext cx="9887312" cy="861257"/>
          </a:xfrm>
        </p:spPr>
        <p:txBody>
          <a:bodyPr>
            <a:normAutofit/>
          </a:bodyPr>
          <a:lstStyle/>
          <a:p>
            <a:r>
              <a:rPr lang="en-US" dirty="0" smtClean="0"/>
              <a:t>But we don’t need a sketch!</a:t>
            </a:r>
            <a:endParaRPr lang="en-US" i="1" dirty="0">
              <a:latin typeface="Times New Roman"/>
              <a:cs typeface="Times New Roman"/>
            </a:endParaRPr>
          </a:p>
        </p:txBody>
      </p:sp>
      <p:sp>
        <p:nvSpPr>
          <p:cNvPr id="3" name="Slide Number Placeholder 2"/>
          <p:cNvSpPr>
            <a:spLocks noGrp="1"/>
          </p:cNvSpPr>
          <p:nvPr>
            <p:ph type="sldNum" sz="quarter" idx="12"/>
          </p:nvPr>
        </p:nvSpPr>
        <p:spPr/>
        <p:txBody>
          <a:bodyPr/>
          <a:lstStyle/>
          <a:p>
            <a:fld id="{9ED7421F-71E7-F748-8E9F-5BC3CDBE49C2}" type="slidenum">
              <a:rPr lang="en-US" smtClean="0"/>
              <a:t>25</a:t>
            </a:fld>
            <a:endParaRPr lang="en-US"/>
          </a:p>
        </p:txBody>
      </p:sp>
    </p:spTree>
    <p:extLst>
      <p:ext uri="{BB962C8B-B14F-4D97-AF65-F5344CB8AC3E}">
        <p14:creationId xmlns:p14="http://schemas.microsoft.com/office/powerpoint/2010/main" val="20555967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itle 2"/>
          <p:cNvSpPr>
            <a:spLocks noGrp="1"/>
          </p:cNvSpPr>
          <p:nvPr>
            <p:ph type="title"/>
          </p:nvPr>
        </p:nvSpPr>
        <p:spPr>
          <a:xfrm>
            <a:off x="-493861" y="-235820"/>
            <a:ext cx="9887312" cy="861257"/>
          </a:xfrm>
        </p:spPr>
        <p:txBody>
          <a:bodyPr>
            <a:normAutofit/>
          </a:bodyPr>
          <a:lstStyle/>
          <a:p>
            <a:r>
              <a:rPr lang="en-US" dirty="0" smtClean="0"/>
              <a:t>Impossibility of fuzzy </a:t>
            </a:r>
            <a:r>
              <a:rPr lang="en-US" dirty="0" err="1" smtClean="0"/>
              <a:t>ext</a:t>
            </a:r>
            <a:r>
              <a:rPr lang="en-US" dirty="0" smtClean="0"/>
              <a:t> for a family</a:t>
            </a:r>
            <a:endParaRPr lang="en-US" i="1" dirty="0">
              <a:latin typeface="Times New Roman"/>
              <a:cs typeface="Times New Roman"/>
            </a:endParaRPr>
          </a:p>
        </p:txBody>
      </p:sp>
      <p:cxnSp>
        <p:nvCxnSpPr>
          <p:cNvPr id="48" name="Straight Arrow Connector 47"/>
          <p:cNvCxnSpPr/>
          <p:nvPr/>
        </p:nvCxnSpPr>
        <p:spPr bwMode="auto">
          <a:xfrm>
            <a:off x="744042" y="6652331"/>
            <a:ext cx="1254091"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49" name="Straight Arrow Connector 48"/>
          <p:cNvCxnSpPr/>
          <p:nvPr/>
        </p:nvCxnSpPr>
        <p:spPr bwMode="auto">
          <a:xfrm>
            <a:off x="744042" y="5838784"/>
            <a:ext cx="1254091" cy="11242"/>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50" name="Trapezoid 49"/>
          <p:cNvSpPr/>
          <p:nvPr/>
        </p:nvSpPr>
        <p:spPr bwMode="auto">
          <a:xfrm rot="5400000">
            <a:off x="1755087" y="5957380"/>
            <a:ext cx="1012628" cy="526537"/>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51" name="TextBox 50"/>
          <p:cNvSpPr txBox="1"/>
          <p:nvPr/>
        </p:nvSpPr>
        <p:spPr>
          <a:xfrm>
            <a:off x="1937905" y="5970505"/>
            <a:ext cx="764152" cy="461665"/>
          </a:xfrm>
          <a:prstGeom prst="rect">
            <a:avLst/>
          </a:prstGeom>
          <a:noFill/>
        </p:spPr>
        <p:txBody>
          <a:bodyPr wrap="none" rtlCol="0">
            <a:spAutoFit/>
          </a:bodyPr>
          <a:lstStyle/>
          <a:p>
            <a:r>
              <a:rPr lang="en-US" sz="2400" i="1" dirty="0" smtClean="0">
                <a:solidFill>
                  <a:srgbClr val="000000"/>
                </a:solidFill>
                <a:latin typeface="Times New Roman"/>
                <a:cs typeface="Times New Roman"/>
              </a:rPr>
              <a:t>Rep</a:t>
            </a:r>
            <a:endParaRPr lang="en-US" i="1" dirty="0">
              <a:solidFill>
                <a:srgbClr val="000000"/>
              </a:solidFill>
              <a:latin typeface="Times New Roman"/>
              <a:cs typeface="Times New Roman"/>
            </a:endParaRPr>
          </a:p>
        </p:txBody>
      </p:sp>
      <p:cxnSp>
        <p:nvCxnSpPr>
          <p:cNvPr id="52" name="Straight Arrow Connector 51"/>
          <p:cNvCxnSpPr/>
          <p:nvPr/>
        </p:nvCxnSpPr>
        <p:spPr bwMode="auto">
          <a:xfrm>
            <a:off x="2548216" y="6233524"/>
            <a:ext cx="628586"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53" name="Oval 52"/>
          <p:cNvSpPr/>
          <p:nvPr/>
        </p:nvSpPr>
        <p:spPr bwMode="auto">
          <a:xfrm>
            <a:off x="613917" y="6583901"/>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4" name="Rectangle 53"/>
          <p:cNvSpPr/>
          <p:nvPr/>
        </p:nvSpPr>
        <p:spPr>
          <a:xfrm>
            <a:off x="156142" y="6298618"/>
            <a:ext cx="691702" cy="523220"/>
          </a:xfrm>
          <a:prstGeom prst="rect">
            <a:avLst/>
          </a:prstGeom>
        </p:spPr>
        <p:txBody>
          <a:bodyPr wrap="square">
            <a:spAutoFit/>
          </a:bodyPr>
          <a:lstStyle/>
          <a:p>
            <a:r>
              <a:rPr lang="en-US" sz="2800" i="1" dirty="0" smtClean="0">
                <a:latin typeface="Times New Roman"/>
                <a:cs typeface="Times New Roman"/>
              </a:rPr>
              <a:t>w</a:t>
            </a:r>
            <a:r>
              <a:rPr lang="en-US" sz="2800" baseline="-25000" dirty="0" smtClean="0">
                <a:latin typeface="Times New Roman"/>
                <a:cs typeface="Times New Roman"/>
              </a:rPr>
              <a:t>1</a:t>
            </a:r>
            <a:endParaRPr lang="en-US" sz="2800" dirty="0"/>
          </a:p>
        </p:txBody>
      </p:sp>
      <p:sp>
        <p:nvSpPr>
          <p:cNvPr id="55" name="Rectangle 54"/>
          <p:cNvSpPr/>
          <p:nvPr/>
        </p:nvSpPr>
        <p:spPr>
          <a:xfrm>
            <a:off x="298151" y="5511987"/>
            <a:ext cx="445891" cy="523220"/>
          </a:xfrm>
          <a:prstGeom prst="rect">
            <a:avLst/>
          </a:prstGeom>
        </p:spPr>
        <p:txBody>
          <a:bodyPr wrap="square">
            <a:spAutoFit/>
          </a:bodyPr>
          <a:lstStyle/>
          <a:p>
            <a:r>
              <a:rPr lang="en-US" sz="2800" i="1" dirty="0" smtClean="0">
                <a:latin typeface="Times New Roman"/>
                <a:cs typeface="Times New Roman"/>
              </a:rPr>
              <a:t>p</a:t>
            </a:r>
            <a:endParaRPr lang="en-US" sz="2800" dirty="0"/>
          </a:p>
        </p:txBody>
      </p:sp>
      <p:sp>
        <p:nvSpPr>
          <p:cNvPr id="56" name="Rectangle 55"/>
          <p:cNvSpPr/>
          <p:nvPr/>
        </p:nvSpPr>
        <p:spPr>
          <a:xfrm>
            <a:off x="3117535" y="5908950"/>
            <a:ext cx="331328" cy="523220"/>
          </a:xfrm>
          <a:prstGeom prst="rect">
            <a:avLst/>
          </a:prstGeom>
        </p:spPr>
        <p:txBody>
          <a:bodyPr wrap="square">
            <a:spAutoFit/>
          </a:bodyPr>
          <a:lstStyle/>
          <a:p>
            <a:r>
              <a:rPr lang="en-US" sz="2800" i="1" dirty="0" smtClean="0">
                <a:latin typeface="Times New Roman"/>
                <a:cs typeface="Times New Roman"/>
              </a:rPr>
              <a:t>r</a:t>
            </a:r>
            <a:endParaRPr lang="en-US" sz="2800" dirty="0"/>
          </a:p>
        </p:txBody>
      </p:sp>
      <p:sp>
        <p:nvSpPr>
          <p:cNvPr id="58" name="Rectangle 57"/>
          <p:cNvSpPr/>
          <p:nvPr/>
        </p:nvSpPr>
        <p:spPr>
          <a:xfrm>
            <a:off x="2506793" y="6322291"/>
            <a:ext cx="3191245" cy="523220"/>
          </a:xfrm>
          <a:prstGeom prst="rect">
            <a:avLst/>
          </a:prstGeom>
        </p:spPr>
        <p:txBody>
          <a:bodyPr wrap="square">
            <a:spAutoFit/>
          </a:bodyPr>
          <a:lstStyle/>
          <a:p>
            <a:r>
              <a:rPr lang="en-US" sz="2800" dirty="0" smtClean="0">
                <a:cs typeface="Times New Roman"/>
              </a:rPr>
              <a:t>(even just one bit)</a:t>
            </a:r>
            <a:endParaRPr lang="en-US" sz="2800" dirty="0"/>
          </a:p>
        </p:txBody>
      </p:sp>
      <p:grpSp>
        <p:nvGrpSpPr>
          <p:cNvPr id="62" name="Group 61"/>
          <p:cNvGrpSpPr/>
          <p:nvPr/>
        </p:nvGrpSpPr>
        <p:grpSpPr>
          <a:xfrm>
            <a:off x="5216823" y="2029152"/>
            <a:ext cx="3537122" cy="4473608"/>
            <a:chOff x="5200948" y="2025977"/>
            <a:chExt cx="3537122" cy="4473608"/>
          </a:xfrm>
        </p:grpSpPr>
        <p:sp>
          <p:nvSpPr>
            <p:cNvPr id="63" name="Oval 62"/>
            <p:cNvSpPr/>
            <p:nvPr/>
          </p:nvSpPr>
          <p:spPr>
            <a:xfrm>
              <a:off x="520094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530757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5520841"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5734103"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5947365"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6160627"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637388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6587151"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6800413"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7013675"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7226937"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a:off x="744019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7653461"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7866723"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8079985"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a:off x="8293247"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a:off x="850650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541421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a:off x="562747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5840734"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p:nvPr/>
          </p:nvSpPr>
          <p:spPr>
            <a:xfrm>
              <a:off x="6053996"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626725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p:nvPr/>
          </p:nvSpPr>
          <p:spPr>
            <a:xfrm>
              <a:off x="648052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669378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a:off x="6907044"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7120306"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733356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754683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776009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7973354"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8186616"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839987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861314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871978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520094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530757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5520841"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5734103"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5947365"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6160627"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a:off x="637388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6587151"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6800413"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7013675"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p:cNvSpPr/>
            <p:nvPr/>
          </p:nvSpPr>
          <p:spPr>
            <a:xfrm>
              <a:off x="7226937"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p:cNvSpPr/>
            <p:nvPr/>
          </p:nvSpPr>
          <p:spPr>
            <a:xfrm>
              <a:off x="744019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p:nvPr/>
          </p:nvSpPr>
          <p:spPr>
            <a:xfrm>
              <a:off x="7653461"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p:nvPr/>
          </p:nvSpPr>
          <p:spPr>
            <a:xfrm>
              <a:off x="7866723"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p:cNvSpPr/>
            <p:nvPr/>
          </p:nvSpPr>
          <p:spPr>
            <a:xfrm>
              <a:off x="8079985"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p:cNvSpPr/>
            <p:nvPr/>
          </p:nvSpPr>
          <p:spPr>
            <a:xfrm>
              <a:off x="8293247"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p:cNvSpPr/>
            <p:nvPr/>
          </p:nvSpPr>
          <p:spPr>
            <a:xfrm>
              <a:off x="850650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p:cNvSpPr/>
            <p:nvPr/>
          </p:nvSpPr>
          <p:spPr>
            <a:xfrm>
              <a:off x="541421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p:cNvSpPr/>
            <p:nvPr/>
          </p:nvSpPr>
          <p:spPr>
            <a:xfrm>
              <a:off x="562747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a:off x="5840734"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a:off x="6053996"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p:cNvSpPr/>
            <p:nvPr/>
          </p:nvSpPr>
          <p:spPr>
            <a:xfrm>
              <a:off x="626725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Oval 120"/>
            <p:cNvSpPr/>
            <p:nvPr/>
          </p:nvSpPr>
          <p:spPr>
            <a:xfrm>
              <a:off x="648052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Oval 121"/>
            <p:cNvSpPr/>
            <p:nvPr/>
          </p:nvSpPr>
          <p:spPr>
            <a:xfrm>
              <a:off x="669378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6907044"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7120306"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733356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p:cNvSpPr/>
            <p:nvPr/>
          </p:nvSpPr>
          <p:spPr>
            <a:xfrm>
              <a:off x="754683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776009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7973354"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p:cNvSpPr/>
            <p:nvPr/>
          </p:nvSpPr>
          <p:spPr>
            <a:xfrm>
              <a:off x="8186616"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p:nvPr/>
          </p:nvSpPr>
          <p:spPr>
            <a:xfrm>
              <a:off x="839987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p:cNvSpPr/>
            <p:nvPr/>
          </p:nvSpPr>
          <p:spPr>
            <a:xfrm>
              <a:off x="861314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p:nvPr/>
          </p:nvSpPr>
          <p:spPr>
            <a:xfrm>
              <a:off x="871978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p:cNvSpPr/>
            <p:nvPr/>
          </p:nvSpPr>
          <p:spPr>
            <a:xfrm>
              <a:off x="520094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p:nvPr/>
          </p:nvSpPr>
          <p:spPr>
            <a:xfrm>
              <a:off x="530757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a:off x="5520841"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5734103"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p:nvPr/>
          </p:nvSpPr>
          <p:spPr>
            <a:xfrm>
              <a:off x="5947365"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p:nvPr/>
          </p:nvSpPr>
          <p:spPr>
            <a:xfrm>
              <a:off x="6160627"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p:nvPr/>
          </p:nvSpPr>
          <p:spPr>
            <a:xfrm>
              <a:off x="637388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p:nvPr/>
          </p:nvSpPr>
          <p:spPr>
            <a:xfrm>
              <a:off x="6587151"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a:off x="6800413"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Oval 141"/>
            <p:cNvSpPr/>
            <p:nvPr/>
          </p:nvSpPr>
          <p:spPr>
            <a:xfrm>
              <a:off x="7013675"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Oval 142"/>
            <p:cNvSpPr/>
            <p:nvPr/>
          </p:nvSpPr>
          <p:spPr>
            <a:xfrm>
              <a:off x="7226937"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Oval 143"/>
            <p:cNvSpPr/>
            <p:nvPr/>
          </p:nvSpPr>
          <p:spPr>
            <a:xfrm>
              <a:off x="744019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Oval 144"/>
            <p:cNvSpPr/>
            <p:nvPr/>
          </p:nvSpPr>
          <p:spPr>
            <a:xfrm>
              <a:off x="7653461"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Oval 145"/>
            <p:cNvSpPr/>
            <p:nvPr/>
          </p:nvSpPr>
          <p:spPr>
            <a:xfrm>
              <a:off x="7866723"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Oval 146"/>
            <p:cNvSpPr/>
            <p:nvPr/>
          </p:nvSpPr>
          <p:spPr>
            <a:xfrm>
              <a:off x="8079985"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p:cNvSpPr/>
            <p:nvPr/>
          </p:nvSpPr>
          <p:spPr>
            <a:xfrm>
              <a:off x="8293247"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Oval 148"/>
            <p:cNvSpPr/>
            <p:nvPr/>
          </p:nvSpPr>
          <p:spPr>
            <a:xfrm>
              <a:off x="850650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Oval 149"/>
            <p:cNvSpPr/>
            <p:nvPr/>
          </p:nvSpPr>
          <p:spPr>
            <a:xfrm>
              <a:off x="541421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a:off x="562747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p:nvPr/>
          </p:nvSpPr>
          <p:spPr>
            <a:xfrm>
              <a:off x="5840734"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p:nvPr/>
          </p:nvSpPr>
          <p:spPr>
            <a:xfrm>
              <a:off x="6053996"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Oval 153"/>
            <p:cNvSpPr/>
            <p:nvPr/>
          </p:nvSpPr>
          <p:spPr>
            <a:xfrm>
              <a:off x="626725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Oval 154"/>
            <p:cNvSpPr/>
            <p:nvPr/>
          </p:nvSpPr>
          <p:spPr>
            <a:xfrm>
              <a:off x="648052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a:off x="669378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Oval 156"/>
            <p:cNvSpPr/>
            <p:nvPr/>
          </p:nvSpPr>
          <p:spPr>
            <a:xfrm>
              <a:off x="6907044"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Oval 157"/>
            <p:cNvSpPr/>
            <p:nvPr/>
          </p:nvSpPr>
          <p:spPr>
            <a:xfrm>
              <a:off x="7120306"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Oval 158"/>
            <p:cNvSpPr/>
            <p:nvPr/>
          </p:nvSpPr>
          <p:spPr>
            <a:xfrm>
              <a:off x="733356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Oval 159"/>
            <p:cNvSpPr/>
            <p:nvPr/>
          </p:nvSpPr>
          <p:spPr>
            <a:xfrm>
              <a:off x="754683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Oval 160"/>
            <p:cNvSpPr/>
            <p:nvPr/>
          </p:nvSpPr>
          <p:spPr>
            <a:xfrm>
              <a:off x="776009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p:nvPr/>
          </p:nvSpPr>
          <p:spPr>
            <a:xfrm>
              <a:off x="7973354"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a:off x="8186616"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a:off x="839987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p:nvPr/>
          </p:nvSpPr>
          <p:spPr>
            <a:xfrm>
              <a:off x="861314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p:nvPr/>
          </p:nvSpPr>
          <p:spPr>
            <a:xfrm>
              <a:off x="871978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p:nvPr/>
          </p:nvSpPr>
          <p:spPr>
            <a:xfrm>
              <a:off x="520094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Oval 167"/>
            <p:cNvSpPr/>
            <p:nvPr/>
          </p:nvSpPr>
          <p:spPr>
            <a:xfrm>
              <a:off x="530757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Oval 168"/>
            <p:cNvSpPr/>
            <p:nvPr/>
          </p:nvSpPr>
          <p:spPr>
            <a:xfrm>
              <a:off x="5520841"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Oval 169"/>
            <p:cNvSpPr/>
            <p:nvPr/>
          </p:nvSpPr>
          <p:spPr>
            <a:xfrm>
              <a:off x="5734103"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p:nvPr/>
          </p:nvSpPr>
          <p:spPr>
            <a:xfrm>
              <a:off x="5947365"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Oval 171"/>
            <p:cNvSpPr/>
            <p:nvPr/>
          </p:nvSpPr>
          <p:spPr>
            <a:xfrm>
              <a:off x="6160627"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p:cNvSpPr/>
            <p:nvPr/>
          </p:nvSpPr>
          <p:spPr>
            <a:xfrm>
              <a:off x="637388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p:cNvSpPr/>
            <p:nvPr/>
          </p:nvSpPr>
          <p:spPr>
            <a:xfrm>
              <a:off x="6587151"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p:nvPr/>
          </p:nvSpPr>
          <p:spPr>
            <a:xfrm>
              <a:off x="6800413"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p:nvPr/>
          </p:nvSpPr>
          <p:spPr>
            <a:xfrm>
              <a:off x="7013675"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p:nvPr/>
          </p:nvSpPr>
          <p:spPr>
            <a:xfrm>
              <a:off x="7226937"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p:nvPr/>
          </p:nvSpPr>
          <p:spPr>
            <a:xfrm>
              <a:off x="744019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p:cNvSpPr/>
            <p:nvPr/>
          </p:nvSpPr>
          <p:spPr>
            <a:xfrm>
              <a:off x="7653461"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p:nvPr/>
          </p:nvSpPr>
          <p:spPr>
            <a:xfrm>
              <a:off x="7866723"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Oval 180"/>
            <p:cNvSpPr/>
            <p:nvPr/>
          </p:nvSpPr>
          <p:spPr>
            <a:xfrm>
              <a:off x="8079985"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p:cNvSpPr/>
            <p:nvPr/>
          </p:nvSpPr>
          <p:spPr>
            <a:xfrm>
              <a:off x="8293247"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Oval 182"/>
            <p:cNvSpPr/>
            <p:nvPr/>
          </p:nvSpPr>
          <p:spPr>
            <a:xfrm>
              <a:off x="850650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Oval 183"/>
            <p:cNvSpPr/>
            <p:nvPr/>
          </p:nvSpPr>
          <p:spPr>
            <a:xfrm>
              <a:off x="541421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Oval 184"/>
            <p:cNvSpPr/>
            <p:nvPr/>
          </p:nvSpPr>
          <p:spPr>
            <a:xfrm>
              <a:off x="562747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Oval 185"/>
            <p:cNvSpPr/>
            <p:nvPr/>
          </p:nvSpPr>
          <p:spPr>
            <a:xfrm>
              <a:off x="5840734"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Oval 186"/>
            <p:cNvSpPr/>
            <p:nvPr/>
          </p:nvSpPr>
          <p:spPr>
            <a:xfrm>
              <a:off x="6053996"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p:nvPr/>
          </p:nvSpPr>
          <p:spPr>
            <a:xfrm>
              <a:off x="626725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p:nvPr/>
          </p:nvSpPr>
          <p:spPr>
            <a:xfrm>
              <a:off x="648052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p:nvPr/>
          </p:nvSpPr>
          <p:spPr>
            <a:xfrm>
              <a:off x="669378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p:nvPr/>
          </p:nvSpPr>
          <p:spPr>
            <a:xfrm>
              <a:off x="6907044"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p:nvPr/>
          </p:nvSpPr>
          <p:spPr>
            <a:xfrm>
              <a:off x="7120306"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Oval 192"/>
            <p:cNvSpPr/>
            <p:nvPr/>
          </p:nvSpPr>
          <p:spPr>
            <a:xfrm>
              <a:off x="733356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Oval 193"/>
            <p:cNvSpPr/>
            <p:nvPr/>
          </p:nvSpPr>
          <p:spPr>
            <a:xfrm>
              <a:off x="754683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p:nvPr/>
          </p:nvSpPr>
          <p:spPr>
            <a:xfrm>
              <a:off x="776009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p:nvPr/>
          </p:nvSpPr>
          <p:spPr>
            <a:xfrm>
              <a:off x="7973354"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p:nvPr/>
          </p:nvSpPr>
          <p:spPr>
            <a:xfrm>
              <a:off x="8186616"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p:nvPr/>
          </p:nvSpPr>
          <p:spPr>
            <a:xfrm>
              <a:off x="839987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Oval 198"/>
            <p:cNvSpPr/>
            <p:nvPr/>
          </p:nvSpPr>
          <p:spPr>
            <a:xfrm>
              <a:off x="861314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p:nvPr/>
          </p:nvSpPr>
          <p:spPr>
            <a:xfrm>
              <a:off x="871978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p:cNvSpPr/>
            <p:nvPr/>
          </p:nvSpPr>
          <p:spPr>
            <a:xfrm>
              <a:off x="520094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p:cNvSpPr/>
            <p:nvPr/>
          </p:nvSpPr>
          <p:spPr>
            <a:xfrm>
              <a:off x="530757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Oval 202"/>
            <p:cNvSpPr/>
            <p:nvPr/>
          </p:nvSpPr>
          <p:spPr>
            <a:xfrm>
              <a:off x="5520841"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Oval 203"/>
            <p:cNvSpPr/>
            <p:nvPr/>
          </p:nvSpPr>
          <p:spPr>
            <a:xfrm>
              <a:off x="5734103"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Oval 204"/>
            <p:cNvSpPr/>
            <p:nvPr/>
          </p:nvSpPr>
          <p:spPr>
            <a:xfrm>
              <a:off x="5947365"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Oval 205"/>
            <p:cNvSpPr/>
            <p:nvPr/>
          </p:nvSpPr>
          <p:spPr>
            <a:xfrm>
              <a:off x="6160627"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Oval 206"/>
            <p:cNvSpPr/>
            <p:nvPr/>
          </p:nvSpPr>
          <p:spPr>
            <a:xfrm>
              <a:off x="637388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Oval 207"/>
            <p:cNvSpPr/>
            <p:nvPr/>
          </p:nvSpPr>
          <p:spPr>
            <a:xfrm>
              <a:off x="6587151"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Oval 208"/>
            <p:cNvSpPr/>
            <p:nvPr/>
          </p:nvSpPr>
          <p:spPr>
            <a:xfrm>
              <a:off x="6800413"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Oval 209"/>
            <p:cNvSpPr/>
            <p:nvPr/>
          </p:nvSpPr>
          <p:spPr>
            <a:xfrm>
              <a:off x="7013675"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Oval 210"/>
            <p:cNvSpPr/>
            <p:nvPr/>
          </p:nvSpPr>
          <p:spPr>
            <a:xfrm>
              <a:off x="7226937"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p:cNvSpPr/>
            <p:nvPr/>
          </p:nvSpPr>
          <p:spPr>
            <a:xfrm>
              <a:off x="744019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p:cNvSpPr/>
            <p:nvPr/>
          </p:nvSpPr>
          <p:spPr>
            <a:xfrm>
              <a:off x="7653461"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Oval 213"/>
            <p:cNvSpPr/>
            <p:nvPr/>
          </p:nvSpPr>
          <p:spPr>
            <a:xfrm>
              <a:off x="7866723"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Oval 214"/>
            <p:cNvSpPr/>
            <p:nvPr/>
          </p:nvSpPr>
          <p:spPr>
            <a:xfrm>
              <a:off x="8079985"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Oval 215"/>
            <p:cNvSpPr/>
            <p:nvPr/>
          </p:nvSpPr>
          <p:spPr>
            <a:xfrm>
              <a:off x="8293247"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Oval 216"/>
            <p:cNvSpPr/>
            <p:nvPr/>
          </p:nvSpPr>
          <p:spPr>
            <a:xfrm>
              <a:off x="850650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Oval 217"/>
            <p:cNvSpPr/>
            <p:nvPr/>
          </p:nvSpPr>
          <p:spPr>
            <a:xfrm>
              <a:off x="541421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Oval 218"/>
            <p:cNvSpPr/>
            <p:nvPr/>
          </p:nvSpPr>
          <p:spPr>
            <a:xfrm>
              <a:off x="562747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Oval 219"/>
            <p:cNvSpPr/>
            <p:nvPr/>
          </p:nvSpPr>
          <p:spPr>
            <a:xfrm>
              <a:off x="5840734"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Oval 220"/>
            <p:cNvSpPr/>
            <p:nvPr/>
          </p:nvSpPr>
          <p:spPr>
            <a:xfrm>
              <a:off x="6053996"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Oval 221"/>
            <p:cNvSpPr/>
            <p:nvPr/>
          </p:nvSpPr>
          <p:spPr>
            <a:xfrm>
              <a:off x="626725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Oval 222"/>
            <p:cNvSpPr/>
            <p:nvPr/>
          </p:nvSpPr>
          <p:spPr>
            <a:xfrm>
              <a:off x="648052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Oval 223"/>
            <p:cNvSpPr/>
            <p:nvPr/>
          </p:nvSpPr>
          <p:spPr>
            <a:xfrm>
              <a:off x="669378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Oval 224"/>
            <p:cNvSpPr/>
            <p:nvPr/>
          </p:nvSpPr>
          <p:spPr>
            <a:xfrm>
              <a:off x="6907044"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Oval 225"/>
            <p:cNvSpPr/>
            <p:nvPr/>
          </p:nvSpPr>
          <p:spPr>
            <a:xfrm>
              <a:off x="7120306"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Oval 226"/>
            <p:cNvSpPr/>
            <p:nvPr/>
          </p:nvSpPr>
          <p:spPr>
            <a:xfrm>
              <a:off x="733356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Oval 227"/>
            <p:cNvSpPr/>
            <p:nvPr/>
          </p:nvSpPr>
          <p:spPr>
            <a:xfrm>
              <a:off x="754683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Oval 228"/>
            <p:cNvSpPr/>
            <p:nvPr/>
          </p:nvSpPr>
          <p:spPr>
            <a:xfrm>
              <a:off x="776009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Oval 229"/>
            <p:cNvSpPr/>
            <p:nvPr/>
          </p:nvSpPr>
          <p:spPr>
            <a:xfrm>
              <a:off x="7973354"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Oval 230"/>
            <p:cNvSpPr/>
            <p:nvPr/>
          </p:nvSpPr>
          <p:spPr>
            <a:xfrm>
              <a:off x="8186616"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Oval 231"/>
            <p:cNvSpPr/>
            <p:nvPr/>
          </p:nvSpPr>
          <p:spPr>
            <a:xfrm>
              <a:off x="839987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Oval 232"/>
            <p:cNvSpPr/>
            <p:nvPr/>
          </p:nvSpPr>
          <p:spPr>
            <a:xfrm>
              <a:off x="861314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Oval 233"/>
            <p:cNvSpPr/>
            <p:nvPr/>
          </p:nvSpPr>
          <p:spPr>
            <a:xfrm>
              <a:off x="871978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Oval 234"/>
            <p:cNvSpPr/>
            <p:nvPr/>
          </p:nvSpPr>
          <p:spPr>
            <a:xfrm>
              <a:off x="520094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Oval 235"/>
            <p:cNvSpPr/>
            <p:nvPr/>
          </p:nvSpPr>
          <p:spPr>
            <a:xfrm>
              <a:off x="530757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Oval 236"/>
            <p:cNvSpPr/>
            <p:nvPr/>
          </p:nvSpPr>
          <p:spPr>
            <a:xfrm>
              <a:off x="5520841"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Oval 237"/>
            <p:cNvSpPr/>
            <p:nvPr/>
          </p:nvSpPr>
          <p:spPr>
            <a:xfrm>
              <a:off x="5734103"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Oval 238"/>
            <p:cNvSpPr/>
            <p:nvPr/>
          </p:nvSpPr>
          <p:spPr>
            <a:xfrm>
              <a:off x="5947365"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Oval 239"/>
            <p:cNvSpPr/>
            <p:nvPr/>
          </p:nvSpPr>
          <p:spPr>
            <a:xfrm>
              <a:off x="6160627"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Oval 240"/>
            <p:cNvSpPr/>
            <p:nvPr/>
          </p:nvSpPr>
          <p:spPr>
            <a:xfrm>
              <a:off x="637388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 name="Oval 241"/>
            <p:cNvSpPr/>
            <p:nvPr/>
          </p:nvSpPr>
          <p:spPr>
            <a:xfrm>
              <a:off x="6587151"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Oval 242"/>
            <p:cNvSpPr/>
            <p:nvPr/>
          </p:nvSpPr>
          <p:spPr>
            <a:xfrm>
              <a:off x="6800413"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 name="Oval 243"/>
            <p:cNvSpPr/>
            <p:nvPr/>
          </p:nvSpPr>
          <p:spPr>
            <a:xfrm>
              <a:off x="7013675"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Oval 244"/>
            <p:cNvSpPr/>
            <p:nvPr/>
          </p:nvSpPr>
          <p:spPr>
            <a:xfrm>
              <a:off x="7226937"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 name="Oval 245"/>
            <p:cNvSpPr/>
            <p:nvPr/>
          </p:nvSpPr>
          <p:spPr>
            <a:xfrm>
              <a:off x="744019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 name="Oval 246"/>
            <p:cNvSpPr/>
            <p:nvPr/>
          </p:nvSpPr>
          <p:spPr>
            <a:xfrm>
              <a:off x="7653461"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 name="Oval 247"/>
            <p:cNvSpPr/>
            <p:nvPr/>
          </p:nvSpPr>
          <p:spPr>
            <a:xfrm>
              <a:off x="7866723"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 name="Oval 248"/>
            <p:cNvSpPr/>
            <p:nvPr/>
          </p:nvSpPr>
          <p:spPr>
            <a:xfrm>
              <a:off x="8079985"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 name="Oval 249"/>
            <p:cNvSpPr/>
            <p:nvPr/>
          </p:nvSpPr>
          <p:spPr>
            <a:xfrm>
              <a:off x="8293247"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Oval 250"/>
            <p:cNvSpPr/>
            <p:nvPr/>
          </p:nvSpPr>
          <p:spPr>
            <a:xfrm>
              <a:off x="850650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 name="Oval 251"/>
            <p:cNvSpPr/>
            <p:nvPr/>
          </p:nvSpPr>
          <p:spPr>
            <a:xfrm>
              <a:off x="541421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Oval 252"/>
            <p:cNvSpPr/>
            <p:nvPr/>
          </p:nvSpPr>
          <p:spPr>
            <a:xfrm>
              <a:off x="562747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Oval 253"/>
            <p:cNvSpPr/>
            <p:nvPr/>
          </p:nvSpPr>
          <p:spPr>
            <a:xfrm>
              <a:off x="5840734"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Oval 254"/>
            <p:cNvSpPr/>
            <p:nvPr/>
          </p:nvSpPr>
          <p:spPr>
            <a:xfrm>
              <a:off x="6053996"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 name="Oval 255"/>
            <p:cNvSpPr/>
            <p:nvPr/>
          </p:nvSpPr>
          <p:spPr>
            <a:xfrm>
              <a:off x="626725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Oval 256"/>
            <p:cNvSpPr/>
            <p:nvPr/>
          </p:nvSpPr>
          <p:spPr>
            <a:xfrm>
              <a:off x="648052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Oval 257"/>
            <p:cNvSpPr/>
            <p:nvPr/>
          </p:nvSpPr>
          <p:spPr>
            <a:xfrm>
              <a:off x="669378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Oval 258"/>
            <p:cNvSpPr/>
            <p:nvPr/>
          </p:nvSpPr>
          <p:spPr>
            <a:xfrm>
              <a:off x="6907044"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Oval 259"/>
            <p:cNvSpPr/>
            <p:nvPr/>
          </p:nvSpPr>
          <p:spPr>
            <a:xfrm>
              <a:off x="7120306"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Oval 260"/>
            <p:cNvSpPr/>
            <p:nvPr/>
          </p:nvSpPr>
          <p:spPr>
            <a:xfrm>
              <a:off x="733356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Oval 261"/>
            <p:cNvSpPr/>
            <p:nvPr/>
          </p:nvSpPr>
          <p:spPr>
            <a:xfrm>
              <a:off x="754683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Oval 262"/>
            <p:cNvSpPr/>
            <p:nvPr/>
          </p:nvSpPr>
          <p:spPr>
            <a:xfrm>
              <a:off x="776009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Oval 263"/>
            <p:cNvSpPr/>
            <p:nvPr/>
          </p:nvSpPr>
          <p:spPr>
            <a:xfrm>
              <a:off x="7973354"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Oval 264"/>
            <p:cNvSpPr/>
            <p:nvPr/>
          </p:nvSpPr>
          <p:spPr>
            <a:xfrm>
              <a:off x="8186616"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Oval 265"/>
            <p:cNvSpPr/>
            <p:nvPr/>
          </p:nvSpPr>
          <p:spPr>
            <a:xfrm>
              <a:off x="839987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Oval 266"/>
            <p:cNvSpPr/>
            <p:nvPr/>
          </p:nvSpPr>
          <p:spPr>
            <a:xfrm>
              <a:off x="861314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Oval 267"/>
            <p:cNvSpPr/>
            <p:nvPr/>
          </p:nvSpPr>
          <p:spPr>
            <a:xfrm>
              <a:off x="871978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Oval 268"/>
            <p:cNvSpPr/>
            <p:nvPr/>
          </p:nvSpPr>
          <p:spPr>
            <a:xfrm>
              <a:off x="520094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Oval 269"/>
            <p:cNvSpPr/>
            <p:nvPr/>
          </p:nvSpPr>
          <p:spPr>
            <a:xfrm>
              <a:off x="530757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Oval 270"/>
            <p:cNvSpPr/>
            <p:nvPr/>
          </p:nvSpPr>
          <p:spPr>
            <a:xfrm>
              <a:off x="5520841"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 name="Oval 271"/>
            <p:cNvSpPr/>
            <p:nvPr/>
          </p:nvSpPr>
          <p:spPr>
            <a:xfrm>
              <a:off x="5734103"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 name="Oval 272"/>
            <p:cNvSpPr/>
            <p:nvPr/>
          </p:nvSpPr>
          <p:spPr>
            <a:xfrm>
              <a:off x="5947365"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Oval 273"/>
            <p:cNvSpPr/>
            <p:nvPr/>
          </p:nvSpPr>
          <p:spPr>
            <a:xfrm>
              <a:off x="6160627"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Oval 274"/>
            <p:cNvSpPr/>
            <p:nvPr/>
          </p:nvSpPr>
          <p:spPr>
            <a:xfrm>
              <a:off x="637388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Oval 275"/>
            <p:cNvSpPr/>
            <p:nvPr/>
          </p:nvSpPr>
          <p:spPr>
            <a:xfrm>
              <a:off x="6587151"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Oval 276"/>
            <p:cNvSpPr/>
            <p:nvPr/>
          </p:nvSpPr>
          <p:spPr>
            <a:xfrm>
              <a:off x="6800413"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Oval 277"/>
            <p:cNvSpPr/>
            <p:nvPr/>
          </p:nvSpPr>
          <p:spPr>
            <a:xfrm>
              <a:off x="7013675"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Oval 278"/>
            <p:cNvSpPr/>
            <p:nvPr/>
          </p:nvSpPr>
          <p:spPr>
            <a:xfrm>
              <a:off x="7226937"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Oval 279"/>
            <p:cNvSpPr/>
            <p:nvPr/>
          </p:nvSpPr>
          <p:spPr>
            <a:xfrm>
              <a:off x="744019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Oval 280"/>
            <p:cNvSpPr/>
            <p:nvPr/>
          </p:nvSpPr>
          <p:spPr>
            <a:xfrm>
              <a:off x="7653461"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 name="Oval 281"/>
            <p:cNvSpPr/>
            <p:nvPr/>
          </p:nvSpPr>
          <p:spPr>
            <a:xfrm>
              <a:off x="7866723"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 name="Oval 282"/>
            <p:cNvSpPr/>
            <p:nvPr/>
          </p:nvSpPr>
          <p:spPr>
            <a:xfrm>
              <a:off x="8079985"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 name="Oval 283"/>
            <p:cNvSpPr/>
            <p:nvPr/>
          </p:nvSpPr>
          <p:spPr>
            <a:xfrm>
              <a:off x="8293247"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 name="Oval 284"/>
            <p:cNvSpPr/>
            <p:nvPr/>
          </p:nvSpPr>
          <p:spPr>
            <a:xfrm>
              <a:off x="850650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Oval 285"/>
            <p:cNvSpPr/>
            <p:nvPr/>
          </p:nvSpPr>
          <p:spPr>
            <a:xfrm>
              <a:off x="541421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 name="Oval 286"/>
            <p:cNvSpPr/>
            <p:nvPr/>
          </p:nvSpPr>
          <p:spPr>
            <a:xfrm>
              <a:off x="562747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 name="Oval 287"/>
            <p:cNvSpPr/>
            <p:nvPr/>
          </p:nvSpPr>
          <p:spPr>
            <a:xfrm>
              <a:off x="5840734"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 name="Oval 288"/>
            <p:cNvSpPr/>
            <p:nvPr/>
          </p:nvSpPr>
          <p:spPr>
            <a:xfrm>
              <a:off x="6053996"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 name="Oval 289"/>
            <p:cNvSpPr/>
            <p:nvPr/>
          </p:nvSpPr>
          <p:spPr>
            <a:xfrm>
              <a:off x="626725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 name="Oval 290"/>
            <p:cNvSpPr/>
            <p:nvPr/>
          </p:nvSpPr>
          <p:spPr>
            <a:xfrm>
              <a:off x="648052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Oval 291"/>
            <p:cNvSpPr/>
            <p:nvPr/>
          </p:nvSpPr>
          <p:spPr>
            <a:xfrm>
              <a:off x="669378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 name="Oval 292"/>
            <p:cNvSpPr/>
            <p:nvPr/>
          </p:nvSpPr>
          <p:spPr>
            <a:xfrm>
              <a:off x="6907044"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 name="Oval 293"/>
            <p:cNvSpPr/>
            <p:nvPr/>
          </p:nvSpPr>
          <p:spPr>
            <a:xfrm>
              <a:off x="7120306"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5" name="Oval 294"/>
            <p:cNvSpPr/>
            <p:nvPr/>
          </p:nvSpPr>
          <p:spPr>
            <a:xfrm>
              <a:off x="733356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 name="Oval 295"/>
            <p:cNvSpPr/>
            <p:nvPr/>
          </p:nvSpPr>
          <p:spPr>
            <a:xfrm>
              <a:off x="754683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7" name="Oval 296"/>
            <p:cNvSpPr/>
            <p:nvPr/>
          </p:nvSpPr>
          <p:spPr>
            <a:xfrm>
              <a:off x="776009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8" name="Oval 297"/>
            <p:cNvSpPr/>
            <p:nvPr/>
          </p:nvSpPr>
          <p:spPr>
            <a:xfrm>
              <a:off x="7973354"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 name="Oval 298"/>
            <p:cNvSpPr/>
            <p:nvPr/>
          </p:nvSpPr>
          <p:spPr>
            <a:xfrm>
              <a:off x="8186616"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0" name="Oval 299"/>
            <p:cNvSpPr/>
            <p:nvPr/>
          </p:nvSpPr>
          <p:spPr>
            <a:xfrm>
              <a:off x="839987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1" name="Oval 300"/>
            <p:cNvSpPr/>
            <p:nvPr/>
          </p:nvSpPr>
          <p:spPr>
            <a:xfrm>
              <a:off x="861314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2" name="Oval 301"/>
            <p:cNvSpPr/>
            <p:nvPr/>
          </p:nvSpPr>
          <p:spPr>
            <a:xfrm>
              <a:off x="871978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3" name="Oval 302"/>
            <p:cNvSpPr/>
            <p:nvPr/>
          </p:nvSpPr>
          <p:spPr>
            <a:xfrm>
              <a:off x="520094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4" name="Oval 303"/>
            <p:cNvSpPr/>
            <p:nvPr/>
          </p:nvSpPr>
          <p:spPr>
            <a:xfrm>
              <a:off x="530757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5" name="Oval 304"/>
            <p:cNvSpPr/>
            <p:nvPr/>
          </p:nvSpPr>
          <p:spPr>
            <a:xfrm>
              <a:off x="5520841"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6" name="Oval 305"/>
            <p:cNvSpPr/>
            <p:nvPr/>
          </p:nvSpPr>
          <p:spPr>
            <a:xfrm>
              <a:off x="5734103"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Oval 306"/>
            <p:cNvSpPr/>
            <p:nvPr/>
          </p:nvSpPr>
          <p:spPr>
            <a:xfrm>
              <a:off x="5947365"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8" name="Oval 307"/>
            <p:cNvSpPr/>
            <p:nvPr/>
          </p:nvSpPr>
          <p:spPr>
            <a:xfrm>
              <a:off x="6160627"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9" name="Oval 308"/>
            <p:cNvSpPr/>
            <p:nvPr/>
          </p:nvSpPr>
          <p:spPr>
            <a:xfrm>
              <a:off x="637388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0" name="Oval 309"/>
            <p:cNvSpPr/>
            <p:nvPr/>
          </p:nvSpPr>
          <p:spPr>
            <a:xfrm>
              <a:off x="6587151"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1" name="Oval 310"/>
            <p:cNvSpPr/>
            <p:nvPr/>
          </p:nvSpPr>
          <p:spPr>
            <a:xfrm>
              <a:off x="6800413"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2" name="Oval 311"/>
            <p:cNvSpPr/>
            <p:nvPr/>
          </p:nvSpPr>
          <p:spPr>
            <a:xfrm>
              <a:off x="7013675"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3" name="Oval 312"/>
            <p:cNvSpPr/>
            <p:nvPr/>
          </p:nvSpPr>
          <p:spPr>
            <a:xfrm>
              <a:off x="7226937"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4" name="Oval 313"/>
            <p:cNvSpPr/>
            <p:nvPr/>
          </p:nvSpPr>
          <p:spPr>
            <a:xfrm>
              <a:off x="744019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5" name="Oval 314"/>
            <p:cNvSpPr/>
            <p:nvPr/>
          </p:nvSpPr>
          <p:spPr>
            <a:xfrm>
              <a:off x="7653461"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6" name="Oval 315"/>
            <p:cNvSpPr/>
            <p:nvPr/>
          </p:nvSpPr>
          <p:spPr>
            <a:xfrm>
              <a:off x="7866723"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 name="Oval 316"/>
            <p:cNvSpPr/>
            <p:nvPr/>
          </p:nvSpPr>
          <p:spPr>
            <a:xfrm>
              <a:off x="8079985"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8" name="Oval 317"/>
            <p:cNvSpPr/>
            <p:nvPr/>
          </p:nvSpPr>
          <p:spPr>
            <a:xfrm>
              <a:off x="8293247"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9" name="Oval 318"/>
            <p:cNvSpPr/>
            <p:nvPr/>
          </p:nvSpPr>
          <p:spPr>
            <a:xfrm>
              <a:off x="850650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0" name="Oval 319"/>
            <p:cNvSpPr/>
            <p:nvPr/>
          </p:nvSpPr>
          <p:spPr>
            <a:xfrm>
              <a:off x="541421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1" name="Oval 320"/>
            <p:cNvSpPr/>
            <p:nvPr/>
          </p:nvSpPr>
          <p:spPr>
            <a:xfrm>
              <a:off x="562747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2" name="Oval 321"/>
            <p:cNvSpPr/>
            <p:nvPr/>
          </p:nvSpPr>
          <p:spPr>
            <a:xfrm>
              <a:off x="5840734"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3" name="Oval 322"/>
            <p:cNvSpPr/>
            <p:nvPr/>
          </p:nvSpPr>
          <p:spPr>
            <a:xfrm>
              <a:off x="6053996"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4" name="Oval 323"/>
            <p:cNvSpPr/>
            <p:nvPr/>
          </p:nvSpPr>
          <p:spPr>
            <a:xfrm>
              <a:off x="626725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5" name="Oval 324"/>
            <p:cNvSpPr/>
            <p:nvPr/>
          </p:nvSpPr>
          <p:spPr>
            <a:xfrm>
              <a:off x="648052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6" name="Oval 325"/>
            <p:cNvSpPr/>
            <p:nvPr/>
          </p:nvSpPr>
          <p:spPr>
            <a:xfrm>
              <a:off x="669378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 name="Oval 326"/>
            <p:cNvSpPr/>
            <p:nvPr/>
          </p:nvSpPr>
          <p:spPr>
            <a:xfrm>
              <a:off x="6907044"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8" name="Oval 327"/>
            <p:cNvSpPr/>
            <p:nvPr/>
          </p:nvSpPr>
          <p:spPr>
            <a:xfrm>
              <a:off x="7120306"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9" name="Oval 328"/>
            <p:cNvSpPr/>
            <p:nvPr/>
          </p:nvSpPr>
          <p:spPr>
            <a:xfrm>
              <a:off x="733356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0" name="Oval 329"/>
            <p:cNvSpPr/>
            <p:nvPr/>
          </p:nvSpPr>
          <p:spPr>
            <a:xfrm>
              <a:off x="754683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1" name="Oval 330"/>
            <p:cNvSpPr/>
            <p:nvPr/>
          </p:nvSpPr>
          <p:spPr>
            <a:xfrm>
              <a:off x="776009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2" name="Oval 331"/>
            <p:cNvSpPr/>
            <p:nvPr/>
          </p:nvSpPr>
          <p:spPr>
            <a:xfrm>
              <a:off x="7973354"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3" name="Oval 332"/>
            <p:cNvSpPr/>
            <p:nvPr/>
          </p:nvSpPr>
          <p:spPr>
            <a:xfrm>
              <a:off x="8186616"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4" name="Oval 333"/>
            <p:cNvSpPr/>
            <p:nvPr/>
          </p:nvSpPr>
          <p:spPr>
            <a:xfrm>
              <a:off x="839987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5" name="Oval 334"/>
            <p:cNvSpPr/>
            <p:nvPr/>
          </p:nvSpPr>
          <p:spPr>
            <a:xfrm>
              <a:off x="861314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6" name="Oval 335"/>
            <p:cNvSpPr/>
            <p:nvPr/>
          </p:nvSpPr>
          <p:spPr>
            <a:xfrm>
              <a:off x="871978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7" name="Oval 336"/>
            <p:cNvSpPr/>
            <p:nvPr/>
          </p:nvSpPr>
          <p:spPr>
            <a:xfrm>
              <a:off x="520094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8" name="Oval 337"/>
            <p:cNvSpPr/>
            <p:nvPr/>
          </p:nvSpPr>
          <p:spPr>
            <a:xfrm>
              <a:off x="530757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9" name="Oval 338"/>
            <p:cNvSpPr/>
            <p:nvPr/>
          </p:nvSpPr>
          <p:spPr>
            <a:xfrm>
              <a:off x="5520841"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0" name="Oval 339"/>
            <p:cNvSpPr/>
            <p:nvPr/>
          </p:nvSpPr>
          <p:spPr>
            <a:xfrm>
              <a:off x="5734103"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1" name="Oval 340"/>
            <p:cNvSpPr/>
            <p:nvPr/>
          </p:nvSpPr>
          <p:spPr>
            <a:xfrm>
              <a:off x="5947365"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2" name="Oval 341"/>
            <p:cNvSpPr/>
            <p:nvPr/>
          </p:nvSpPr>
          <p:spPr>
            <a:xfrm>
              <a:off x="6160627"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3" name="Oval 342"/>
            <p:cNvSpPr/>
            <p:nvPr/>
          </p:nvSpPr>
          <p:spPr>
            <a:xfrm>
              <a:off x="637388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4" name="Oval 343"/>
            <p:cNvSpPr/>
            <p:nvPr/>
          </p:nvSpPr>
          <p:spPr>
            <a:xfrm>
              <a:off x="6587151"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5" name="Oval 344"/>
            <p:cNvSpPr/>
            <p:nvPr/>
          </p:nvSpPr>
          <p:spPr>
            <a:xfrm>
              <a:off x="6800413"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6" name="Oval 345"/>
            <p:cNvSpPr/>
            <p:nvPr/>
          </p:nvSpPr>
          <p:spPr>
            <a:xfrm>
              <a:off x="7013675"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7" name="Oval 346"/>
            <p:cNvSpPr/>
            <p:nvPr/>
          </p:nvSpPr>
          <p:spPr>
            <a:xfrm>
              <a:off x="7226937"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Oval 347"/>
            <p:cNvSpPr/>
            <p:nvPr/>
          </p:nvSpPr>
          <p:spPr>
            <a:xfrm>
              <a:off x="744019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9" name="Oval 348"/>
            <p:cNvSpPr/>
            <p:nvPr/>
          </p:nvSpPr>
          <p:spPr>
            <a:xfrm>
              <a:off x="7653461"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0" name="Oval 349"/>
            <p:cNvSpPr/>
            <p:nvPr/>
          </p:nvSpPr>
          <p:spPr>
            <a:xfrm>
              <a:off x="7866723"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1" name="Oval 350"/>
            <p:cNvSpPr/>
            <p:nvPr/>
          </p:nvSpPr>
          <p:spPr>
            <a:xfrm>
              <a:off x="8079985"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2" name="Oval 351"/>
            <p:cNvSpPr/>
            <p:nvPr/>
          </p:nvSpPr>
          <p:spPr>
            <a:xfrm>
              <a:off x="8293247"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3" name="Oval 352"/>
            <p:cNvSpPr/>
            <p:nvPr/>
          </p:nvSpPr>
          <p:spPr>
            <a:xfrm>
              <a:off x="850650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4" name="Oval 353"/>
            <p:cNvSpPr/>
            <p:nvPr/>
          </p:nvSpPr>
          <p:spPr>
            <a:xfrm>
              <a:off x="541421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5" name="Oval 354"/>
            <p:cNvSpPr/>
            <p:nvPr/>
          </p:nvSpPr>
          <p:spPr>
            <a:xfrm>
              <a:off x="562747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Oval 355"/>
            <p:cNvSpPr/>
            <p:nvPr/>
          </p:nvSpPr>
          <p:spPr>
            <a:xfrm>
              <a:off x="5840734"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7" name="Oval 356"/>
            <p:cNvSpPr/>
            <p:nvPr/>
          </p:nvSpPr>
          <p:spPr>
            <a:xfrm>
              <a:off x="6053996"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8" name="Oval 357"/>
            <p:cNvSpPr/>
            <p:nvPr/>
          </p:nvSpPr>
          <p:spPr>
            <a:xfrm>
              <a:off x="626725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9" name="Oval 358"/>
            <p:cNvSpPr/>
            <p:nvPr/>
          </p:nvSpPr>
          <p:spPr>
            <a:xfrm>
              <a:off x="648052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0" name="Oval 359"/>
            <p:cNvSpPr/>
            <p:nvPr/>
          </p:nvSpPr>
          <p:spPr>
            <a:xfrm>
              <a:off x="669378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1" name="Oval 360"/>
            <p:cNvSpPr/>
            <p:nvPr/>
          </p:nvSpPr>
          <p:spPr>
            <a:xfrm>
              <a:off x="6907044"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2" name="Oval 361"/>
            <p:cNvSpPr/>
            <p:nvPr/>
          </p:nvSpPr>
          <p:spPr>
            <a:xfrm>
              <a:off x="7120306"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3" name="Oval 362"/>
            <p:cNvSpPr/>
            <p:nvPr/>
          </p:nvSpPr>
          <p:spPr>
            <a:xfrm>
              <a:off x="733356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4" name="Oval 363"/>
            <p:cNvSpPr/>
            <p:nvPr/>
          </p:nvSpPr>
          <p:spPr>
            <a:xfrm>
              <a:off x="754683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5" name="Oval 364"/>
            <p:cNvSpPr/>
            <p:nvPr/>
          </p:nvSpPr>
          <p:spPr>
            <a:xfrm>
              <a:off x="776009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6" name="Oval 365"/>
            <p:cNvSpPr/>
            <p:nvPr/>
          </p:nvSpPr>
          <p:spPr>
            <a:xfrm>
              <a:off x="7973354"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7" name="Oval 366"/>
            <p:cNvSpPr/>
            <p:nvPr/>
          </p:nvSpPr>
          <p:spPr>
            <a:xfrm>
              <a:off x="8186616"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8" name="Oval 367"/>
            <p:cNvSpPr/>
            <p:nvPr/>
          </p:nvSpPr>
          <p:spPr>
            <a:xfrm>
              <a:off x="839987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9" name="Oval 368"/>
            <p:cNvSpPr/>
            <p:nvPr/>
          </p:nvSpPr>
          <p:spPr>
            <a:xfrm>
              <a:off x="861314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Oval 369"/>
            <p:cNvSpPr/>
            <p:nvPr/>
          </p:nvSpPr>
          <p:spPr>
            <a:xfrm>
              <a:off x="871978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1" name="Oval 370"/>
            <p:cNvSpPr/>
            <p:nvPr/>
          </p:nvSpPr>
          <p:spPr>
            <a:xfrm>
              <a:off x="520094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2" name="Oval 371"/>
            <p:cNvSpPr/>
            <p:nvPr/>
          </p:nvSpPr>
          <p:spPr>
            <a:xfrm>
              <a:off x="530757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3" name="Oval 372"/>
            <p:cNvSpPr/>
            <p:nvPr/>
          </p:nvSpPr>
          <p:spPr>
            <a:xfrm>
              <a:off x="5520841"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4" name="Oval 373"/>
            <p:cNvSpPr/>
            <p:nvPr/>
          </p:nvSpPr>
          <p:spPr>
            <a:xfrm>
              <a:off x="5734103"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5" name="Oval 374"/>
            <p:cNvSpPr/>
            <p:nvPr/>
          </p:nvSpPr>
          <p:spPr>
            <a:xfrm>
              <a:off x="5947365"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6" name="Oval 375"/>
            <p:cNvSpPr/>
            <p:nvPr/>
          </p:nvSpPr>
          <p:spPr>
            <a:xfrm>
              <a:off x="6160627"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7" name="Oval 376"/>
            <p:cNvSpPr/>
            <p:nvPr/>
          </p:nvSpPr>
          <p:spPr>
            <a:xfrm>
              <a:off x="637388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8" name="Oval 377"/>
            <p:cNvSpPr/>
            <p:nvPr/>
          </p:nvSpPr>
          <p:spPr>
            <a:xfrm>
              <a:off x="6587151"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9" name="Oval 378"/>
            <p:cNvSpPr/>
            <p:nvPr/>
          </p:nvSpPr>
          <p:spPr>
            <a:xfrm>
              <a:off x="6800413"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0" name="Oval 379"/>
            <p:cNvSpPr/>
            <p:nvPr/>
          </p:nvSpPr>
          <p:spPr>
            <a:xfrm>
              <a:off x="7013675"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1" name="Oval 380"/>
            <p:cNvSpPr/>
            <p:nvPr/>
          </p:nvSpPr>
          <p:spPr>
            <a:xfrm>
              <a:off x="7226937"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2" name="Oval 381"/>
            <p:cNvSpPr/>
            <p:nvPr/>
          </p:nvSpPr>
          <p:spPr>
            <a:xfrm>
              <a:off x="744019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3" name="Oval 382"/>
            <p:cNvSpPr/>
            <p:nvPr/>
          </p:nvSpPr>
          <p:spPr>
            <a:xfrm>
              <a:off x="7653461"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4" name="Oval 383"/>
            <p:cNvSpPr/>
            <p:nvPr/>
          </p:nvSpPr>
          <p:spPr>
            <a:xfrm>
              <a:off x="7866723"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5" name="Oval 384"/>
            <p:cNvSpPr/>
            <p:nvPr/>
          </p:nvSpPr>
          <p:spPr>
            <a:xfrm>
              <a:off x="8079985"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6" name="Oval 385"/>
            <p:cNvSpPr/>
            <p:nvPr/>
          </p:nvSpPr>
          <p:spPr>
            <a:xfrm>
              <a:off x="8293247"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7" name="Oval 386"/>
            <p:cNvSpPr/>
            <p:nvPr/>
          </p:nvSpPr>
          <p:spPr>
            <a:xfrm>
              <a:off x="850650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8" name="Oval 387"/>
            <p:cNvSpPr/>
            <p:nvPr/>
          </p:nvSpPr>
          <p:spPr>
            <a:xfrm>
              <a:off x="541421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9" name="Oval 388"/>
            <p:cNvSpPr/>
            <p:nvPr/>
          </p:nvSpPr>
          <p:spPr>
            <a:xfrm>
              <a:off x="562747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0" name="Oval 389"/>
            <p:cNvSpPr/>
            <p:nvPr/>
          </p:nvSpPr>
          <p:spPr>
            <a:xfrm>
              <a:off x="5840734"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1" name="Oval 390"/>
            <p:cNvSpPr/>
            <p:nvPr/>
          </p:nvSpPr>
          <p:spPr>
            <a:xfrm>
              <a:off x="6053996"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2" name="Oval 391"/>
            <p:cNvSpPr/>
            <p:nvPr/>
          </p:nvSpPr>
          <p:spPr>
            <a:xfrm>
              <a:off x="626725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3" name="Oval 392"/>
            <p:cNvSpPr/>
            <p:nvPr/>
          </p:nvSpPr>
          <p:spPr>
            <a:xfrm>
              <a:off x="648052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4" name="Oval 393"/>
            <p:cNvSpPr/>
            <p:nvPr/>
          </p:nvSpPr>
          <p:spPr>
            <a:xfrm>
              <a:off x="669378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5" name="Oval 394"/>
            <p:cNvSpPr/>
            <p:nvPr/>
          </p:nvSpPr>
          <p:spPr>
            <a:xfrm>
              <a:off x="6907044"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6" name="Oval 395"/>
            <p:cNvSpPr/>
            <p:nvPr/>
          </p:nvSpPr>
          <p:spPr>
            <a:xfrm>
              <a:off x="7120306"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7" name="Oval 396"/>
            <p:cNvSpPr/>
            <p:nvPr/>
          </p:nvSpPr>
          <p:spPr>
            <a:xfrm>
              <a:off x="733356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8" name="Oval 397"/>
            <p:cNvSpPr/>
            <p:nvPr/>
          </p:nvSpPr>
          <p:spPr>
            <a:xfrm>
              <a:off x="754683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9" name="Oval 398"/>
            <p:cNvSpPr/>
            <p:nvPr/>
          </p:nvSpPr>
          <p:spPr>
            <a:xfrm>
              <a:off x="776009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0" name="Oval 399"/>
            <p:cNvSpPr/>
            <p:nvPr/>
          </p:nvSpPr>
          <p:spPr>
            <a:xfrm>
              <a:off x="7973354"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1" name="Oval 400"/>
            <p:cNvSpPr/>
            <p:nvPr/>
          </p:nvSpPr>
          <p:spPr>
            <a:xfrm>
              <a:off x="8186616"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2" name="Oval 401"/>
            <p:cNvSpPr/>
            <p:nvPr/>
          </p:nvSpPr>
          <p:spPr>
            <a:xfrm>
              <a:off x="839987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3" name="Oval 402"/>
            <p:cNvSpPr/>
            <p:nvPr/>
          </p:nvSpPr>
          <p:spPr>
            <a:xfrm>
              <a:off x="861314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4" name="Oval 403"/>
            <p:cNvSpPr/>
            <p:nvPr/>
          </p:nvSpPr>
          <p:spPr>
            <a:xfrm>
              <a:off x="871978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5" name="Oval 404"/>
            <p:cNvSpPr/>
            <p:nvPr/>
          </p:nvSpPr>
          <p:spPr>
            <a:xfrm>
              <a:off x="520094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6" name="Oval 405"/>
            <p:cNvSpPr/>
            <p:nvPr/>
          </p:nvSpPr>
          <p:spPr>
            <a:xfrm>
              <a:off x="530757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7" name="Oval 406"/>
            <p:cNvSpPr/>
            <p:nvPr/>
          </p:nvSpPr>
          <p:spPr>
            <a:xfrm>
              <a:off x="5520841"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8" name="Oval 407"/>
            <p:cNvSpPr/>
            <p:nvPr/>
          </p:nvSpPr>
          <p:spPr>
            <a:xfrm>
              <a:off x="5734103"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9" name="Oval 408"/>
            <p:cNvSpPr/>
            <p:nvPr/>
          </p:nvSpPr>
          <p:spPr>
            <a:xfrm>
              <a:off x="5947365"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0" name="Oval 409"/>
            <p:cNvSpPr/>
            <p:nvPr/>
          </p:nvSpPr>
          <p:spPr>
            <a:xfrm>
              <a:off x="6160627"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1" name="Oval 410"/>
            <p:cNvSpPr/>
            <p:nvPr/>
          </p:nvSpPr>
          <p:spPr>
            <a:xfrm>
              <a:off x="637388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2" name="Oval 411"/>
            <p:cNvSpPr/>
            <p:nvPr/>
          </p:nvSpPr>
          <p:spPr>
            <a:xfrm>
              <a:off x="6587151"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3" name="Oval 412"/>
            <p:cNvSpPr/>
            <p:nvPr/>
          </p:nvSpPr>
          <p:spPr>
            <a:xfrm>
              <a:off x="6800413"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4" name="Oval 413"/>
            <p:cNvSpPr/>
            <p:nvPr/>
          </p:nvSpPr>
          <p:spPr>
            <a:xfrm>
              <a:off x="7013675"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5" name="Oval 414"/>
            <p:cNvSpPr/>
            <p:nvPr/>
          </p:nvSpPr>
          <p:spPr>
            <a:xfrm>
              <a:off x="7226937"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6" name="Oval 415"/>
            <p:cNvSpPr/>
            <p:nvPr/>
          </p:nvSpPr>
          <p:spPr>
            <a:xfrm>
              <a:off x="744019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7" name="Oval 416"/>
            <p:cNvSpPr/>
            <p:nvPr/>
          </p:nvSpPr>
          <p:spPr>
            <a:xfrm>
              <a:off x="7653461"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8" name="Oval 417"/>
            <p:cNvSpPr/>
            <p:nvPr/>
          </p:nvSpPr>
          <p:spPr>
            <a:xfrm>
              <a:off x="7866723"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9" name="Oval 418"/>
            <p:cNvSpPr/>
            <p:nvPr/>
          </p:nvSpPr>
          <p:spPr>
            <a:xfrm>
              <a:off x="8079985"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0" name="Oval 419"/>
            <p:cNvSpPr/>
            <p:nvPr/>
          </p:nvSpPr>
          <p:spPr>
            <a:xfrm>
              <a:off x="8293247"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1" name="Oval 420"/>
            <p:cNvSpPr/>
            <p:nvPr/>
          </p:nvSpPr>
          <p:spPr>
            <a:xfrm>
              <a:off x="850650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2" name="Oval 421"/>
            <p:cNvSpPr/>
            <p:nvPr/>
          </p:nvSpPr>
          <p:spPr>
            <a:xfrm>
              <a:off x="541421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3" name="Oval 422"/>
            <p:cNvSpPr/>
            <p:nvPr/>
          </p:nvSpPr>
          <p:spPr>
            <a:xfrm>
              <a:off x="562747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4" name="Oval 423"/>
            <p:cNvSpPr/>
            <p:nvPr/>
          </p:nvSpPr>
          <p:spPr>
            <a:xfrm>
              <a:off x="5840734"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5" name="Oval 424"/>
            <p:cNvSpPr/>
            <p:nvPr/>
          </p:nvSpPr>
          <p:spPr>
            <a:xfrm>
              <a:off x="6053996"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6" name="Oval 425"/>
            <p:cNvSpPr/>
            <p:nvPr/>
          </p:nvSpPr>
          <p:spPr>
            <a:xfrm>
              <a:off x="626725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7" name="Oval 426"/>
            <p:cNvSpPr/>
            <p:nvPr/>
          </p:nvSpPr>
          <p:spPr>
            <a:xfrm>
              <a:off x="648052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8" name="Oval 427"/>
            <p:cNvSpPr/>
            <p:nvPr/>
          </p:nvSpPr>
          <p:spPr>
            <a:xfrm>
              <a:off x="669378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9" name="Oval 428"/>
            <p:cNvSpPr/>
            <p:nvPr/>
          </p:nvSpPr>
          <p:spPr>
            <a:xfrm>
              <a:off x="6907044"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0" name="Oval 429"/>
            <p:cNvSpPr/>
            <p:nvPr/>
          </p:nvSpPr>
          <p:spPr>
            <a:xfrm>
              <a:off x="7120306"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1" name="Oval 430"/>
            <p:cNvSpPr/>
            <p:nvPr/>
          </p:nvSpPr>
          <p:spPr>
            <a:xfrm>
              <a:off x="733356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2" name="Oval 431"/>
            <p:cNvSpPr/>
            <p:nvPr/>
          </p:nvSpPr>
          <p:spPr>
            <a:xfrm>
              <a:off x="754683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3" name="Oval 432"/>
            <p:cNvSpPr/>
            <p:nvPr/>
          </p:nvSpPr>
          <p:spPr>
            <a:xfrm>
              <a:off x="776009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4" name="Oval 433"/>
            <p:cNvSpPr/>
            <p:nvPr/>
          </p:nvSpPr>
          <p:spPr>
            <a:xfrm>
              <a:off x="7973354"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5" name="Oval 434"/>
            <p:cNvSpPr/>
            <p:nvPr/>
          </p:nvSpPr>
          <p:spPr>
            <a:xfrm>
              <a:off x="8186616"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6" name="Oval 435"/>
            <p:cNvSpPr/>
            <p:nvPr/>
          </p:nvSpPr>
          <p:spPr>
            <a:xfrm>
              <a:off x="839987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7" name="Oval 436"/>
            <p:cNvSpPr/>
            <p:nvPr/>
          </p:nvSpPr>
          <p:spPr>
            <a:xfrm>
              <a:off x="861314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8" name="Oval 437"/>
            <p:cNvSpPr/>
            <p:nvPr/>
          </p:nvSpPr>
          <p:spPr>
            <a:xfrm>
              <a:off x="871978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9" name="Oval 438"/>
            <p:cNvSpPr/>
            <p:nvPr/>
          </p:nvSpPr>
          <p:spPr>
            <a:xfrm>
              <a:off x="520094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0" name="Oval 439"/>
            <p:cNvSpPr/>
            <p:nvPr/>
          </p:nvSpPr>
          <p:spPr>
            <a:xfrm>
              <a:off x="530757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1" name="Oval 440"/>
            <p:cNvSpPr/>
            <p:nvPr/>
          </p:nvSpPr>
          <p:spPr>
            <a:xfrm>
              <a:off x="5520841"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2" name="Oval 441"/>
            <p:cNvSpPr/>
            <p:nvPr/>
          </p:nvSpPr>
          <p:spPr>
            <a:xfrm>
              <a:off x="5734103"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3" name="Oval 442"/>
            <p:cNvSpPr/>
            <p:nvPr/>
          </p:nvSpPr>
          <p:spPr>
            <a:xfrm>
              <a:off x="5947365"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4" name="Oval 443"/>
            <p:cNvSpPr/>
            <p:nvPr/>
          </p:nvSpPr>
          <p:spPr>
            <a:xfrm>
              <a:off x="6160627"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5" name="Oval 444"/>
            <p:cNvSpPr/>
            <p:nvPr/>
          </p:nvSpPr>
          <p:spPr>
            <a:xfrm>
              <a:off x="637388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6" name="Oval 445"/>
            <p:cNvSpPr/>
            <p:nvPr/>
          </p:nvSpPr>
          <p:spPr>
            <a:xfrm>
              <a:off x="6587151"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7" name="Oval 446"/>
            <p:cNvSpPr/>
            <p:nvPr/>
          </p:nvSpPr>
          <p:spPr>
            <a:xfrm>
              <a:off x="6800413"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8" name="Oval 447"/>
            <p:cNvSpPr/>
            <p:nvPr/>
          </p:nvSpPr>
          <p:spPr>
            <a:xfrm>
              <a:off x="7013675"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9" name="Oval 448"/>
            <p:cNvSpPr/>
            <p:nvPr/>
          </p:nvSpPr>
          <p:spPr>
            <a:xfrm>
              <a:off x="7226937"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0" name="Oval 449"/>
            <p:cNvSpPr/>
            <p:nvPr/>
          </p:nvSpPr>
          <p:spPr>
            <a:xfrm>
              <a:off x="744019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1" name="Oval 450"/>
            <p:cNvSpPr/>
            <p:nvPr/>
          </p:nvSpPr>
          <p:spPr>
            <a:xfrm>
              <a:off x="7653461"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2" name="Oval 451"/>
            <p:cNvSpPr/>
            <p:nvPr/>
          </p:nvSpPr>
          <p:spPr>
            <a:xfrm>
              <a:off x="7866723"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3" name="Oval 452"/>
            <p:cNvSpPr/>
            <p:nvPr/>
          </p:nvSpPr>
          <p:spPr>
            <a:xfrm>
              <a:off x="8079985"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4" name="Oval 453"/>
            <p:cNvSpPr/>
            <p:nvPr/>
          </p:nvSpPr>
          <p:spPr>
            <a:xfrm>
              <a:off x="8293247"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5" name="Oval 454"/>
            <p:cNvSpPr/>
            <p:nvPr/>
          </p:nvSpPr>
          <p:spPr>
            <a:xfrm>
              <a:off x="850650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6" name="Oval 455"/>
            <p:cNvSpPr/>
            <p:nvPr/>
          </p:nvSpPr>
          <p:spPr>
            <a:xfrm>
              <a:off x="541421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7" name="Oval 456"/>
            <p:cNvSpPr/>
            <p:nvPr/>
          </p:nvSpPr>
          <p:spPr>
            <a:xfrm>
              <a:off x="562747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8" name="Oval 457"/>
            <p:cNvSpPr/>
            <p:nvPr/>
          </p:nvSpPr>
          <p:spPr>
            <a:xfrm>
              <a:off x="5840734"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9" name="Oval 458"/>
            <p:cNvSpPr/>
            <p:nvPr/>
          </p:nvSpPr>
          <p:spPr>
            <a:xfrm>
              <a:off x="6053996"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0" name="Oval 459"/>
            <p:cNvSpPr/>
            <p:nvPr/>
          </p:nvSpPr>
          <p:spPr>
            <a:xfrm>
              <a:off x="626725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1" name="Oval 460"/>
            <p:cNvSpPr/>
            <p:nvPr/>
          </p:nvSpPr>
          <p:spPr>
            <a:xfrm>
              <a:off x="648052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2" name="Oval 461"/>
            <p:cNvSpPr/>
            <p:nvPr/>
          </p:nvSpPr>
          <p:spPr>
            <a:xfrm>
              <a:off x="669378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3" name="Oval 462"/>
            <p:cNvSpPr/>
            <p:nvPr/>
          </p:nvSpPr>
          <p:spPr>
            <a:xfrm>
              <a:off x="6907044"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4" name="Oval 463"/>
            <p:cNvSpPr/>
            <p:nvPr/>
          </p:nvSpPr>
          <p:spPr>
            <a:xfrm>
              <a:off x="7120306"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5" name="Oval 464"/>
            <p:cNvSpPr/>
            <p:nvPr/>
          </p:nvSpPr>
          <p:spPr>
            <a:xfrm>
              <a:off x="733356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6" name="Oval 465"/>
            <p:cNvSpPr/>
            <p:nvPr/>
          </p:nvSpPr>
          <p:spPr>
            <a:xfrm>
              <a:off x="754683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7" name="Oval 466"/>
            <p:cNvSpPr/>
            <p:nvPr/>
          </p:nvSpPr>
          <p:spPr>
            <a:xfrm>
              <a:off x="776009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8" name="Oval 467"/>
            <p:cNvSpPr/>
            <p:nvPr/>
          </p:nvSpPr>
          <p:spPr>
            <a:xfrm>
              <a:off x="7973354"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9" name="Oval 468"/>
            <p:cNvSpPr/>
            <p:nvPr/>
          </p:nvSpPr>
          <p:spPr>
            <a:xfrm>
              <a:off x="8186616"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0" name="Oval 469"/>
            <p:cNvSpPr/>
            <p:nvPr/>
          </p:nvSpPr>
          <p:spPr>
            <a:xfrm>
              <a:off x="839987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1" name="Oval 470"/>
            <p:cNvSpPr/>
            <p:nvPr/>
          </p:nvSpPr>
          <p:spPr>
            <a:xfrm>
              <a:off x="861314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2" name="Oval 471"/>
            <p:cNvSpPr/>
            <p:nvPr/>
          </p:nvSpPr>
          <p:spPr>
            <a:xfrm>
              <a:off x="871978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3" name="Oval 472"/>
            <p:cNvSpPr/>
            <p:nvPr/>
          </p:nvSpPr>
          <p:spPr>
            <a:xfrm>
              <a:off x="520094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4" name="Oval 473"/>
            <p:cNvSpPr/>
            <p:nvPr/>
          </p:nvSpPr>
          <p:spPr>
            <a:xfrm>
              <a:off x="530757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5" name="Oval 474"/>
            <p:cNvSpPr/>
            <p:nvPr/>
          </p:nvSpPr>
          <p:spPr>
            <a:xfrm>
              <a:off x="5520841"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6" name="Oval 475"/>
            <p:cNvSpPr/>
            <p:nvPr/>
          </p:nvSpPr>
          <p:spPr>
            <a:xfrm>
              <a:off x="5734103"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7" name="Oval 476"/>
            <p:cNvSpPr/>
            <p:nvPr/>
          </p:nvSpPr>
          <p:spPr>
            <a:xfrm>
              <a:off x="5947365"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8" name="Oval 477"/>
            <p:cNvSpPr/>
            <p:nvPr/>
          </p:nvSpPr>
          <p:spPr>
            <a:xfrm>
              <a:off x="6160627"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9" name="Oval 478"/>
            <p:cNvSpPr/>
            <p:nvPr/>
          </p:nvSpPr>
          <p:spPr>
            <a:xfrm>
              <a:off x="637388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0" name="Oval 479"/>
            <p:cNvSpPr/>
            <p:nvPr/>
          </p:nvSpPr>
          <p:spPr>
            <a:xfrm>
              <a:off x="6587151"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1" name="Oval 480"/>
            <p:cNvSpPr/>
            <p:nvPr/>
          </p:nvSpPr>
          <p:spPr>
            <a:xfrm>
              <a:off x="6800413"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2" name="Oval 481"/>
            <p:cNvSpPr/>
            <p:nvPr/>
          </p:nvSpPr>
          <p:spPr>
            <a:xfrm>
              <a:off x="7013675"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3" name="Oval 482"/>
            <p:cNvSpPr/>
            <p:nvPr/>
          </p:nvSpPr>
          <p:spPr>
            <a:xfrm>
              <a:off x="7226937"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4" name="Oval 483"/>
            <p:cNvSpPr/>
            <p:nvPr/>
          </p:nvSpPr>
          <p:spPr>
            <a:xfrm>
              <a:off x="744019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5" name="Oval 484"/>
            <p:cNvSpPr/>
            <p:nvPr/>
          </p:nvSpPr>
          <p:spPr>
            <a:xfrm>
              <a:off x="7653461"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6" name="Oval 485"/>
            <p:cNvSpPr/>
            <p:nvPr/>
          </p:nvSpPr>
          <p:spPr>
            <a:xfrm>
              <a:off x="7866723"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7" name="Oval 486"/>
            <p:cNvSpPr/>
            <p:nvPr/>
          </p:nvSpPr>
          <p:spPr>
            <a:xfrm>
              <a:off x="8079985"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8" name="Oval 487"/>
            <p:cNvSpPr/>
            <p:nvPr/>
          </p:nvSpPr>
          <p:spPr>
            <a:xfrm>
              <a:off x="8293247"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9" name="Oval 488"/>
            <p:cNvSpPr/>
            <p:nvPr/>
          </p:nvSpPr>
          <p:spPr>
            <a:xfrm>
              <a:off x="850650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0" name="Oval 489"/>
            <p:cNvSpPr/>
            <p:nvPr/>
          </p:nvSpPr>
          <p:spPr>
            <a:xfrm>
              <a:off x="541421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1" name="Oval 490"/>
            <p:cNvSpPr/>
            <p:nvPr/>
          </p:nvSpPr>
          <p:spPr>
            <a:xfrm>
              <a:off x="562747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2" name="Oval 491"/>
            <p:cNvSpPr/>
            <p:nvPr/>
          </p:nvSpPr>
          <p:spPr>
            <a:xfrm>
              <a:off x="5840734"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3" name="Oval 492"/>
            <p:cNvSpPr/>
            <p:nvPr/>
          </p:nvSpPr>
          <p:spPr>
            <a:xfrm>
              <a:off x="6053996"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4" name="Oval 493"/>
            <p:cNvSpPr/>
            <p:nvPr/>
          </p:nvSpPr>
          <p:spPr>
            <a:xfrm>
              <a:off x="626725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5" name="Oval 494"/>
            <p:cNvSpPr/>
            <p:nvPr/>
          </p:nvSpPr>
          <p:spPr>
            <a:xfrm>
              <a:off x="648052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6" name="Oval 495"/>
            <p:cNvSpPr/>
            <p:nvPr/>
          </p:nvSpPr>
          <p:spPr>
            <a:xfrm>
              <a:off x="669378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7" name="Oval 496"/>
            <p:cNvSpPr/>
            <p:nvPr/>
          </p:nvSpPr>
          <p:spPr>
            <a:xfrm>
              <a:off x="6907044"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8" name="Oval 497"/>
            <p:cNvSpPr/>
            <p:nvPr/>
          </p:nvSpPr>
          <p:spPr>
            <a:xfrm>
              <a:off x="7120306"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9" name="Oval 498"/>
            <p:cNvSpPr/>
            <p:nvPr/>
          </p:nvSpPr>
          <p:spPr>
            <a:xfrm>
              <a:off x="733356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0" name="Oval 499"/>
            <p:cNvSpPr/>
            <p:nvPr/>
          </p:nvSpPr>
          <p:spPr>
            <a:xfrm>
              <a:off x="754683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1" name="Oval 500"/>
            <p:cNvSpPr/>
            <p:nvPr/>
          </p:nvSpPr>
          <p:spPr>
            <a:xfrm>
              <a:off x="776009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2" name="Oval 501"/>
            <p:cNvSpPr/>
            <p:nvPr/>
          </p:nvSpPr>
          <p:spPr>
            <a:xfrm>
              <a:off x="7973354"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3" name="Oval 502"/>
            <p:cNvSpPr/>
            <p:nvPr/>
          </p:nvSpPr>
          <p:spPr>
            <a:xfrm>
              <a:off x="8186616"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4" name="Oval 503"/>
            <p:cNvSpPr/>
            <p:nvPr/>
          </p:nvSpPr>
          <p:spPr>
            <a:xfrm>
              <a:off x="839987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5" name="Oval 504"/>
            <p:cNvSpPr/>
            <p:nvPr/>
          </p:nvSpPr>
          <p:spPr>
            <a:xfrm>
              <a:off x="861314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6" name="Oval 505"/>
            <p:cNvSpPr/>
            <p:nvPr/>
          </p:nvSpPr>
          <p:spPr>
            <a:xfrm>
              <a:off x="871978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7" name="Oval 506"/>
            <p:cNvSpPr/>
            <p:nvPr/>
          </p:nvSpPr>
          <p:spPr>
            <a:xfrm>
              <a:off x="520094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8" name="Oval 507"/>
            <p:cNvSpPr/>
            <p:nvPr/>
          </p:nvSpPr>
          <p:spPr>
            <a:xfrm>
              <a:off x="530757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9" name="Oval 508"/>
            <p:cNvSpPr/>
            <p:nvPr/>
          </p:nvSpPr>
          <p:spPr>
            <a:xfrm>
              <a:off x="5520841"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0" name="Oval 509"/>
            <p:cNvSpPr/>
            <p:nvPr/>
          </p:nvSpPr>
          <p:spPr>
            <a:xfrm>
              <a:off x="5734103"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1" name="Oval 510"/>
            <p:cNvSpPr/>
            <p:nvPr/>
          </p:nvSpPr>
          <p:spPr>
            <a:xfrm>
              <a:off x="5947365"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2" name="Oval 511"/>
            <p:cNvSpPr/>
            <p:nvPr/>
          </p:nvSpPr>
          <p:spPr>
            <a:xfrm>
              <a:off x="6160627"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3" name="Oval 512"/>
            <p:cNvSpPr/>
            <p:nvPr/>
          </p:nvSpPr>
          <p:spPr>
            <a:xfrm>
              <a:off x="637388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4" name="Oval 513"/>
            <p:cNvSpPr/>
            <p:nvPr/>
          </p:nvSpPr>
          <p:spPr>
            <a:xfrm>
              <a:off x="6587151"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5" name="Oval 514"/>
            <p:cNvSpPr/>
            <p:nvPr/>
          </p:nvSpPr>
          <p:spPr>
            <a:xfrm>
              <a:off x="6800413"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6" name="Oval 515"/>
            <p:cNvSpPr/>
            <p:nvPr/>
          </p:nvSpPr>
          <p:spPr>
            <a:xfrm>
              <a:off x="7013675"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7" name="Oval 516"/>
            <p:cNvSpPr/>
            <p:nvPr/>
          </p:nvSpPr>
          <p:spPr>
            <a:xfrm>
              <a:off x="7226937"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8" name="Oval 517"/>
            <p:cNvSpPr/>
            <p:nvPr/>
          </p:nvSpPr>
          <p:spPr>
            <a:xfrm>
              <a:off x="744019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9" name="Oval 518"/>
            <p:cNvSpPr/>
            <p:nvPr/>
          </p:nvSpPr>
          <p:spPr>
            <a:xfrm>
              <a:off x="7653461"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0" name="Oval 519"/>
            <p:cNvSpPr/>
            <p:nvPr/>
          </p:nvSpPr>
          <p:spPr>
            <a:xfrm>
              <a:off x="7866723"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1" name="Oval 520"/>
            <p:cNvSpPr/>
            <p:nvPr/>
          </p:nvSpPr>
          <p:spPr>
            <a:xfrm>
              <a:off x="8079985"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2" name="Oval 521"/>
            <p:cNvSpPr/>
            <p:nvPr/>
          </p:nvSpPr>
          <p:spPr>
            <a:xfrm>
              <a:off x="8293247"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3" name="Oval 522"/>
            <p:cNvSpPr/>
            <p:nvPr/>
          </p:nvSpPr>
          <p:spPr>
            <a:xfrm>
              <a:off x="850650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4" name="Oval 523"/>
            <p:cNvSpPr/>
            <p:nvPr/>
          </p:nvSpPr>
          <p:spPr>
            <a:xfrm>
              <a:off x="541421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5" name="Oval 524"/>
            <p:cNvSpPr/>
            <p:nvPr/>
          </p:nvSpPr>
          <p:spPr>
            <a:xfrm>
              <a:off x="562747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6" name="Oval 525"/>
            <p:cNvSpPr/>
            <p:nvPr/>
          </p:nvSpPr>
          <p:spPr>
            <a:xfrm>
              <a:off x="5840734"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7" name="Oval 526"/>
            <p:cNvSpPr/>
            <p:nvPr/>
          </p:nvSpPr>
          <p:spPr>
            <a:xfrm>
              <a:off x="6053996"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8" name="Oval 527"/>
            <p:cNvSpPr/>
            <p:nvPr/>
          </p:nvSpPr>
          <p:spPr>
            <a:xfrm>
              <a:off x="626725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9" name="Oval 528"/>
            <p:cNvSpPr/>
            <p:nvPr/>
          </p:nvSpPr>
          <p:spPr>
            <a:xfrm>
              <a:off x="648052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0" name="Oval 529"/>
            <p:cNvSpPr/>
            <p:nvPr/>
          </p:nvSpPr>
          <p:spPr>
            <a:xfrm>
              <a:off x="669378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1" name="Oval 530"/>
            <p:cNvSpPr/>
            <p:nvPr/>
          </p:nvSpPr>
          <p:spPr>
            <a:xfrm>
              <a:off x="6907044"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2" name="Oval 531"/>
            <p:cNvSpPr/>
            <p:nvPr/>
          </p:nvSpPr>
          <p:spPr>
            <a:xfrm>
              <a:off x="7120306"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3" name="Oval 532"/>
            <p:cNvSpPr/>
            <p:nvPr/>
          </p:nvSpPr>
          <p:spPr>
            <a:xfrm>
              <a:off x="733356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4" name="Oval 533"/>
            <p:cNvSpPr/>
            <p:nvPr/>
          </p:nvSpPr>
          <p:spPr>
            <a:xfrm>
              <a:off x="754683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5" name="Oval 534"/>
            <p:cNvSpPr/>
            <p:nvPr/>
          </p:nvSpPr>
          <p:spPr>
            <a:xfrm>
              <a:off x="776009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6" name="Oval 535"/>
            <p:cNvSpPr/>
            <p:nvPr/>
          </p:nvSpPr>
          <p:spPr>
            <a:xfrm>
              <a:off x="7973354"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7" name="Oval 536"/>
            <p:cNvSpPr/>
            <p:nvPr/>
          </p:nvSpPr>
          <p:spPr>
            <a:xfrm>
              <a:off x="8186616"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8" name="Oval 537"/>
            <p:cNvSpPr/>
            <p:nvPr/>
          </p:nvSpPr>
          <p:spPr>
            <a:xfrm>
              <a:off x="839987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9" name="Oval 538"/>
            <p:cNvSpPr/>
            <p:nvPr/>
          </p:nvSpPr>
          <p:spPr>
            <a:xfrm>
              <a:off x="861314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0" name="Oval 539"/>
            <p:cNvSpPr/>
            <p:nvPr/>
          </p:nvSpPr>
          <p:spPr>
            <a:xfrm>
              <a:off x="871978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1" name="Oval 540"/>
            <p:cNvSpPr/>
            <p:nvPr/>
          </p:nvSpPr>
          <p:spPr>
            <a:xfrm>
              <a:off x="520094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2" name="Oval 541"/>
            <p:cNvSpPr/>
            <p:nvPr/>
          </p:nvSpPr>
          <p:spPr>
            <a:xfrm>
              <a:off x="530757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3" name="Oval 542"/>
            <p:cNvSpPr/>
            <p:nvPr/>
          </p:nvSpPr>
          <p:spPr>
            <a:xfrm>
              <a:off x="5520841"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4" name="Oval 543"/>
            <p:cNvSpPr/>
            <p:nvPr/>
          </p:nvSpPr>
          <p:spPr>
            <a:xfrm>
              <a:off x="5734103"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5" name="Oval 544"/>
            <p:cNvSpPr/>
            <p:nvPr/>
          </p:nvSpPr>
          <p:spPr>
            <a:xfrm>
              <a:off x="5947365"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6" name="Oval 545"/>
            <p:cNvSpPr/>
            <p:nvPr/>
          </p:nvSpPr>
          <p:spPr>
            <a:xfrm>
              <a:off x="6160627"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7" name="Oval 546"/>
            <p:cNvSpPr/>
            <p:nvPr/>
          </p:nvSpPr>
          <p:spPr>
            <a:xfrm>
              <a:off x="637388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8" name="Oval 547"/>
            <p:cNvSpPr/>
            <p:nvPr/>
          </p:nvSpPr>
          <p:spPr>
            <a:xfrm>
              <a:off x="6587151"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9" name="Oval 548"/>
            <p:cNvSpPr/>
            <p:nvPr/>
          </p:nvSpPr>
          <p:spPr>
            <a:xfrm>
              <a:off x="6800413"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0" name="Oval 549"/>
            <p:cNvSpPr/>
            <p:nvPr/>
          </p:nvSpPr>
          <p:spPr>
            <a:xfrm>
              <a:off x="7013675"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1" name="Oval 550"/>
            <p:cNvSpPr/>
            <p:nvPr/>
          </p:nvSpPr>
          <p:spPr>
            <a:xfrm>
              <a:off x="7226937"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2" name="Oval 551"/>
            <p:cNvSpPr/>
            <p:nvPr/>
          </p:nvSpPr>
          <p:spPr>
            <a:xfrm>
              <a:off x="744019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3" name="Oval 552"/>
            <p:cNvSpPr/>
            <p:nvPr/>
          </p:nvSpPr>
          <p:spPr>
            <a:xfrm>
              <a:off x="7653461"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4" name="Oval 553"/>
            <p:cNvSpPr/>
            <p:nvPr/>
          </p:nvSpPr>
          <p:spPr>
            <a:xfrm>
              <a:off x="7866723"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5" name="Oval 554"/>
            <p:cNvSpPr/>
            <p:nvPr/>
          </p:nvSpPr>
          <p:spPr>
            <a:xfrm>
              <a:off x="8079985"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6" name="Oval 555"/>
            <p:cNvSpPr/>
            <p:nvPr/>
          </p:nvSpPr>
          <p:spPr>
            <a:xfrm>
              <a:off x="8293247"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7" name="Oval 556"/>
            <p:cNvSpPr/>
            <p:nvPr/>
          </p:nvSpPr>
          <p:spPr>
            <a:xfrm>
              <a:off x="850650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8" name="Oval 557"/>
            <p:cNvSpPr/>
            <p:nvPr/>
          </p:nvSpPr>
          <p:spPr>
            <a:xfrm>
              <a:off x="541421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9" name="Oval 558"/>
            <p:cNvSpPr/>
            <p:nvPr/>
          </p:nvSpPr>
          <p:spPr>
            <a:xfrm>
              <a:off x="562747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0" name="Oval 559"/>
            <p:cNvSpPr/>
            <p:nvPr/>
          </p:nvSpPr>
          <p:spPr>
            <a:xfrm>
              <a:off x="5840734"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1" name="Oval 560"/>
            <p:cNvSpPr/>
            <p:nvPr/>
          </p:nvSpPr>
          <p:spPr>
            <a:xfrm>
              <a:off x="6053996"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2" name="Oval 561"/>
            <p:cNvSpPr/>
            <p:nvPr/>
          </p:nvSpPr>
          <p:spPr>
            <a:xfrm>
              <a:off x="626725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3" name="Oval 562"/>
            <p:cNvSpPr/>
            <p:nvPr/>
          </p:nvSpPr>
          <p:spPr>
            <a:xfrm>
              <a:off x="648052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4" name="Oval 563"/>
            <p:cNvSpPr/>
            <p:nvPr/>
          </p:nvSpPr>
          <p:spPr>
            <a:xfrm>
              <a:off x="669378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5" name="Oval 564"/>
            <p:cNvSpPr/>
            <p:nvPr/>
          </p:nvSpPr>
          <p:spPr>
            <a:xfrm>
              <a:off x="6907044"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6" name="Oval 565"/>
            <p:cNvSpPr/>
            <p:nvPr/>
          </p:nvSpPr>
          <p:spPr>
            <a:xfrm>
              <a:off x="7120306"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7" name="Oval 566"/>
            <p:cNvSpPr/>
            <p:nvPr/>
          </p:nvSpPr>
          <p:spPr>
            <a:xfrm>
              <a:off x="733356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8" name="Oval 567"/>
            <p:cNvSpPr/>
            <p:nvPr/>
          </p:nvSpPr>
          <p:spPr>
            <a:xfrm>
              <a:off x="754683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9" name="Oval 568"/>
            <p:cNvSpPr/>
            <p:nvPr/>
          </p:nvSpPr>
          <p:spPr>
            <a:xfrm>
              <a:off x="776009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0" name="Oval 569"/>
            <p:cNvSpPr/>
            <p:nvPr/>
          </p:nvSpPr>
          <p:spPr>
            <a:xfrm>
              <a:off x="7973354"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1" name="Oval 570"/>
            <p:cNvSpPr/>
            <p:nvPr/>
          </p:nvSpPr>
          <p:spPr>
            <a:xfrm>
              <a:off x="8186616"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2" name="Oval 571"/>
            <p:cNvSpPr/>
            <p:nvPr/>
          </p:nvSpPr>
          <p:spPr>
            <a:xfrm>
              <a:off x="839987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3" name="Oval 572"/>
            <p:cNvSpPr/>
            <p:nvPr/>
          </p:nvSpPr>
          <p:spPr>
            <a:xfrm>
              <a:off x="861314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4" name="Oval 573"/>
            <p:cNvSpPr/>
            <p:nvPr/>
          </p:nvSpPr>
          <p:spPr>
            <a:xfrm>
              <a:off x="871978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5" name="Oval 574"/>
            <p:cNvSpPr/>
            <p:nvPr/>
          </p:nvSpPr>
          <p:spPr>
            <a:xfrm>
              <a:off x="520094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6" name="Oval 575"/>
            <p:cNvSpPr/>
            <p:nvPr/>
          </p:nvSpPr>
          <p:spPr>
            <a:xfrm>
              <a:off x="530757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7" name="Oval 576"/>
            <p:cNvSpPr/>
            <p:nvPr/>
          </p:nvSpPr>
          <p:spPr>
            <a:xfrm>
              <a:off x="5520841"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8" name="Oval 577"/>
            <p:cNvSpPr/>
            <p:nvPr/>
          </p:nvSpPr>
          <p:spPr>
            <a:xfrm>
              <a:off x="5734103"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9" name="Oval 578"/>
            <p:cNvSpPr/>
            <p:nvPr/>
          </p:nvSpPr>
          <p:spPr>
            <a:xfrm>
              <a:off x="5947365"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0" name="Oval 579"/>
            <p:cNvSpPr/>
            <p:nvPr/>
          </p:nvSpPr>
          <p:spPr>
            <a:xfrm>
              <a:off x="6160627"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1" name="Oval 580"/>
            <p:cNvSpPr/>
            <p:nvPr/>
          </p:nvSpPr>
          <p:spPr>
            <a:xfrm>
              <a:off x="637388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2" name="Oval 581"/>
            <p:cNvSpPr/>
            <p:nvPr/>
          </p:nvSpPr>
          <p:spPr>
            <a:xfrm>
              <a:off x="6587151"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3" name="Oval 582"/>
            <p:cNvSpPr/>
            <p:nvPr/>
          </p:nvSpPr>
          <p:spPr>
            <a:xfrm>
              <a:off x="6800413"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4" name="Oval 583"/>
            <p:cNvSpPr/>
            <p:nvPr/>
          </p:nvSpPr>
          <p:spPr>
            <a:xfrm>
              <a:off x="7013675"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5" name="Oval 584"/>
            <p:cNvSpPr/>
            <p:nvPr/>
          </p:nvSpPr>
          <p:spPr>
            <a:xfrm>
              <a:off x="7226937"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6" name="Oval 585"/>
            <p:cNvSpPr/>
            <p:nvPr/>
          </p:nvSpPr>
          <p:spPr>
            <a:xfrm>
              <a:off x="744019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7" name="Oval 586"/>
            <p:cNvSpPr/>
            <p:nvPr/>
          </p:nvSpPr>
          <p:spPr>
            <a:xfrm>
              <a:off x="7653461"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8" name="Oval 587"/>
            <p:cNvSpPr/>
            <p:nvPr/>
          </p:nvSpPr>
          <p:spPr>
            <a:xfrm>
              <a:off x="7866723"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9" name="Oval 588"/>
            <p:cNvSpPr/>
            <p:nvPr/>
          </p:nvSpPr>
          <p:spPr>
            <a:xfrm>
              <a:off x="8079985"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0" name="Oval 589"/>
            <p:cNvSpPr/>
            <p:nvPr/>
          </p:nvSpPr>
          <p:spPr>
            <a:xfrm>
              <a:off x="8293247"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1" name="Oval 590"/>
            <p:cNvSpPr/>
            <p:nvPr/>
          </p:nvSpPr>
          <p:spPr>
            <a:xfrm>
              <a:off x="850650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2" name="Oval 591"/>
            <p:cNvSpPr/>
            <p:nvPr/>
          </p:nvSpPr>
          <p:spPr>
            <a:xfrm>
              <a:off x="541421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3" name="Oval 592"/>
            <p:cNvSpPr/>
            <p:nvPr/>
          </p:nvSpPr>
          <p:spPr>
            <a:xfrm>
              <a:off x="562747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4" name="Oval 593"/>
            <p:cNvSpPr/>
            <p:nvPr/>
          </p:nvSpPr>
          <p:spPr>
            <a:xfrm>
              <a:off x="5840734"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5" name="Oval 594"/>
            <p:cNvSpPr/>
            <p:nvPr/>
          </p:nvSpPr>
          <p:spPr>
            <a:xfrm>
              <a:off x="6053996"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6" name="Oval 595"/>
            <p:cNvSpPr/>
            <p:nvPr/>
          </p:nvSpPr>
          <p:spPr>
            <a:xfrm>
              <a:off x="626725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7" name="Oval 596"/>
            <p:cNvSpPr/>
            <p:nvPr/>
          </p:nvSpPr>
          <p:spPr>
            <a:xfrm>
              <a:off x="648052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8" name="Oval 597"/>
            <p:cNvSpPr/>
            <p:nvPr/>
          </p:nvSpPr>
          <p:spPr>
            <a:xfrm>
              <a:off x="669378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9" name="Oval 598"/>
            <p:cNvSpPr/>
            <p:nvPr/>
          </p:nvSpPr>
          <p:spPr>
            <a:xfrm>
              <a:off x="6907044"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0" name="Oval 599"/>
            <p:cNvSpPr/>
            <p:nvPr/>
          </p:nvSpPr>
          <p:spPr>
            <a:xfrm>
              <a:off x="7120306"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1" name="Oval 600"/>
            <p:cNvSpPr/>
            <p:nvPr/>
          </p:nvSpPr>
          <p:spPr>
            <a:xfrm>
              <a:off x="733356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2" name="Oval 601"/>
            <p:cNvSpPr/>
            <p:nvPr/>
          </p:nvSpPr>
          <p:spPr>
            <a:xfrm>
              <a:off x="754683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3" name="Oval 602"/>
            <p:cNvSpPr/>
            <p:nvPr/>
          </p:nvSpPr>
          <p:spPr>
            <a:xfrm>
              <a:off x="776009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4" name="Oval 603"/>
            <p:cNvSpPr/>
            <p:nvPr/>
          </p:nvSpPr>
          <p:spPr>
            <a:xfrm>
              <a:off x="7973354"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5" name="Oval 604"/>
            <p:cNvSpPr/>
            <p:nvPr/>
          </p:nvSpPr>
          <p:spPr>
            <a:xfrm>
              <a:off x="8186616"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6" name="Oval 605"/>
            <p:cNvSpPr/>
            <p:nvPr/>
          </p:nvSpPr>
          <p:spPr>
            <a:xfrm>
              <a:off x="839987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7" name="Oval 606"/>
            <p:cNvSpPr/>
            <p:nvPr/>
          </p:nvSpPr>
          <p:spPr>
            <a:xfrm>
              <a:off x="861314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8" name="Oval 607"/>
            <p:cNvSpPr/>
            <p:nvPr/>
          </p:nvSpPr>
          <p:spPr>
            <a:xfrm>
              <a:off x="871978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9" name="Oval 608"/>
            <p:cNvSpPr/>
            <p:nvPr/>
          </p:nvSpPr>
          <p:spPr>
            <a:xfrm>
              <a:off x="520094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0" name="Oval 609"/>
            <p:cNvSpPr/>
            <p:nvPr/>
          </p:nvSpPr>
          <p:spPr>
            <a:xfrm>
              <a:off x="530757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 name="Oval 610"/>
            <p:cNvSpPr/>
            <p:nvPr/>
          </p:nvSpPr>
          <p:spPr>
            <a:xfrm>
              <a:off x="5520841"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2" name="Oval 611"/>
            <p:cNvSpPr/>
            <p:nvPr/>
          </p:nvSpPr>
          <p:spPr>
            <a:xfrm>
              <a:off x="5734103"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3" name="Oval 612"/>
            <p:cNvSpPr/>
            <p:nvPr/>
          </p:nvSpPr>
          <p:spPr>
            <a:xfrm>
              <a:off x="5947365"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4" name="Oval 613"/>
            <p:cNvSpPr/>
            <p:nvPr/>
          </p:nvSpPr>
          <p:spPr>
            <a:xfrm>
              <a:off x="6160627"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5" name="Oval 614"/>
            <p:cNvSpPr/>
            <p:nvPr/>
          </p:nvSpPr>
          <p:spPr>
            <a:xfrm>
              <a:off x="637388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6" name="Oval 615"/>
            <p:cNvSpPr/>
            <p:nvPr/>
          </p:nvSpPr>
          <p:spPr>
            <a:xfrm>
              <a:off x="6587151"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7" name="Oval 616"/>
            <p:cNvSpPr/>
            <p:nvPr/>
          </p:nvSpPr>
          <p:spPr>
            <a:xfrm>
              <a:off x="6800413"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8" name="Oval 617"/>
            <p:cNvSpPr/>
            <p:nvPr/>
          </p:nvSpPr>
          <p:spPr>
            <a:xfrm>
              <a:off x="7013675"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9" name="Oval 618"/>
            <p:cNvSpPr/>
            <p:nvPr/>
          </p:nvSpPr>
          <p:spPr>
            <a:xfrm>
              <a:off x="7226937"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0" name="Oval 619"/>
            <p:cNvSpPr/>
            <p:nvPr/>
          </p:nvSpPr>
          <p:spPr>
            <a:xfrm>
              <a:off x="744019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1" name="Oval 620"/>
            <p:cNvSpPr/>
            <p:nvPr/>
          </p:nvSpPr>
          <p:spPr>
            <a:xfrm>
              <a:off x="7653461"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2" name="Oval 621"/>
            <p:cNvSpPr/>
            <p:nvPr/>
          </p:nvSpPr>
          <p:spPr>
            <a:xfrm>
              <a:off x="7866723"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3" name="Oval 622"/>
            <p:cNvSpPr/>
            <p:nvPr/>
          </p:nvSpPr>
          <p:spPr>
            <a:xfrm>
              <a:off x="8079985"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4" name="Oval 623"/>
            <p:cNvSpPr/>
            <p:nvPr/>
          </p:nvSpPr>
          <p:spPr>
            <a:xfrm>
              <a:off x="8293247"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5" name="Oval 624"/>
            <p:cNvSpPr/>
            <p:nvPr/>
          </p:nvSpPr>
          <p:spPr>
            <a:xfrm>
              <a:off x="850650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6" name="Oval 625"/>
            <p:cNvSpPr/>
            <p:nvPr/>
          </p:nvSpPr>
          <p:spPr>
            <a:xfrm>
              <a:off x="541421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7" name="Oval 626"/>
            <p:cNvSpPr/>
            <p:nvPr/>
          </p:nvSpPr>
          <p:spPr>
            <a:xfrm>
              <a:off x="562747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8" name="Oval 627"/>
            <p:cNvSpPr/>
            <p:nvPr/>
          </p:nvSpPr>
          <p:spPr>
            <a:xfrm>
              <a:off x="5840734"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9" name="Oval 628"/>
            <p:cNvSpPr/>
            <p:nvPr/>
          </p:nvSpPr>
          <p:spPr>
            <a:xfrm>
              <a:off x="6053996"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0" name="Oval 629"/>
            <p:cNvSpPr/>
            <p:nvPr/>
          </p:nvSpPr>
          <p:spPr>
            <a:xfrm>
              <a:off x="626725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1" name="Oval 630"/>
            <p:cNvSpPr/>
            <p:nvPr/>
          </p:nvSpPr>
          <p:spPr>
            <a:xfrm>
              <a:off x="648052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2" name="Oval 631"/>
            <p:cNvSpPr/>
            <p:nvPr/>
          </p:nvSpPr>
          <p:spPr>
            <a:xfrm>
              <a:off x="669378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3" name="Oval 632"/>
            <p:cNvSpPr/>
            <p:nvPr/>
          </p:nvSpPr>
          <p:spPr>
            <a:xfrm>
              <a:off x="6907044"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4" name="Oval 633"/>
            <p:cNvSpPr/>
            <p:nvPr/>
          </p:nvSpPr>
          <p:spPr>
            <a:xfrm>
              <a:off x="7120306"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5" name="Oval 634"/>
            <p:cNvSpPr/>
            <p:nvPr/>
          </p:nvSpPr>
          <p:spPr>
            <a:xfrm>
              <a:off x="733356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6" name="Oval 635"/>
            <p:cNvSpPr/>
            <p:nvPr/>
          </p:nvSpPr>
          <p:spPr>
            <a:xfrm>
              <a:off x="754683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7" name="Oval 636"/>
            <p:cNvSpPr/>
            <p:nvPr/>
          </p:nvSpPr>
          <p:spPr>
            <a:xfrm>
              <a:off x="776009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8" name="Oval 637"/>
            <p:cNvSpPr/>
            <p:nvPr/>
          </p:nvSpPr>
          <p:spPr>
            <a:xfrm>
              <a:off x="7973354"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9" name="Oval 638"/>
            <p:cNvSpPr/>
            <p:nvPr/>
          </p:nvSpPr>
          <p:spPr>
            <a:xfrm>
              <a:off x="8186616"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0" name="Oval 639"/>
            <p:cNvSpPr/>
            <p:nvPr/>
          </p:nvSpPr>
          <p:spPr>
            <a:xfrm>
              <a:off x="839987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1" name="Oval 640"/>
            <p:cNvSpPr/>
            <p:nvPr/>
          </p:nvSpPr>
          <p:spPr>
            <a:xfrm>
              <a:off x="861314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2" name="Oval 641"/>
            <p:cNvSpPr/>
            <p:nvPr/>
          </p:nvSpPr>
          <p:spPr>
            <a:xfrm>
              <a:off x="871978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3" name="Oval 642"/>
            <p:cNvSpPr/>
            <p:nvPr/>
          </p:nvSpPr>
          <p:spPr>
            <a:xfrm>
              <a:off x="520094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4" name="Oval 643"/>
            <p:cNvSpPr/>
            <p:nvPr/>
          </p:nvSpPr>
          <p:spPr>
            <a:xfrm>
              <a:off x="530757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5" name="Oval 644"/>
            <p:cNvSpPr/>
            <p:nvPr/>
          </p:nvSpPr>
          <p:spPr>
            <a:xfrm>
              <a:off x="5520841"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6" name="Oval 645"/>
            <p:cNvSpPr/>
            <p:nvPr/>
          </p:nvSpPr>
          <p:spPr>
            <a:xfrm>
              <a:off x="5734103"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7" name="Oval 646"/>
            <p:cNvSpPr/>
            <p:nvPr/>
          </p:nvSpPr>
          <p:spPr>
            <a:xfrm>
              <a:off x="5947365"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8" name="Oval 647"/>
            <p:cNvSpPr/>
            <p:nvPr/>
          </p:nvSpPr>
          <p:spPr>
            <a:xfrm>
              <a:off x="6160627"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9" name="Oval 648"/>
            <p:cNvSpPr/>
            <p:nvPr/>
          </p:nvSpPr>
          <p:spPr>
            <a:xfrm>
              <a:off x="637388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0" name="Oval 649"/>
            <p:cNvSpPr/>
            <p:nvPr/>
          </p:nvSpPr>
          <p:spPr>
            <a:xfrm>
              <a:off x="6587151"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1" name="Oval 650"/>
            <p:cNvSpPr/>
            <p:nvPr/>
          </p:nvSpPr>
          <p:spPr>
            <a:xfrm>
              <a:off x="6800413"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2" name="Oval 651"/>
            <p:cNvSpPr/>
            <p:nvPr/>
          </p:nvSpPr>
          <p:spPr>
            <a:xfrm>
              <a:off x="7013675"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3" name="Oval 652"/>
            <p:cNvSpPr/>
            <p:nvPr/>
          </p:nvSpPr>
          <p:spPr>
            <a:xfrm>
              <a:off x="7226937"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4" name="Oval 653"/>
            <p:cNvSpPr/>
            <p:nvPr/>
          </p:nvSpPr>
          <p:spPr>
            <a:xfrm>
              <a:off x="744019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5" name="Oval 654"/>
            <p:cNvSpPr/>
            <p:nvPr/>
          </p:nvSpPr>
          <p:spPr>
            <a:xfrm>
              <a:off x="7653461"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6" name="Oval 655"/>
            <p:cNvSpPr/>
            <p:nvPr/>
          </p:nvSpPr>
          <p:spPr>
            <a:xfrm>
              <a:off x="7866723"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7" name="Oval 656"/>
            <p:cNvSpPr/>
            <p:nvPr/>
          </p:nvSpPr>
          <p:spPr>
            <a:xfrm>
              <a:off x="8079985"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8" name="Oval 657"/>
            <p:cNvSpPr/>
            <p:nvPr/>
          </p:nvSpPr>
          <p:spPr>
            <a:xfrm>
              <a:off x="8293247"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9" name="Oval 658"/>
            <p:cNvSpPr/>
            <p:nvPr/>
          </p:nvSpPr>
          <p:spPr>
            <a:xfrm>
              <a:off x="850650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0" name="Oval 659"/>
            <p:cNvSpPr/>
            <p:nvPr/>
          </p:nvSpPr>
          <p:spPr>
            <a:xfrm>
              <a:off x="541421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1" name="Oval 660"/>
            <p:cNvSpPr/>
            <p:nvPr/>
          </p:nvSpPr>
          <p:spPr>
            <a:xfrm>
              <a:off x="562747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2" name="Oval 661"/>
            <p:cNvSpPr/>
            <p:nvPr/>
          </p:nvSpPr>
          <p:spPr>
            <a:xfrm>
              <a:off x="5840734"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3" name="Oval 662"/>
            <p:cNvSpPr/>
            <p:nvPr/>
          </p:nvSpPr>
          <p:spPr>
            <a:xfrm>
              <a:off x="6053996"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4" name="Oval 663"/>
            <p:cNvSpPr/>
            <p:nvPr/>
          </p:nvSpPr>
          <p:spPr>
            <a:xfrm>
              <a:off x="626725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5" name="Oval 664"/>
            <p:cNvSpPr/>
            <p:nvPr/>
          </p:nvSpPr>
          <p:spPr>
            <a:xfrm>
              <a:off x="648052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6" name="Oval 665"/>
            <p:cNvSpPr/>
            <p:nvPr/>
          </p:nvSpPr>
          <p:spPr>
            <a:xfrm>
              <a:off x="669378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7" name="Oval 666"/>
            <p:cNvSpPr/>
            <p:nvPr/>
          </p:nvSpPr>
          <p:spPr>
            <a:xfrm>
              <a:off x="6907044"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8" name="Oval 667"/>
            <p:cNvSpPr/>
            <p:nvPr/>
          </p:nvSpPr>
          <p:spPr>
            <a:xfrm>
              <a:off x="7120306"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9" name="Oval 668"/>
            <p:cNvSpPr/>
            <p:nvPr/>
          </p:nvSpPr>
          <p:spPr>
            <a:xfrm>
              <a:off x="733356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0" name="Oval 669"/>
            <p:cNvSpPr/>
            <p:nvPr/>
          </p:nvSpPr>
          <p:spPr>
            <a:xfrm>
              <a:off x="754683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1" name="Oval 670"/>
            <p:cNvSpPr/>
            <p:nvPr/>
          </p:nvSpPr>
          <p:spPr>
            <a:xfrm>
              <a:off x="776009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2" name="Oval 671"/>
            <p:cNvSpPr/>
            <p:nvPr/>
          </p:nvSpPr>
          <p:spPr>
            <a:xfrm>
              <a:off x="7973354"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3" name="Oval 672"/>
            <p:cNvSpPr/>
            <p:nvPr/>
          </p:nvSpPr>
          <p:spPr>
            <a:xfrm>
              <a:off x="8186616"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4" name="Oval 673"/>
            <p:cNvSpPr/>
            <p:nvPr/>
          </p:nvSpPr>
          <p:spPr>
            <a:xfrm>
              <a:off x="839987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5" name="Oval 674"/>
            <p:cNvSpPr/>
            <p:nvPr/>
          </p:nvSpPr>
          <p:spPr>
            <a:xfrm>
              <a:off x="861314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6" name="Oval 675"/>
            <p:cNvSpPr/>
            <p:nvPr/>
          </p:nvSpPr>
          <p:spPr>
            <a:xfrm>
              <a:off x="871978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7" name="Oval 676"/>
            <p:cNvSpPr/>
            <p:nvPr/>
          </p:nvSpPr>
          <p:spPr>
            <a:xfrm>
              <a:off x="520094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8" name="Oval 677"/>
            <p:cNvSpPr/>
            <p:nvPr/>
          </p:nvSpPr>
          <p:spPr>
            <a:xfrm>
              <a:off x="530757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9" name="Oval 678"/>
            <p:cNvSpPr/>
            <p:nvPr/>
          </p:nvSpPr>
          <p:spPr>
            <a:xfrm>
              <a:off x="5520841"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0" name="Oval 679"/>
            <p:cNvSpPr/>
            <p:nvPr/>
          </p:nvSpPr>
          <p:spPr>
            <a:xfrm>
              <a:off x="5734103"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1" name="Oval 680"/>
            <p:cNvSpPr/>
            <p:nvPr/>
          </p:nvSpPr>
          <p:spPr>
            <a:xfrm>
              <a:off x="5947365"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2" name="Oval 681"/>
            <p:cNvSpPr/>
            <p:nvPr/>
          </p:nvSpPr>
          <p:spPr>
            <a:xfrm>
              <a:off x="6160627"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3" name="Oval 682"/>
            <p:cNvSpPr/>
            <p:nvPr/>
          </p:nvSpPr>
          <p:spPr>
            <a:xfrm>
              <a:off x="637388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4" name="Oval 683"/>
            <p:cNvSpPr/>
            <p:nvPr/>
          </p:nvSpPr>
          <p:spPr>
            <a:xfrm>
              <a:off x="6587151"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5" name="Oval 684"/>
            <p:cNvSpPr/>
            <p:nvPr/>
          </p:nvSpPr>
          <p:spPr>
            <a:xfrm>
              <a:off x="6800413"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6" name="Oval 685"/>
            <p:cNvSpPr/>
            <p:nvPr/>
          </p:nvSpPr>
          <p:spPr>
            <a:xfrm>
              <a:off x="7013675"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7" name="Oval 686"/>
            <p:cNvSpPr/>
            <p:nvPr/>
          </p:nvSpPr>
          <p:spPr>
            <a:xfrm>
              <a:off x="7226937"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8" name="Oval 687"/>
            <p:cNvSpPr/>
            <p:nvPr/>
          </p:nvSpPr>
          <p:spPr>
            <a:xfrm>
              <a:off x="744019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9" name="Oval 688"/>
            <p:cNvSpPr/>
            <p:nvPr/>
          </p:nvSpPr>
          <p:spPr>
            <a:xfrm>
              <a:off x="7653461"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0" name="Oval 689"/>
            <p:cNvSpPr/>
            <p:nvPr/>
          </p:nvSpPr>
          <p:spPr>
            <a:xfrm>
              <a:off x="7866723"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1" name="Oval 690"/>
            <p:cNvSpPr/>
            <p:nvPr/>
          </p:nvSpPr>
          <p:spPr>
            <a:xfrm>
              <a:off x="8079985"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2" name="Oval 691"/>
            <p:cNvSpPr/>
            <p:nvPr/>
          </p:nvSpPr>
          <p:spPr>
            <a:xfrm>
              <a:off x="8293247"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3" name="Oval 692"/>
            <p:cNvSpPr/>
            <p:nvPr/>
          </p:nvSpPr>
          <p:spPr>
            <a:xfrm>
              <a:off x="850650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4" name="Oval 693"/>
            <p:cNvSpPr/>
            <p:nvPr/>
          </p:nvSpPr>
          <p:spPr>
            <a:xfrm>
              <a:off x="541421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5" name="Oval 694"/>
            <p:cNvSpPr/>
            <p:nvPr/>
          </p:nvSpPr>
          <p:spPr>
            <a:xfrm>
              <a:off x="562747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6" name="Oval 695"/>
            <p:cNvSpPr/>
            <p:nvPr/>
          </p:nvSpPr>
          <p:spPr>
            <a:xfrm>
              <a:off x="5840734"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7" name="Oval 696"/>
            <p:cNvSpPr/>
            <p:nvPr/>
          </p:nvSpPr>
          <p:spPr>
            <a:xfrm>
              <a:off x="6053996"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8" name="Oval 697"/>
            <p:cNvSpPr/>
            <p:nvPr/>
          </p:nvSpPr>
          <p:spPr>
            <a:xfrm>
              <a:off x="626725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9" name="Oval 698"/>
            <p:cNvSpPr/>
            <p:nvPr/>
          </p:nvSpPr>
          <p:spPr>
            <a:xfrm>
              <a:off x="648052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0" name="Oval 699"/>
            <p:cNvSpPr/>
            <p:nvPr/>
          </p:nvSpPr>
          <p:spPr>
            <a:xfrm>
              <a:off x="669378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1" name="Oval 700"/>
            <p:cNvSpPr/>
            <p:nvPr/>
          </p:nvSpPr>
          <p:spPr>
            <a:xfrm>
              <a:off x="6907044"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2" name="Oval 701"/>
            <p:cNvSpPr/>
            <p:nvPr/>
          </p:nvSpPr>
          <p:spPr>
            <a:xfrm>
              <a:off x="7120306"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3" name="Oval 702"/>
            <p:cNvSpPr/>
            <p:nvPr/>
          </p:nvSpPr>
          <p:spPr>
            <a:xfrm>
              <a:off x="733356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4" name="Oval 703"/>
            <p:cNvSpPr/>
            <p:nvPr/>
          </p:nvSpPr>
          <p:spPr>
            <a:xfrm>
              <a:off x="754683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5" name="Oval 704"/>
            <p:cNvSpPr/>
            <p:nvPr/>
          </p:nvSpPr>
          <p:spPr>
            <a:xfrm>
              <a:off x="776009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6" name="Oval 705"/>
            <p:cNvSpPr/>
            <p:nvPr/>
          </p:nvSpPr>
          <p:spPr>
            <a:xfrm>
              <a:off x="7973354"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7" name="Oval 706"/>
            <p:cNvSpPr/>
            <p:nvPr/>
          </p:nvSpPr>
          <p:spPr>
            <a:xfrm>
              <a:off x="8186616"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8" name="Oval 707"/>
            <p:cNvSpPr/>
            <p:nvPr/>
          </p:nvSpPr>
          <p:spPr>
            <a:xfrm>
              <a:off x="839987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9" name="Oval 708"/>
            <p:cNvSpPr/>
            <p:nvPr/>
          </p:nvSpPr>
          <p:spPr>
            <a:xfrm>
              <a:off x="861314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0" name="Oval 709"/>
            <p:cNvSpPr/>
            <p:nvPr/>
          </p:nvSpPr>
          <p:spPr>
            <a:xfrm>
              <a:off x="871978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1" name="Oval 710"/>
            <p:cNvSpPr/>
            <p:nvPr/>
          </p:nvSpPr>
          <p:spPr>
            <a:xfrm>
              <a:off x="520094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2" name="Oval 711"/>
            <p:cNvSpPr/>
            <p:nvPr/>
          </p:nvSpPr>
          <p:spPr>
            <a:xfrm>
              <a:off x="530757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3" name="Oval 712"/>
            <p:cNvSpPr/>
            <p:nvPr/>
          </p:nvSpPr>
          <p:spPr>
            <a:xfrm>
              <a:off x="5520841"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4" name="Oval 713"/>
            <p:cNvSpPr/>
            <p:nvPr/>
          </p:nvSpPr>
          <p:spPr>
            <a:xfrm>
              <a:off x="5734103"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5" name="Oval 714"/>
            <p:cNvSpPr/>
            <p:nvPr/>
          </p:nvSpPr>
          <p:spPr>
            <a:xfrm>
              <a:off x="5947365"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6" name="Oval 715"/>
            <p:cNvSpPr/>
            <p:nvPr/>
          </p:nvSpPr>
          <p:spPr>
            <a:xfrm>
              <a:off x="6160627"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7" name="Oval 716"/>
            <p:cNvSpPr/>
            <p:nvPr/>
          </p:nvSpPr>
          <p:spPr>
            <a:xfrm>
              <a:off x="637388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8" name="Oval 717"/>
            <p:cNvSpPr/>
            <p:nvPr/>
          </p:nvSpPr>
          <p:spPr>
            <a:xfrm>
              <a:off x="6587151"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9" name="Oval 718"/>
            <p:cNvSpPr/>
            <p:nvPr/>
          </p:nvSpPr>
          <p:spPr>
            <a:xfrm>
              <a:off x="6800413"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0" name="Oval 719"/>
            <p:cNvSpPr/>
            <p:nvPr/>
          </p:nvSpPr>
          <p:spPr>
            <a:xfrm>
              <a:off x="7013675"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1" name="Oval 720"/>
            <p:cNvSpPr/>
            <p:nvPr/>
          </p:nvSpPr>
          <p:spPr>
            <a:xfrm>
              <a:off x="7226937"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2" name="Oval 721"/>
            <p:cNvSpPr/>
            <p:nvPr/>
          </p:nvSpPr>
          <p:spPr>
            <a:xfrm>
              <a:off x="744019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3" name="Oval 722"/>
            <p:cNvSpPr/>
            <p:nvPr/>
          </p:nvSpPr>
          <p:spPr>
            <a:xfrm>
              <a:off x="7653461"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4" name="Oval 723"/>
            <p:cNvSpPr/>
            <p:nvPr/>
          </p:nvSpPr>
          <p:spPr>
            <a:xfrm>
              <a:off x="7866723"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5" name="Oval 724"/>
            <p:cNvSpPr/>
            <p:nvPr/>
          </p:nvSpPr>
          <p:spPr>
            <a:xfrm>
              <a:off x="8079985"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6" name="Oval 725"/>
            <p:cNvSpPr/>
            <p:nvPr/>
          </p:nvSpPr>
          <p:spPr>
            <a:xfrm>
              <a:off x="8293247"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7" name="Oval 726"/>
            <p:cNvSpPr/>
            <p:nvPr/>
          </p:nvSpPr>
          <p:spPr>
            <a:xfrm>
              <a:off x="850650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8" name="Oval 727"/>
            <p:cNvSpPr/>
            <p:nvPr/>
          </p:nvSpPr>
          <p:spPr>
            <a:xfrm>
              <a:off x="541421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9" name="Oval 728"/>
            <p:cNvSpPr/>
            <p:nvPr/>
          </p:nvSpPr>
          <p:spPr>
            <a:xfrm>
              <a:off x="562747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0" name="Oval 729"/>
            <p:cNvSpPr/>
            <p:nvPr/>
          </p:nvSpPr>
          <p:spPr>
            <a:xfrm>
              <a:off x="5840734"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1" name="Oval 730"/>
            <p:cNvSpPr/>
            <p:nvPr/>
          </p:nvSpPr>
          <p:spPr>
            <a:xfrm>
              <a:off x="6053996"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2" name="Oval 731"/>
            <p:cNvSpPr/>
            <p:nvPr/>
          </p:nvSpPr>
          <p:spPr>
            <a:xfrm>
              <a:off x="626725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3" name="Oval 732"/>
            <p:cNvSpPr/>
            <p:nvPr/>
          </p:nvSpPr>
          <p:spPr>
            <a:xfrm>
              <a:off x="648052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4" name="Oval 733"/>
            <p:cNvSpPr/>
            <p:nvPr/>
          </p:nvSpPr>
          <p:spPr>
            <a:xfrm>
              <a:off x="669378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5" name="Oval 734"/>
            <p:cNvSpPr/>
            <p:nvPr/>
          </p:nvSpPr>
          <p:spPr>
            <a:xfrm>
              <a:off x="6907044"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6" name="Oval 735"/>
            <p:cNvSpPr/>
            <p:nvPr/>
          </p:nvSpPr>
          <p:spPr>
            <a:xfrm>
              <a:off x="7120306"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7" name="Oval 736"/>
            <p:cNvSpPr/>
            <p:nvPr/>
          </p:nvSpPr>
          <p:spPr>
            <a:xfrm>
              <a:off x="733356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8" name="Oval 737"/>
            <p:cNvSpPr/>
            <p:nvPr/>
          </p:nvSpPr>
          <p:spPr>
            <a:xfrm>
              <a:off x="754683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9" name="Oval 738"/>
            <p:cNvSpPr/>
            <p:nvPr/>
          </p:nvSpPr>
          <p:spPr>
            <a:xfrm>
              <a:off x="776009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0" name="Oval 739"/>
            <p:cNvSpPr/>
            <p:nvPr/>
          </p:nvSpPr>
          <p:spPr>
            <a:xfrm>
              <a:off x="7973354"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1" name="Oval 740"/>
            <p:cNvSpPr/>
            <p:nvPr/>
          </p:nvSpPr>
          <p:spPr>
            <a:xfrm>
              <a:off x="8186616"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2" name="Oval 741"/>
            <p:cNvSpPr/>
            <p:nvPr/>
          </p:nvSpPr>
          <p:spPr>
            <a:xfrm>
              <a:off x="839987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3" name="Oval 742"/>
            <p:cNvSpPr/>
            <p:nvPr/>
          </p:nvSpPr>
          <p:spPr>
            <a:xfrm>
              <a:off x="861314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4" name="Oval 743"/>
            <p:cNvSpPr/>
            <p:nvPr/>
          </p:nvSpPr>
          <p:spPr>
            <a:xfrm>
              <a:off x="871978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5" name="Oval 744"/>
            <p:cNvSpPr/>
            <p:nvPr/>
          </p:nvSpPr>
          <p:spPr>
            <a:xfrm>
              <a:off x="520094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6" name="Oval 745"/>
            <p:cNvSpPr/>
            <p:nvPr/>
          </p:nvSpPr>
          <p:spPr>
            <a:xfrm>
              <a:off x="530757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7" name="Oval 746"/>
            <p:cNvSpPr/>
            <p:nvPr/>
          </p:nvSpPr>
          <p:spPr>
            <a:xfrm>
              <a:off x="5520841"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8" name="Oval 747"/>
            <p:cNvSpPr/>
            <p:nvPr/>
          </p:nvSpPr>
          <p:spPr>
            <a:xfrm>
              <a:off x="5734103"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9" name="Oval 748"/>
            <p:cNvSpPr/>
            <p:nvPr/>
          </p:nvSpPr>
          <p:spPr>
            <a:xfrm>
              <a:off x="5947365"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0" name="Oval 749"/>
            <p:cNvSpPr/>
            <p:nvPr/>
          </p:nvSpPr>
          <p:spPr>
            <a:xfrm>
              <a:off x="6160627"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1" name="Oval 750"/>
            <p:cNvSpPr/>
            <p:nvPr/>
          </p:nvSpPr>
          <p:spPr>
            <a:xfrm>
              <a:off x="637388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2" name="Oval 751"/>
            <p:cNvSpPr/>
            <p:nvPr/>
          </p:nvSpPr>
          <p:spPr>
            <a:xfrm>
              <a:off x="6587151"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3" name="Oval 752"/>
            <p:cNvSpPr/>
            <p:nvPr/>
          </p:nvSpPr>
          <p:spPr>
            <a:xfrm>
              <a:off x="6800413"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4" name="Oval 753"/>
            <p:cNvSpPr/>
            <p:nvPr/>
          </p:nvSpPr>
          <p:spPr>
            <a:xfrm>
              <a:off x="7013675"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5" name="Oval 754"/>
            <p:cNvSpPr/>
            <p:nvPr/>
          </p:nvSpPr>
          <p:spPr>
            <a:xfrm>
              <a:off x="7226937"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6" name="Oval 755"/>
            <p:cNvSpPr/>
            <p:nvPr/>
          </p:nvSpPr>
          <p:spPr>
            <a:xfrm>
              <a:off x="744019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7" name="Oval 756"/>
            <p:cNvSpPr/>
            <p:nvPr/>
          </p:nvSpPr>
          <p:spPr>
            <a:xfrm>
              <a:off x="7653461"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8" name="Oval 757"/>
            <p:cNvSpPr/>
            <p:nvPr/>
          </p:nvSpPr>
          <p:spPr>
            <a:xfrm>
              <a:off x="7866723"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9" name="Oval 758"/>
            <p:cNvSpPr/>
            <p:nvPr/>
          </p:nvSpPr>
          <p:spPr>
            <a:xfrm>
              <a:off x="8079985"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0" name="Oval 759"/>
            <p:cNvSpPr/>
            <p:nvPr/>
          </p:nvSpPr>
          <p:spPr>
            <a:xfrm>
              <a:off x="8293247"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1" name="Oval 760"/>
            <p:cNvSpPr/>
            <p:nvPr/>
          </p:nvSpPr>
          <p:spPr>
            <a:xfrm>
              <a:off x="850650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2" name="Oval 761"/>
            <p:cNvSpPr/>
            <p:nvPr/>
          </p:nvSpPr>
          <p:spPr>
            <a:xfrm>
              <a:off x="541421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3" name="Oval 762"/>
            <p:cNvSpPr/>
            <p:nvPr/>
          </p:nvSpPr>
          <p:spPr>
            <a:xfrm>
              <a:off x="562747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4" name="Oval 763"/>
            <p:cNvSpPr/>
            <p:nvPr/>
          </p:nvSpPr>
          <p:spPr>
            <a:xfrm>
              <a:off x="5840734"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5" name="Oval 764"/>
            <p:cNvSpPr/>
            <p:nvPr/>
          </p:nvSpPr>
          <p:spPr>
            <a:xfrm>
              <a:off x="6053996"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6" name="Oval 765"/>
            <p:cNvSpPr/>
            <p:nvPr/>
          </p:nvSpPr>
          <p:spPr>
            <a:xfrm>
              <a:off x="626725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7" name="Oval 766"/>
            <p:cNvSpPr/>
            <p:nvPr/>
          </p:nvSpPr>
          <p:spPr>
            <a:xfrm>
              <a:off x="648052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8" name="Oval 767"/>
            <p:cNvSpPr/>
            <p:nvPr/>
          </p:nvSpPr>
          <p:spPr>
            <a:xfrm>
              <a:off x="669378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9" name="Oval 768"/>
            <p:cNvSpPr/>
            <p:nvPr/>
          </p:nvSpPr>
          <p:spPr>
            <a:xfrm>
              <a:off x="6907044"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0" name="Oval 769"/>
            <p:cNvSpPr/>
            <p:nvPr/>
          </p:nvSpPr>
          <p:spPr>
            <a:xfrm>
              <a:off x="7120306"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1" name="Oval 770"/>
            <p:cNvSpPr/>
            <p:nvPr/>
          </p:nvSpPr>
          <p:spPr>
            <a:xfrm>
              <a:off x="733356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2" name="Oval 771"/>
            <p:cNvSpPr/>
            <p:nvPr/>
          </p:nvSpPr>
          <p:spPr>
            <a:xfrm>
              <a:off x="754683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3" name="Oval 772"/>
            <p:cNvSpPr/>
            <p:nvPr/>
          </p:nvSpPr>
          <p:spPr>
            <a:xfrm>
              <a:off x="776009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4" name="Oval 773"/>
            <p:cNvSpPr/>
            <p:nvPr/>
          </p:nvSpPr>
          <p:spPr>
            <a:xfrm>
              <a:off x="7973354"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5" name="Oval 774"/>
            <p:cNvSpPr/>
            <p:nvPr/>
          </p:nvSpPr>
          <p:spPr>
            <a:xfrm>
              <a:off x="8186616"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6" name="Oval 775"/>
            <p:cNvSpPr/>
            <p:nvPr/>
          </p:nvSpPr>
          <p:spPr>
            <a:xfrm>
              <a:off x="839987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7" name="Oval 776"/>
            <p:cNvSpPr/>
            <p:nvPr/>
          </p:nvSpPr>
          <p:spPr>
            <a:xfrm>
              <a:off x="861314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8" name="Oval 777"/>
            <p:cNvSpPr/>
            <p:nvPr/>
          </p:nvSpPr>
          <p:spPr>
            <a:xfrm>
              <a:off x="871978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9" name="Oval 778"/>
            <p:cNvSpPr/>
            <p:nvPr/>
          </p:nvSpPr>
          <p:spPr>
            <a:xfrm>
              <a:off x="520094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0" name="Oval 779"/>
            <p:cNvSpPr/>
            <p:nvPr/>
          </p:nvSpPr>
          <p:spPr>
            <a:xfrm>
              <a:off x="530757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1" name="Oval 780"/>
            <p:cNvSpPr/>
            <p:nvPr/>
          </p:nvSpPr>
          <p:spPr>
            <a:xfrm>
              <a:off x="5520841"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2" name="Oval 781"/>
            <p:cNvSpPr/>
            <p:nvPr/>
          </p:nvSpPr>
          <p:spPr>
            <a:xfrm>
              <a:off x="5734103"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3" name="Oval 782"/>
            <p:cNvSpPr/>
            <p:nvPr/>
          </p:nvSpPr>
          <p:spPr>
            <a:xfrm>
              <a:off x="5947365"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4" name="Oval 783"/>
            <p:cNvSpPr/>
            <p:nvPr/>
          </p:nvSpPr>
          <p:spPr>
            <a:xfrm>
              <a:off x="6160627"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5" name="Oval 784"/>
            <p:cNvSpPr/>
            <p:nvPr/>
          </p:nvSpPr>
          <p:spPr>
            <a:xfrm>
              <a:off x="637388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6" name="Oval 785"/>
            <p:cNvSpPr/>
            <p:nvPr/>
          </p:nvSpPr>
          <p:spPr>
            <a:xfrm>
              <a:off x="6587151"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7" name="Oval 786"/>
            <p:cNvSpPr/>
            <p:nvPr/>
          </p:nvSpPr>
          <p:spPr>
            <a:xfrm>
              <a:off x="6800413"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8" name="Oval 787"/>
            <p:cNvSpPr/>
            <p:nvPr/>
          </p:nvSpPr>
          <p:spPr>
            <a:xfrm>
              <a:off x="7013675"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9" name="Oval 788"/>
            <p:cNvSpPr/>
            <p:nvPr/>
          </p:nvSpPr>
          <p:spPr>
            <a:xfrm>
              <a:off x="7226937"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0" name="Oval 789"/>
            <p:cNvSpPr/>
            <p:nvPr/>
          </p:nvSpPr>
          <p:spPr>
            <a:xfrm>
              <a:off x="744019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1" name="Oval 790"/>
            <p:cNvSpPr/>
            <p:nvPr/>
          </p:nvSpPr>
          <p:spPr>
            <a:xfrm>
              <a:off x="7653461"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2" name="Oval 791"/>
            <p:cNvSpPr/>
            <p:nvPr/>
          </p:nvSpPr>
          <p:spPr>
            <a:xfrm>
              <a:off x="7866723"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3" name="Oval 792"/>
            <p:cNvSpPr/>
            <p:nvPr/>
          </p:nvSpPr>
          <p:spPr>
            <a:xfrm>
              <a:off x="8079985"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4" name="Oval 793"/>
            <p:cNvSpPr/>
            <p:nvPr/>
          </p:nvSpPr>
          <p:spPr>
            <a:xfrm>
              <a:off x="8293247"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5" name="Oval 794"/>
            <p:cNvSpPr/>
            <p:nvPr/>
          </p:nvSpPr>
          <p:spPr>
            <a:xfrm>
              <a:off x="850650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6" name="Oval 795"/>
            <p:cNvSpPr/>
            <p:nvPr/>
          </p:nvSpPr>
          <p:spPr>
            <a:xfrm>
              <a:off x="541421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7" name="Oval 796"/>
            <p:cNvSpPr/>
            <p:nvPr/>
          </p:nvSpPr>
          <p:spPr>
            <a:xfrm>
              <a:off x="562747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8" name="Oval 797"/>
            <p:cNvSpPr/>
            <p:nvPr/>
          </p:nvSpPr>
          <p:spPr>
            <a:xfrm>
              <a:off x="5840734"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9" name="Oval 798"/>
            <p:cNvSpPr/>
            <p:nvPr/>
          </p:nvSpPr>
          <p:spPr>
            <a:xfrm>
              <a:off x="6053996"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0" name="Oval 799"/>
            <p:cNvSpPr/>
            <p:nvPr/>
          </p:nvSpPr>
          <p:spPr>
            <a:xfrm>
              <a:off x="626725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1" name="Oval 800"/>
            <p:cNvSpPr/>
            <p:nvPr/>
          </p:nvSpPr>
          <p:spPr>
            <a:xfrm>
              <a:off x="648052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2" name="Oval 801"/>
            <p:cNvSpPr/>
            <p:nvPr/>
          </p:nvSpPr>
          <p:spPr>
            <a:xfrm>
              <a:off x="669378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3" name="Oval 802"/>
            <p:cNvSpPr/>
            <p:nvPr/>
          </p:nvSpPr>
          <p:spPr>
            <a:xfrm>
              <a:off x="6907044"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4" name="Oval 803"/>
            <p:cNvSpPr/>
            <p:nvPr/>
          </p:nvSpPr>
          <p:spPr>
            <a:xfrm>
              <a:off x="7120306"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5" name="Oval 804"/>
            <p:cNvSpPr/>
            <p:nvPr/>
          </p:nvSpPr>
          <p:spPr>
            <a:xfrm>
              <a:off x="733356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6" name="Oval 805"/>
            <p:cNvSpPr/>
            <p:nvPr/>
          </p:nvSpPr>
          <p:spPr>
            <a:xfrm>
              <a:off x="754683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7" name="Oval 806"/>
            <p:cNvSpPr/>
            <p:nvPr/>
          </p:nvSpPr>
          <p:spPr>
            <a:xfrm>
              <a:off x="776009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8" name="Oval 807"/>
            <p:cNvSpPr/>
            <p:nvPr/>
          </p:nvSpPr>
          <p:spPr>
            <a:xfrm>
              <a:off x="7973354"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9" name="Oval 808"/>
            <p:cNvSpPr/>
            <p:nvPr/>
          </p:nvSpPr>
          <p:spPr>
            <a:xfrm>
              <a:off x="8186616"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0" name="Oval 809"/>
            <p:cNvSpPr/>
            <p:nvPr/>
          </p:nvSpPr>
          <p:spPr>
            <a:xfrm>
              <a:off x="839987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1" name="Oval 810"/>
            <p:cNvSpPr/>
            <p:nvPr/>
          </p:nvSpPr>
          <p:spPr>
            <a:xfrm>
              <a:off x="861314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2" name="Oval 811"/>
            <p:cNvSpPr/>
            <p:nvPr/>
          </p:nvSpPr>
          <p:spPr>
            <a:xfrm>
              <a:off x="871978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3" name="Oval 812"/>
            <p:cNvSpPr/>
            <p:nvPr/>
          </p:nvSpPr>
          <p:spPr>
            <a:xfrm>
              <a:off x="520094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4" name="Oval 813"/>
            <p:cNvSpPr/>
            <p:nvPr/>
          </p:nvSpPr>
          <p:spPr>
            <a:xfrm>
              <a:off x="530757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5" name="Oval 814"/>
            <p:cNvSpPr/>
            <p:nvPr/>
          </p:nvSpPr>
          <p:spPr>
            <a:xfrm>
              <a:off x="5520841"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6" name="Oval 815"/>
            <p:cNvSpPr/>
            <p:nvPr/>
          </p:nvSpPr>
          <p:spPr>
            <a:xfrm>
              <a:off x="5734103"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7" name="Oval 816"/>
            <p:cNvSpPr/>
            <p:nvPr/>
          </p:nvSpPr>
          <p:spPr>
            <a:xfrm>
              <a:off x="5947365"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8" name="Oval 817"/>
            <p:cNvSpPr/>
            <p:nvPr/>
          </p:nvSpPr>
          <p:spPr>
            <a:xfrm>
              <a:off x="6160627"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9" name="Oval 818"/>
            <p:cNvSpPr/>
            <p:nvPr/>
          </p:nvSpPr>
          <p:spPr>
            <a:xfrm>
              <a:off x="637388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0" name="Oval 819"/>
            <p:cNvSpPr/>
            <p:nvPr/>
          </p:nvSpPr>
          <p:spPr>
            <a:xfrm>
              <a:off x="6587151"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1" name="Oval 820"/>
            <p:cNvSpPr/>
            <p:nvPr/>
          </p:nvSpPr>
          <p:spPr>
            <a:xfrm>
              <a:off x="6800413"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2" name="Oval 821"/>
            <p:cNvSpPr/>
            <p:nvPr/>
          </p:nvSpPr>
          <p:spPr>
            <a:xfrm>
              <a:off x="7013675"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3" name="Oval 822"/>
            <p:cNvSpPr/>
            <p:nvPr/>
          </p:nvSpPr>
          <p:spPr>
            <a:xfrm>
              <a:off x="7226937"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4" name="Oval 823"/>
            <p:cNvSpPr/>
            <p:nvPr/>
          </p:nvSpPr>
          <p:spPr>
            <a:xfrm>
              <a:off x="744019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5" name="Oval 824"/>
            <p:cNvSpPr/>
            <p:nvPr/>
          </p:nvSpPr>
          <p:spPr>
            <a:xfrm>
              <a:off x="7653461"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6" name="Oval 825"/>
            <p:cNvSpPr/>
            <p:nvPr/>
          </p:nvSpPr>
          <p:spPr>
            <a:xfrm>
              <a:off x="7866723"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7" name="Oval 826"/>
            <p:cNvSpPr/>
            <p:nvPr/>
          </p:nvSpPr>
          <p:spPr>
            <a:xfrm>
              <a:off x="8079985"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8" name="Oval 827"/>
            <p:cNvSpPr/>
            <p:nvPr/>
          </p:nvSpPr>
          <p:spPr>
            <a:xfrm>
              <a:off x="8293247"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9" name="Oval 828"/>
            <p:cNvSpPr/>
            <p:nvPr/>
          </p:nvSpPr>
          <p:spPr>
            <a:xfrm>
              <a:off x="850650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0" name="Oval 829"/>
            <p:cNvSpPr/>
            <p:nvPr/>
          </p:nvSpPr>
          <p:spPr>
            <a:xfrm>
              <a:off x="541421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1" name="Oval 830"/>
            <p:cNvSpPr/>
            <p:nvPr/>
          </p:nvSpPr>
          <p:spPr>
            <a:xfrm>
              <a:off x="562747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2" name="Oval 831"/>
            <p:cNvSpPr/>
            <p:nvPr/>
          </p:nvSpPr>
          <p:spPr>
            <a:xfrm>
              <a:off x="5840734"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3" name="Oval 832"/>
            <p:cNvSpPr/>
            <p:nvPr/>
          </p:nvSpPr>
          <p:spPr>
            <a:xfrm>
              <a:off x="6053996"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4" name="Oval 833"/>
            <p:cNvSpPr/>
            <p:nvPr/>
          </p:nvSpPr>
          <p:spPr>
            <a:xfrm>
              <a:off x="626725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5" name="Oval 834"/>
            <p:cNvSpPr/>
            <p:nvPr/>
          </p:nvSpPr>
          <p:spPr>
            <a:xfrm>
              <a:off x="648052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6" name="Oval 835"/>
            <p:cNvSpPr/>
            <p:nvPr/>
          </p:nvSpPr>
          <p:spPr>
            <a:xfrm>
              <a:off x="669378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7" name="Oval 836"/>
            <p:cNvSpPr/>
            <p:nvPr/>
          </p:nvSpPr>
          <p:spPr>
            <a:xfrm>
              <a:off x="6907044"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8" name="Oval 837"/>
            <p:cNvSpPr/>
            <p:nvPr/>
          </p:nvSpPr>
          <p:spPr>
            <a:xfrm>
              <a:off x="7120306"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9" name="Oval 838"/>
            <p:cNvSpPr/>
            <p:nvPr/>
          </p:nvSpPr>
          <p:spPr>
            <a:xfrm>
              <a:off x="733356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0" name="Oval 839"/>
            <p:cNvSpPr/>
            <p:nvPr/>
          </p:nvSpPr>
          <p:spPr>
            <a:xfrm>
              <a:off x="754683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1" name="Oval 840"/>
            <p:cNvSpPr/>
            <p:nvPr/>
          </p:nvSpPr>
          <p:spPr>
            <a:xfrm>
              <a:off x="776009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2" name="Oval 841"/>
            <p:cNvSpPr/>
            <p:nvPr/>
          </p:nvSpPr>
          <p:spPr>
            <a:xfrm>
              <a:off x="7973354"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3" name="Oval 842"/>
            <p:cNvSpPr/>
            <p:nvPr/>
          </p:nvSpPr>
          <p:spPr>
            <a:xfrm>
              <a:off x="8186616"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4" name="Oval 843"/>
            <p:cNvSpPr/>
            <p:nvPr/>
          </p:nvSpPr>
          <p:spPr>
            <a:xfrm>
              <a:off x="839987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5" name="Oval 844"/>
            <p:cNvSpPr/>
            <p:nvPr/>
          </p:nvSpPr>
          <p:spPr>
            <a:xfrm>
              <a:off x="861314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6" name="Oval 845"/>
            <p:cNvSpPr/>
            <p:nvPr/>
          </p:nvSpPr>
          <p:spPr>
            <a:xfrm>
              <a:off x="871978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7" name="Oval 846"/>
            <p:cNvSpPr/>
            <p:nvPr/>
          </p:nvSpPr>
          <p:spPr>
            <a:xfrm>
              <a:off x="520094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8" name="Oval 847"/>
            <p:cNvSpPr/>
            <p:nvPr/>
          </p:nvSpPr>
          <p:spPr>
            <a:xfrm>
              <a:off x="530757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9" name="Oval 848"/>
            <p:cNvSpPr/>
            <p:nvPr/>
          </p:nvSpPr>
          <p:spPr>
            <a:xfrm>
              <a:off x="5520841"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0" name="Oval 849"/>
            <p:cNvSpPr/>
            <p:nvPr/>
          </p:nvSpPr>
          <p:spPr>
            <a:xfrm>
              <a:off x="5734103"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1" name="Oval 850"/>
            <p:cNvSpPr/>
            <p:nvPr/>
          </p:nvSpPr>
          <p:spPr>
            <a:xfrm>
              <a:off x="5947365"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2" name="Oval 851"/>
            <p:cNvSpPr/>
            <p:nvPr/>
          </p:nvSpPr>
          <p:spPr>
            <a:xfrm>
              <a:off x="6160627"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3" name="Oval 852"/>
            <p:cNvSpPr/>
            <p:nvPr/>
          </p:nvSpPr>
          <p:spPr>
            <a:xfrm>
              <a:off x="637388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4" name="Oval 853"/>
            <p:cNvSpPr/>
            <p:nvPr/>
          </p:nvSpPr>
          <p:spPr>
            <a:xfrm>
              <a:off x="6587151"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5" name="Oval 854"/>
            <p:cNvSpPr/>
            <p:nvPr/>
          </p:nvSpPr>
          <p:spPr>
            <a:xfrm>
              <a:off x="6800413"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6" name="Oval 855"/>
            <p:cNvSpPr/>
            <p:nvPr/>
          </p:nvSpPr>
          <p:spPr>
            <a:xfrm>
              <a:off x="7013675"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7" name="Oval 856"/>
            <p:cNvSpPr/>
            <p:nvPr/>
          </p:nvSpPr>
          <p:spPr>
            <a:xfrm>
              <a:off x="7226937"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8" name="Oval 857"/>
            <p:cNvSpPr/>
            <p:nvPr/>
          </p:nvSpPr>
          <p:spPr>
            <a:xfrm>
              <a:off x="744019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9" name="Oval 858"/>
            <p:cNvSpPr/>
            <p:nvPr/>
          </p:nvSpPr>
          <p:spPr>
            <a:xfrm>
              <a:off x="7653461"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0" name="Oval 859"/>
            <p:cNvSpPr/>
            <p:nvPr/>
          </p:nvSpPr>
          <p:spPr>
            <a:xfrm>
              <a:off x="7866723"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1" name="Oval 860"/>
            <p:cNvSpPr/>
            <p:nvPr/>
          </p:nvSpPr>
          <p:spPr>
            <a:xfrm>
              <a:off x="8079985"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2" name="Oval 861"/>
            <p:cNvSpPr/>
            <p:nvPr/>
          </p:nvSpPr>
          <p:spPr>
            <a:xfrm>
              <a:off x="8293247"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3" name="Oval 862"/>
            <p:cNvSpPr/>
            <p:nvPr/>
          </p:nvSpPr>
          <p:spPr>
            <a:xfrm>
              <a:off x="850650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4" name="Oval 863"/>
            <p:cNvSpPr/>
            <p:nvPr/>
          </p:nvSpPr>
          <p:spPr>
            <a:xfrm>
              <a:off x="541421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5" name="Oval 864"/>
            <p:cNvSpPr/>
            <p:nvPr/>
          </p:nvSpPr>
          <p:spPr>
            <a:xfrm>
              <a:off x="562747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6" name="Oval 865"/>
            <p:cNvSpPr/>
            <p:nvPr/>
          </p:nvSpPr>
          <p:spPr>
            <a:xfrm>
              <a:off x="5840734"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7" name="Oval 866"/>
            <p:cNvSpPr/>
            <p:nvPr/>
          </p:nvSpPr>
          <p:spPr>
            <a:xfrm>
              <a:off x="6053996"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8" name="Oval 867"/>
            <p:cNvSpPr/>
            <p:nvPr/>
          </p:nvSpPr>
          <p:spPr>
            <a:xfrm>
              <a:off x="626725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9" name="Oval 868"/>
            <p:cNvSpPr/>
            <p:nvPr/>
          </p:nvSpPr>
          <p:spPr>
            <a:xfrm>
              <a:off x="648052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0" name="Oval 869"/>
            <p:cNvSpPr/>
            <p:nvPr/>
          </p:nvSpPr>
          <p:spPr>
            <a:xfrm>
              <a:off x="669378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1" name="Oval 870"/>
            <p:cNvSpPr/>
            <p:nvPr/>
          </p:nvSpPr>
          <p:spPr>
            <a:xfrm>
              <a:off x="6907044"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2" name="Oval 871"/>
            <p:cNvSpPr/>
            <p:nvPr/>
          </p:nvSpPr>
          <p:spPr>
            <a:xfrm>
              <a:off x="7120306"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3" name="Oval 872"/>
            <p:cNvSpPr/>
            <p:nvPr/>
          </p:nvSpPr>
          <p:spPr>
            <a:xfrm>
              <a:off x="733356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4" name="Oval 873"/>
            <p:cNvSpPr/>
            <p:nvPr/>
          </p:nvSpPr>
          <p:spPr>
            <a:xfrm>
              <a:off x="754683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5" name="Oval 874"/>
            <p:cNvSpPr/>
            <p:nvPr/>
          </p:nvSpPr>
          <p:spPr>
            <a:xfrm>
              <a:off x="776009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6" name="Oval 875"/>
            <p:cNvSpPr/>
            <p:nvPr/>
          </p:nvSpPr>
          <p:spPr>
            <a:xfrm>
              <a:off x="7973354"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7" name="Oval 876"/>
            <p:cNvSpPr/>
            <p:nvPr/>
          </p:nvSpPr>
          <p:spPr>
            <a:xfrm>
              <a:off x="8186616"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8" name="Oval 877"/>
            <p:cNvSpPr/>
            <p:nvPr/>
          </p:nvSpPr>
          <p:spPr>
            <a:xfrm>
              <a:off x="839987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9" name="Oval 878"/>
            <p:cNvSpPr/>
            <p:nvPr/>
          </p:nvSpPr>
          <p:spPr>
            <a:xfrm>
              <a:off x="861314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0" name="Oval 879"/>
            <p:cNvSpPr/>
            <p:nvPr/>
          </p:nvSpPr>
          <p:spPr>
            <a:xfrm>
              <a:off x="871978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1" name="Oval 880"/>
            <p:cNvSpPr/>
            <p:nvPr/>
          </p:nvSpPr>
          <p:spPr>
            <a:xfrm>
              <a:off x="520094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2" name="Oval 881"/>
            <p:cNvSpPr/>
            <p:nvPr/>
          </p:nvSpPr>
          <p:spPr>
            <a:xfrm>
              <a:off x="530757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3" name="Oval 882"/>
            <p:cNvSpPr/>
            <p:nvPr/>
          </p:nvSpPr>
          <p:spPr>
            <a:xfrm>
              <a:off x="5520841"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4" name="Oval 883"/>
            <p:cNvSpPr/>
            <p:nvPr/>
          </p:nvSpPr>
          <p:spPr>
            <a:xfrm>
              <a:off x="5734103"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5" name="Oval 884"/>
            <p:cNvSpPr/>
            <p:nvPr/>
          </p:nvSpPr>
          <p:spPr>
            <a:xfrm>
              <a:off x="5947365"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6" name="Oval 885"/>
            <p:cNvSpPr/>
            <p:nvPr/>
          </p:nvSpPr>
          <p:spPr>
            <a:xfrm>
              <a:off x="6160627"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7" name="Oval 886"/>
            <p:cNvSpPr/>
            <p:nvPr/>
          </p:nvSpPr>
          <p:spPr>
            <a:xfrm>
              <a:off x="637388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8" name="Oval 887"/>
            <p:cNvSpPr/>
            <p:nvPr/>
          </p:nvSpPr>
          <p:spPr>
            <a:xfrm>
              <a:off x="6587151"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9" name="Oval 888"/>
            <p:cNvSpPr/>
            <p:nvPr/>
          </p:nvSpPr>
          <p:spPr>
            <a:xfrm>
              <a:off x="6800413"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0" name="Oval 889"/>
            <p:cNvSpPr/>
            <p:nvPr/>
          </p:nvSpPr>
          <p:spPr>
            <a:xfrm>
              <a:off x="7013675"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1" name="Oval 890"/>
            <p:cNvSpPr/>
            <p:nvPr/>
          </p:nvSpPr>
          <p:spPr>
            <a:xfrm>
              <a:off x="7226937"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2" name="Oval 891"/>
            <p:cNvSpPr/>
            <p:nvPr/>
          </p:nvSpPr>
          <p:spPr>
            <a:xfrm>
              <a:off x="744019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3" name="Oval 892"/>
            <p:cNvSpPr/>
            <p:nvPr/>
          </p:nvSpPr>
          <p:spPr>
            <a:xfrm>
              <a:off x="7653461"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4" name="Oval 893"/>
            <p:cNvSpPr/>
            <p:nvPr/>
          </p:nvSpPr>
          <p:spPr>
            <a:xfrm>
              <a:off x="7866723"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5" name="Oval 894"/>
            <p:cNvSpPr/>
            <p:nvPr/>
          </p:nvSpPr>
          <p:spPr>
            <a:xfrm>
              <a:off x="8079985"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6" name="Oval 895"/>
            <p:cNvSpPr/>
            <p:nvPr/>
          </p:nvSpPr>
          <p:spPr>
            <a:xfrm>
              <a:off x="8293247"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7" name="Oval 896"/>
            <p:cNvSpPr/>
            <p:nvPr/>
          </p:nvSpPr>
          <p:spPr>
            <a:xfrm>
              <a:off x="850650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8" name="Oval 897"/>
            <p:cNvSpPr/>
            <p:nvPr/>
          </p:nvSpPr>
          <p:spPr>
            <a:xfrm>
              <a:off x="541421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9" name="Oval 898"/>
            <p:cNvSpPr/>
            <p:nvPr/>
          </p:nvSpPr>
          <p:spPr>
            <a:xfrm>
              <a:off x="562747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0" name="Oval 899"/>
            <p:cNvSpPr/>
            <p:nvPr/>
          </p:nvSpPr>
          <p:spPr>
            <a:xfrm>
              <a:off x="5840734"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1" name="Oval 900"/>
            <p:cNvSpPr/>
            <p:nvPr/>
          </p:nvSpPr>
          <p:spPr>
            <a:xfrm>
              <a:off x="6053996"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2" name="Oval 901"/>
            <p:cNvSpPr/>
            <p:nvPr/>
          </p:nvSpPr>
          <p:spPr>
            <a:xfrm>
              <a:off x="626725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3" name="Oval 902"/>
            <p:cNvSpPr/>
            <p:nvPr/>
          </p:nvSpPr>
          <p:spPr>
            <a:xfrm>
              <a:off x="648052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4" name="Oval 903"/>
            <p:cNvSpPr/>
            <p:nvPr/>
          </p:nvSpPr>
          <p:spPr>
            <a:xfrm>
              <a:off x="669378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5" name="Oval 904"/>
            <p:cNvSpPr/>
            <p:nvPr/>
          </p:nvSpPr>
          <p:spPr>
            <a:xfrm>
              <a:off x="6907044"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6" name="Oval 905"/>
            <p:cNvSpPr/>
            <p:nvPr/>
          </p:nvSpPr>
          <p:spPr>
            <a:xfrm>
              <a:off x="7120306"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7" name="Oval 906"/>
            <p:cNvSpPr/>
            <p:nvPr/>
          </p:nvSpPr>
          <p:spPr>
            <a:xfrm>
              <a:off x="733356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8" name="Oval 907"/>
            <p:cNvSpPr/>
            <p:nvPr/>
          </p:nvSpPr>
          <p:spPr>
            <a:xfrm>
              <a:off x="754683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9" name="Oval 908"/>
            <p:cNvSpPr/>
            <p:nvPr/>
          </p:nvSpPr>
          <p:spPr>
            <a:xfrm>
              <a:off x="776009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0" name="Oval 909"/>
            <p:cNvSpPr/>
            <p:nvPr/>
          </p:nvSpPr>
          <p:spPr>
            <a:xfrm>
              <a:off x="7973354"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1" name="Oval 910"/>
            <p:cNvSpPr/>
            <p:nvPr/>
          </p:nvSpPr>
          <p:spPr>
            <a:xfrm>
              <a:off x="8186616"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2" name="Oval 911"/>
            <p:cNvSpPr/>
            <p:nvPr/>
          </p:nvSpPr>
          <p:spPr>
            <a:xfrm>
              <a:off x="839987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3" name="Oval 912"/>
            <p:cNvSpPr/>
            <p:nvPr/>
          </p:nvSpPr>
          <p:spPr>
            <a:xfrm>
              <a:off x="861314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4" name="Oval 913"/>
            <p:cNvSpPr/>
            <p:nvPr/>
          </p:nvSpPr>
          <p:spPr>
            <a:xfrm>
              <a:off x="871978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5" name="Oval 914"/>
            <p:cNvSpPr/>
            <p:nvPr/>
          </p:nvSpPr>
          <p:spPr>
            <a:xfrm>
              <a:off x="520094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6" name="Oval 915"/>
            <p:cNvSpPr/>
            <p:nvPr/>
          </p:nvSpPr>
          <p:spPr>
            <a:xfrm>
              <a:off x="530757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7" name="Oval 916"/>
            <p:cNvSpPr/>
            <p:nvPr/>
          </p:nvSpPr>
          <p:spPr>
            <a:xfrm>
              <a:off x="5520841"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8" name="Oval 917"/>
            <p:cNvSpPr/>
            <p:nvPr/>
          </p:nvSpPr>
          <p:spPr>
            <a:xfrm>
              <a:off x="5734103"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9" name="Oval 918"/>
            <p:cNvSpPr/>
            <p:nvPr/>
          </p:nvSpPr>
          <p:spPr>
            <a:xfrm>
              <a:off x="5947365"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0" name="Oval 919"/>
            <p:cNvSpPr/>
            <p:nvPr/>
          </p:nvSpPr>
          <p:spPr>
            <a:xfrm>
              <a:off x="6160627"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1" name="Oval 920"/>
            <p:cNvSpPr/>
            <p:nvPr/>
          </p:nvSpPr>
          <p:spPr>
            <a:xfrm>
              <a:off x="637388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2" name="Oval 921"/>
            <p:cNvSpPr/>
            <p:nvPr/>
          </p:nvSpPr>
          <p:spPr>
            <a:xfrm>
              <a:off x="6587151"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3" name="Oval 922"/>
            <p:cNvSpPr/>
            <p:nvPr/>
          </p:nvSpPr>
          <p:spPr>
            <a:xfrm>
              <a:off x="6800413"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4" name="Oval 923"/>
            <p:cNvSpPr/>
            <p:nvPr/>
          </p:nvSpPr>
          <p:spPr>
            <a:xfrm>
              <a:off x="7013675"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5" name="Oval 924"/>
            <p:cNvSpPr/>
            <p:nvPr/>
          </p:nvSpPr>
          <p:spPr>
            <a:xfrm>
              <a:off x="7226937"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6" name="Oval 925"/>
            <p:cNvSpPr/>
            <p:nvPr/>
          </p:nvSpPr>
          <p:spPr>
            <a:xfrm>
              <a:off x="744019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7" name="Oval 926"/>
            <p:cNvSpPr/>
            <p:nvPr/>
          </p:nvSpPr>
          <p:spPr>
            <a:xfrm>
              <a:off x="7653461"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8" name="Oval 927"/>
            <p:cNvSpPr/>
            <p:nvPr/>
          </p:nvSpPr>
          <p:spPr>
            <a:xfrm>
              <a:off x="7866723"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9" name="Oval 928"/>
            <p:cNvSpPr/>
            <p:nvPr/>
          </p:nvSpPr>
          <p:spPr>
            <a:xfrm>
              <a:off x="8079985"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0" name="Oval 929"/>
            <p:cNvSpPr/>
            <p:nvPr/>
          </p:nvSpPr>
          <p:spPr>
            <a:xfrm>
              <a:off x="8293247"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1" name="Oval 930"/>
            <p:cNvSpPr/>
            <p:nvPr/>
          </p:nvSpPr>
          <p:spPr>
            <a:xfrm>
              <a:off x="850650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2" name="Oval 931"/>
            <p:cNvSpPr/>
            <p:nvPr/>
          </p:nvSpPr>
          <p:spPr>
            <a:xfrm>
              <a:off x="541421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3" name="Oval 932"/>
            <p:cNvSpPr/>
            <p:nvPr/>
          </p:nvSpPr>
          <p:spPr>
            <a:xfrm>
              <a:off x="562747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4" name="Oval 933"/>
            <p:cNvSpPr/>
            <p:nvPr/>
          </p:nvSpPr>
          <p:spPr>
            <a:xfrm>
              <a:off x="5840734"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5" name="Oval 934"/>
            <p:cNvSpPr/>
            <p:nvPr/>
          </p:nvSpPr>
          <p:spPr>
            <a:xfrm>
              <a:off x="6053996"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6" name="Oval 935"/>
            <p:cNvSpPr/>
            <p:nvPr/>
          </p:nvSpPr>
          <p:spPr>
            <a:xfrm>
              <a:off x="626725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7" name="Oval 936"/>
            <p:cNvSpPr/>
            <p:nvPr/>
          </p:nvSpPr>
          <p:spPr>
            <a:xfrm>
              <a:off x="648052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8" name="Oval 937"/>
            <p:cNvSpPr/>
            <p:nvPr/>
          </p:nvSpPr>
          <p:spPr>
            <a:xfrm>
              <a:off x="669378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9" name="Oval 938"/>
            <p:cNvSpPr/>
            <p:nvPr/>
          </p:nvSpPr>
          <p:spPr>
            <a:xfrm>
              <a:off x="6907044"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0" name="Oval 939"/>
            <p:cNvSpPr/>
            <p:nvPr/>
          </p:nvSpPr>
          <p:spPr>
            <a:xfrm>
              <a:off x="7120306"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1" name="Oval 940"/>
            <p:cNvSpPr/>
            <p:nvPr/>
          </p:nvSpPr>
          <p:spPr>
            <a:xfrm>
              <a:off x="733356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2" name="Oval 941"/>
            <p:cNvSpPr/>
            <p:nvPr/>
          </p:nvSpPr>
          <p:spPr>
            <a:xfrm>
              <a:off x="754683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3" name="Oval 942"/>
            <p:cNvSpPr/>
            <p:nvPr/>
          </p:nvSpPr>
          <p:spPr>
            <a:xfrm>
              <a:off x="776009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4" name="Oval 943"/>
            <p:cNvSpPr/>
            <p:nvPr/>
          </p:nvSpPr>
          <p:spPr>
            <a:xfrm>
              <a:off x="7973354"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5" name="Oval 944"/>
            <p:cNvSpPr/>
            <p:nvPr/>
          </p:nvSpPr>
          <p:spPr>
            <a:xfrm>
              <a:off x="8186616"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6" name="Oval 945"/>
            <p:cNvSpPr/>
            <p:nvPr/>
          </p:nvSpPr>
          <p:spPr>
            <a:xfrm>
              <a:off x="839987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7" name="Oval 946"/>
            <p:cNvSpPr/>
            <p:nvPr/>
          </p:nvSpPr>
          <p:spPr>
            <a:xfrm>
              <a:off x="861314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8" name="Oval 947"/>
            <p:cNvSpPr/>
            <p:nvPr/>
          </p:nvSpPr>
          <p:spPr>
            <a:xfrm>
              <a:off x="871978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9" name="Oval 948"/>
            <p:cNvSpPr/>
            <p:nvPr/>
          </p:nvSpPr>
          <p:spPr>
            <a:xfrm>
              <a:off x="520094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0" name="Oval 949"/>
            <p:cNvSpPr/>
            <p:nvPr/>
          </p:nvSpPr>
          <p:spPr>
            <a:xfrm>
              <a:off x="530757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1" name="Oval 950"/>
            <p:cNvSpPr/>
            <p:nvPr/>
          </p:nvSpPr>
          <p:spPr>
            <a:xfrm>
              <a:off x="5520841"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2" name="Oval 951"/>
            <p:cNvSpPr/>
            <p:nvPr/>
          </p:nvSpPr>
          <p:spPr>
            <a:xfrm>
              <a:off x="5734103"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3" name="Oval 952"/>
            <p:cNvSpPr/>
            <p:nvPr/>
          </p:nvSpPr>
          <p:spPr>
            <a:xfrm>
              <a:off x="5947365"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4" name="Oval 953"/>
            <p:cNvSpPr/>
            <p:nvPr/>
          </p:nvSpPr>
          <p:spPr>
            <a:xfrm>
              <a:off x="6160627"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5" name="Oval 954"/>
            <p:cNvSpPr/>
            <p:nvPr/>
          </p:nvSpPr>
          <p:spPr>
            <a:xfrm>
              <a:off x="637388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6" name="Oval 955"/>
            <p:cNvSpPr/>
            <p:nvPr/>
          </p:nvSpPr>
          <p:spPr>
            <a:xfrm>
              <a:off x="6587151"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7" name="Oval 956"/>
            <p:cNvSpPr/>
            <p:nvPr/>
          </p:nvSpPr>
          <p:spPr>
            <a:xfrm>
              <a:off x="6800413"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8" name="Oval 957"/>
            <p:cNvSpPr/>
            <p:nvPr/>
          </p:nvSpPr>
          <p:spPr>
            <a:xfrm>
              <a:off x="7013675"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9" name="Oval 958"/>
            <p:cNvSpPr/>
            <p:nvPr/>
          </p:nvSpPr>
          <p:spPr>
            <a:xfrm>
              <a:off x="7226937"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0" name="Oval 959"/>
            <p:cNvSpPr/>
            <p:nvPr/>
          </p:nvSpPr>
          <p:spPr>
            <a:xfrm>
              <a:off x="744019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1" name="Oval 960"/>
            <p:cNvSpPr/>
            <p:nvPr/>
          </p:nvSpPr>
          <p:spPr>
            <a:xfrm>
              <a:off x="7653461"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2" name="Oval 961"/>
            <p:cNvSpPr/>
            <p:nvPr/>
          </p:nvSpPr>
          <p:spPr>
            <a:xfrm>
              <a:off x="7866723"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3" name="Oval 962"/>
            <p:cNvSpPr/>
            <p:nvPr/>
          </p:nvSpPr>
          <p:spPr>
            <a:xfrm>
              <a:off x="8079985"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4" name="Oval 963"/>
            <p:cNvSpPr/>
            <p:nvPr/>
          </p:nvSpPr>
          <p:spPr>
            <a:xfrm>
              <a:off x="8293247"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5" name="Oval 964"/>
            <p:cNvSpPr/>
            <p:nvPr/>
          </p:nvSpPr>
          <p:spPr>
            <a:xfrm>
              <a:off x="850650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6" name="Oval 965"/>
            <p:cNvSpPr/>
            <p:nvPr/>
          </p:nvSpPr>
          <p:spPr>
            <a:xfrm>
              <a:off x="541421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7" name="Oval 966"/>
            <p:cNvSpPr/>
            <p:nvPr/>
          </p:nvSpPr>
          <p:spPr>
            <a:xfrm>
              <a:off x="562747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8" name="Oval 967"/>
            <p:cNvSpPr/>
            <p:nvPr/>
          </p:nvSpPr>
          <p:spPr>
            <a:xfrm>
              <a:off x="5840734"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9" name="Oval 968"/>
            <p:cNvSpPr/>
            <p:nvPr/>
          </p:nvSpPr>
          <p:spPr>
            <a:xfrm>
              <a:off x="6053996"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0" name="Oval 969"/>
            <p:cNvSpPr/>
            <p:nvPr/>
          </p:nvSpPr>
          <p:spPr>
            <a:xfrm>
              <a:off x="626725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1" name="Oval 970"/>
            <p:cNvSpPr/>
            <p:nvPr/>
          </p:nvSpPr>
          <p:spPr>
            <a:xfrm>
              <a:off x="648052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2" name="Oval 971"/>
            <p:cNvSpPr/>
            <p:nvPr/>
          </p:nvSpPr>
          <p:spPr>
            <a:xfrm>
              <a:off x="669378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3" name="Oval 972"/>
            <p:cNvSpPr/>
            <p:nvPr/>
          </p:nvSpPr>
          <p:spPr>
            <a:xfrm>
              <a:off x="6907044"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4" name="Oval 973"/>
            <p:cNvSpPr/>
            <p:nvPr/>
          </p:nvSpPr>
          <p:spPr>
            <a:xfrm>
              <a:off x="7120306"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5" name="Oval 974"/>
            <p:cNvSpPr/>
            <p:nvPr/>
          </p:nvSpPr>
          <p:spPr>
            <a:xfrm>
              <a:off x="733356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6" name="Oval 975"/>
            <p:cNvSpPr/>
            <p:nvPr/>
          </p:nvSpPr>
          <p:spPr>
            <a:xfrm>
              <a:off x="754683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7" name="Oval 976"/>
            <p:cNvSpPr/>
            <p:nvPr/>
          </p:nvSpPr>
          <p:spPr>
            <a:xfrm>
              <a:off x="776009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8" name="Oval 977"/>
            <p:cNvSpPr/>
            <p:nvPr/>
          </p:nvSpPr>
          <p:spPr>
            <a:xfrm>
              <a:off x="7973354"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9" name="Oval 978"/>
            <p:cNvSpPr/>
            <p:nvPr/>
          </p:nvSpPr>
          <p:spPr>
            <a:xfrm>
              <a:off x="8186616"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0" name="Oval 979"/>
            <p:cNvSpPr/>
            <p:nvPr/>
          </p:nvSpPr>
          <p:spPr>
            <a:xfrm>
              <a:off x="839987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1" name="Oval 980"/>
            <p:cNvSpPr/>
            <p:nvPr/>
          </p:nvSpPr>
          <p:spPr>
            <a:xfrm>
              <a:off x="861314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2" name="Oval 981"/>
            <p:cNvSpPr/>
            <p:nvPr/>
          </p:nvSpPr>
          <p:spPr>
            <a:xfrm>
              <a:off x="871978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3" name="Oval 982"/>
            <p:cNvSpPr/>
            <p:nvPr/>
          </p:nvSpPr>
          <p:spPr>
            <a:xfrm>
              <a:off x="520094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4" name="Oval 983"/>
            <p:cNvSpPr/>
            <p:nvPr/>
          </p:nvSpPr>
          <p:spPr>
            <a:xfrm>
              <a:off x="530757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5" name="Oval 984"/>
            <p:cNvSpPr/>
            <p:nvPr/>
          </p:nvSpPr>
          <p:spPr>
            <a:xfrm>
              <a:off x="5520841"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6" name="Oval 985"/>
            <p:cNvSpPr/>
            <p:nvPr/>
          </p:nvSpPr>
          <p:spPr>
            <a:xfrm>
              <a:off x="5734103"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7" name="Oval 986"/>
            <p:cNvSpPr/>
            <p:nvPr/>
          </p:nvSpPr>
          <p:spPr>
            <a:xfrm>
              <a:off x="5947365"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8" name="Oval 987"/>
            <p:cNvSpPr/>
            <p:nvPr/>
          </p:nvSpPr>
          <p:spPr>
            <a:xfrm>
              <a:off x="6160627"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9" name="Oval 988"/>
            <p:cNvSpPr/>
            <p:nvPr/>
          </p:nvSpPr>
          <p:spPr>
            <a:xfrm>
              <a:off x="637388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0" name="Oval 989"/>
            <p:cNvSpPr/>
            <p:nvPr/>
          </p:nvSpPr>
          <p:spPr>
            <a:xfrm>
              <a:off x="6587151"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1" name="Oval 990"/>
            <p:cNvSpPr/>
            <p:nvPr/>
          </p:nvSpPr>
          <p:spPr>
            <a:xfrm>
              <a:off x="6800413"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2" name="Oval 991"/>
            <p:cNvSpPr/>
            <p:nvPr/>
          </p:nvSpPr>
          <p:spPr>
            <a:xfrm>
              <a:off x="7013675"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3" name="Oval 992"/>
            <p:cNvSpPr/>
            <p:nvPr/>
          </p:nvSpPr>
          <p:spPr>
            <a:xfrm>
              <a:off x="7226937"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4" name="Oval 993"/>
            <p:cNvSpPr/>
            <p:nvPr/>
          </p:nvSpPr>
          <p:spPr>
            <a:xfrm>
              <a:off x="744019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5" name="Oval 994"/>
            <p:cNvSpPr/>
            <p:nvPr/>
          </p:nvSpPr>
          <p:spPr>
            <a:xfrm>
              <a:off x="7653461"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6" name="Oval 995"/>
            <p:cNvSpPr/>
            <p:nvPr/>
          </p:nvSpPr>
          <p:spPr>
            <a:xfrm>
              <a:off x="7866723"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7" name="Oval 996"/>
            <p:cNvSpPr/>
            <p:nvPr/>
          </p:nvSpPr>
          <p:spPr>
            <a:xfrm>
              <a:off x="8079985"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8" name="Oval 997"/>
            <p:cNvSpPr/>
            <p:nvPr/>
          </p:nvSpPr>
          <p:spPr>
            <a:xfrm>
              <a:off x="8293247"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9" name="Oval 998"/>
            <p:cNvSpPr/>
            <p:nvPr/>
          </p:nvSpPr>
          <p:spPr>
            <a:xfrm>
              <a:off x="850650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0" name="Oval 999"/>
            <p:cNvSpPr/>
            <p:nvPr/>
          </p:nvSpPr>
          <p:spPr>
            <a:xfrm>
              <a:off x="541421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1" name="Oval 1000"/>
            <p:cNvSpPr/>
            <p:nvPr/>
          </p:nvSpPr>
          <p:spPr>
            <a:xfrm>
              <a:off x="562747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2" name="Oval 1001"/>
            <p:cNvSpPr/>
            <p:nvPr/>
          </p:nvSpPr>
          <p:spPr>
            <a:xfrm>
              <a:off x="5840734"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3" name="Oval 1002"/>
            <p:cNvSpPr/>
            <p:nvPr/>
          </p:nvSpPr>
          <p:spPr>
            <a:xfrm>
              <a:off x="6053996"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4" name="Oval 1003"/>
            <p:cNvSpPr/>
            <p:nvPr/>
          </p:nvSpPr>
          <p:spPr>
            <a:xfrm>
              <a:off x="626725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5" name="Oval 1004"/>
            <p:cNvSpPr/>
            <p:nvPr/>
          </p:nvSpPr>
          <p:spPr>
            <a:xfrm>
              <a:off x="648052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6" name="Oval 1005"/>
            <p:cNvSpPr/>
            <p:nvPr/>
          </p:nvSpPr>
          <p:spPr>
            <a:xfrm>
              <a:off x="669378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7" name="Oval 1006"/>
            <p:cNvSpPr/>
            <p:nvPr/>
          </p:nvSpPr>
          <p:spPr>
            <a:xfrm>
              <a:off x="6907044"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8" name="Oval 1007"/>
            <p:cNvSpPr/>
            <p:nvPr/>
          </p:nvSpPr>
          <p:spPr>
            <a:xfrm>
              <a:off x="7120306"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9" name="Oval 1008"/>
            <p:cNvSpPr/>
            <p:nvPr/>
          </p:nvSpPr>
          <p:spPr>
            <a:xfrm>
              <a:off x="733356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0" name="Oval 1009"/>
            <p:cNvSpPr/>
            <p:nvPr/>
          </p:nvSpPr>
          <p:spPr>
            <a:xfrm>
              <a:off x="754683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1" name="Oval 1010"/>
            <p:cNvSpPr/>
            <p:nvPr/>
          </p:nvSpPr>
          <p:spPr>
            <a:xfrm>
              <a:off x="776009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2" name="Oval 1011"/>
            <p:cNvSpPr/>
            <p:nvPr/>
          </p:nvSpPr>
          <p:spPr>
            <a:xfrm>
              <a:off x="7973354"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3" name="Oval 1012"/>
            <p:cNvSpPr/>
            <p:nvPr/>
          </p:nvSpPr>
          <p:spPr>
            <a:xfrm>
              <a:off x="8186616"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4" name="Oval 1013"/>
            <p:cNvSpPr/>
            <p:nvPr/>
          </p:nvSpPr>
          <p:spPr>
            <a:xfrm>
              <a:off x="839987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5" name="Oval 1014"/>
            <p:cNvSpPr/>
            <p:nvPr/>
          </p:nvSpPr>
          <p:spPr>
            <a:xfrm>
              <a:off x="861314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6" name="Oval 1015"/>
            <p:cNvSpPr/>
            <p:nvPr/>
          </p:nvSpPr>
          <p:spPr>
            <a:xfrm>
              <a:off x="871978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7" name="Oval 1016"/>
            <p:cNvSpPr/>
            <p:nvPr/>
          </p:nvSpPr>
          <p:spPr>
            <a:xfrm>
              <a:off x="520094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8" name="Oval 1017"/>
            <p:cNvSpPr/>
            <p:nvPr/>
          </p:nvSpPr>
          <p:spPr>
            <a:xfrm>
              <a:off x="530757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9" name="Oval 1018"/>
            <p:cNvSpPr/>
            <p:nvPr/>
          </p:nvSpPr>
          <p:spPr>
            <a:xfrm>
              <a:off x="5520841"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0" name="Oval 1019"/>
            <p:cNvSpPr/>
            <p:nvPr/>
          </p:nvSpPr>
          <p:spPr>
            <a:xfrm>
              <a:off x="5734103"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1" name="Oval 1020"/>
            <p:cNvSpPr/>
            <p:nvPr/>
          </p:nvSpPr>
          <p:spPr>
            <a:xfrm>
              <a:off x="5947365"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2" name="Oval 1021"/>
            <p:cNvSpPr/>
            <p:nvPr/>
          </p:nvSpPr>
          <p:spPr>
            <a:xfrm>
              <a:off x="6160627"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3" name="Oval 1022"/>
            <p:cNvSpPr/>
            <p:nvPr/>
          </p:nvSpPr>
          <p:spPr>
            <a:xfrm>
              <a:off x="637388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4" name="Oval 1023"/>
            <p:cNvSpPr/>
            <p:nvPr/>
          </p:nvSpPr>
          <p:spPr>
            <a:xfrm>
              <a:off x="6587151"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5" name="Oval 1024"/>
            <p:cNvSpPr/>
            <p:nvPr/>
          </p:nvSpPr>
          <p:spPr>
            <a:xfrm>
              <a:off x="6800413"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6" name="Oval 1025"/>
            <p:cNvSpPr/>
            <p:nvPr/>
          </p:nvSpPr>
          <p:spPr>
            <a:xfrm>
              <a:off x="7013675"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7" name="Oval 1026"/>
            <p:cNvSpPr/>
            <p:nvPr/>
          </p:nvSpPr>
          <p:spPr>
            <a:xfrm>
              <a:off x="7226937"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8" name="Oval 1027"/>
            <p:cNvSpPr/>
            <p:nvPr/>
          </p:nvSpPr>
          <p:spPr>
            <a:xfrm>
              <a:off x="744019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9" name="Oval 1028"/>
            <p:cNvSpPr/>
            <p:nvPr/>
          </p:nvSpPr>
          <p:spPr>
            <a:xfrm>
              <a:off x="7653461"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0" name="Oval 1029"/>
            <p:cNvSpPr/>
            <p:nvPr/>
          </p:nvSpPr>
          <p:spPr>
            <a:xfrm>
              <a:off x="7866723"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1" name="Oval 1030"/>
            <p:cNvSpPr/>
            <p:nvPr/>
          </p:nvSpPr>
          <p:spPr>
            <a:xfrm>
              <a:off x="8079985"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2" name="Oval 1031"/>
            <p:cNvSpPr/>
            <p:nvPr/>
          </p:nvSpPr>
          <p:spPr>
            <a:xfrm>
              <a:off x="8293247"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3" name="Oval 1032"/>
            <p:cNvSpPr/>
            <p:nvPr/>
          </p:nvSpPr>
          <p:spPr>
            <a:xfrm>
              <a:off x="850650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4" name="Oval 1033"/>
            <p:cNvSpPr/>
            <p:nvPr/>
          </p:nvSpPr>
          <p:spPr>
            <a:xfrm>
              <a:off x="541421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5" name="Oval 1034"/>
            <p:cNvSpPr/>
            <p:nvPr/>
          </p:nvSpPr>
          <p:spPr>
            <a:xfrm>
              <a:off x="562747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6" name="Oval 1035"/>
            <p:cNvSpPr/>
            <p:nvPr/>
          </p:nvSpPr>
          <p:spPr>
            <a:xfrm>
              <a:off x="5840734"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7" name="Oval 1036"/>
            <p:cNvSpPr/>
            <p:nvPr/>
          </p:nvSpPr>
          <p:spPr>
            <a:xfrm>
              <a:off x="6053996"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8" name="Oval 1037"/>
            <p:cNvSpPr/>
            <p:nvPr/>
          </p:nvSpPr>
          <p:spPr>
            <a:xfrm>
              <a:off x="626725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9" name="Oval 1038"/>
            <p:cNvSpPr/>
            <p:nvPr/>
          </p:nvSpPr>
          <p:spPr>
            <a:xfrm>
              <a:off x="648052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0" name="Oval 1039"/>
            <p:cNvSpPr/>
            <p:nvPr/>
          </p:nvSpPr>
          <p:spPr>
            <a:xfrm>
              <a:off x="669378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1" name="Oval 1040"/>
            <p:cNvSpPr/>
            <p:nvPr/>
          </p:nvSpPr>
          <p:spPr>
            <a:xfrm>
              <a:off x="6907044"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2" name="Oval 1041"/>
            <p:cNvSpPr/>
            <p:nvPr/>
          </p:nvSpPr>
          <p:spPr>
            <a:xfrm>
              <a:off x="7120306"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3" name="Oval 1042"/>
            <p:cNvSpPr/>
            <p:nvPr/>
          </p:nvSpPr>
          <p:spPr>
            <a:xfrm>
              <a:off x="733356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4" name="Oval 1043"/>
            <p:cNvSpPr/>
            <p:nvPr/>
          </p:nvSpPr>
          <p:spPr>
            <a:xfrm>
              <a:off x="754683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5" name="Oval 1044"/>
            <p:cNvSpPr/>
            <p:nvPr/>
          </p:nvSpPr>
          <p:spPr>
            <a:xfrm>
              <a:off x="776009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6" name="Oval 1045"/>
            <p:cNvSpPr/>
            <p:nvPr/>
          </p:nvSpPr>
          <p:spPr>
            <a:xfrm>
              <a:off x="7973354"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7" name="Oval 1046"/>
            <p:cNvSpPr/>
            <p:nvPr/>
          </p:nvSpPr>
          <p:spPr>
            <a:xfrm>
              <a:off x="8186616"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8" name="Oval 1047"/>
            <p:cNvSpPr/>
            <p:nvPr/>
          </p:nvSpPr>
          <p:spPr>
            <a:xfrm>
              <a:off x="839987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9" name="Oval 1048"/>
            <p:cNvSpPr/>
            <p:nvPr/>
          </p:nvSpPr>
          <p:spPr>
            <a:xfrm>
              <a:off x="861314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0" name="Oval 1049"/>
            <p:cNvSpPr/>
            <p:nvPr/>
          </p:nvSpPr>
          <p:spPr>
            <a:xfrm>
              <a:off x="871978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1" name="Oval 1050"/>
            <p:cNvSpPr/>
            <p:nvPr/>
          </p:nvSpPr>
          <p:spPr>
            <a:xfrm>
              <a:off x="520094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2" name="Oval 1051"/>
            <p:cNvSpPr/>
            <p:nvPr/>
          </p:nvSpPr>
          <p:spPr>
            <a:xfrm>
              <a:off x="530757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3" name="Oval 1052"/>
            <p:cNvSpPr/>
            <p:nvPr/>
          </p:nvSpPr>
          <p:spPr>
            <a:xfrm>
              <a:off x="5520841"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4" name="Oval 1053"/>
            <p:cNvSpPr/>
            <p:nvPr/>
          </p:nvSpPr>
          <p:spPr>
            <a:xfrm>
              <a:off x="5734103"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5" name="Oval 1054"/>
            <p:cNvSpPr/>
            <p:nvPr/>
          </p:nvSpPr>
          <p:spPr>
            <a:xfrm>
              <a:off x="5947365"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6" name="Oval 1055"/>
            <p:cNvSpPr/>
            <p:nvPr/>
          </p:nvSpPr>
          <p:spPr>
            <a:xfrm>
              <a:off x="6160627"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7" name="Oval 1056"/>
            <p:cNvSpPr/>
            <p:nvPr/>
          </p:nvSpPr>
          <p:spPr>
            <a:xfrm>
              <a:off x="637388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8" name="Oval 1057"/>
            <p:cNvSpPr/>
            <p:nvPr/>
          </p:nvSpPr>
          <p:spPr>
            <a:xfrm>
              <a:off x="6587151"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9" name="Oval 1058"/>
            <p:cNvSpPr/>
            <p:nvPr/>
          </p:nvSpPr>
          <p:spPr>
            <a:xfrm>
              <a:off x="6800413"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0" name="Oval 1059"/>
            <p:cNvSpPr/>
            <p:nvPr/>
          </p:nvSpPr>
          <p:spPr>
            <a:xfrm>
              <a:off x="7013675"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1" name="Oval 1060"/>
            <p:cNvSpPr/>
            <p:nvPr/>
          </p:nvSpPr>
          <p:spPr>
            <a:xfrm>
              <a:off x="7226937"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2" name="Oval 1061"/>
            <p:cNvSpPr/>
            <p:nvPr/>
          </p:nvSpPr>
          <p:spPr>
            <a:xfrm>
              <a:off x="744019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3" name="Oval 1062"/>
            <p:cNvSpPr/>
            <p:nvPr/>
          </p:nvSpPr>
          <p:spPr>
            <a:xfrm>
              <a:off x="7653461"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4" name="Oval 1063"/>
            <p:cNvSpPr/>
            <p:nvPr/>
          </p:nvSpPr>
          <p:spPr>
            <a:xfrm>
              <a:off x="7866723"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5" name="Oval 1064"/>
            <p:cNvSpPr/>
            <p:nvPr/>
          </p:nvSpPr>
          <p:spPr>
            <a:xfrm>
              <a:off x="8079985"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6" name="Oval 1065"/>
            <p:cNvSpPr/>
            <p:nvPr/>
          </p:nvSpPr>
          <p:spPr>
            <a:xfrm>
              <a:off x="8293247"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7" name="Oval 1066"/>
            <p:cNvSpPr/>
            <p:nvPr/>
          </p:nvSpPr>
          <p:spPr>
            <a:xfrm>
              <a:off x="850650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8" name="Oval 1067"/>
            <p:cNvSpPr/>
            <p:nvPr/>
          </p:nvSpPr>
          <p:spPr>
            <a:xfrm>
              <a:off x="541421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9" name="Oval 1068"/>
            <p:cNvSpPr/>
            <p:nvPr/>
          </p:nvSpPr>
          <p:spPr>
            <a:xfrm>
              <a:off x="562747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0" name="Oval 1069"/>
            <p:cNvSpPr/>
            <p:nvPr/>
          </p:nvSpPr>
          <p:spPr>
            <a:xfrm>
              <a:off x="5840734"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1" name="Oval 1070"/>
            <p:cNvSpPr/>
            <p:nvPr/>
          </p:nvSpPr>
          <p:spPr>
            <a:xfrm>
              <a:off x="6053996"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2" name="Oval 1071"/>
            <p:cNvSpPr/>
            <p:nvPr/>
          </p:nvSpPr>
          <p:spPr>
            <a:xfrm>
              <a:off x="626725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3" name="Oval 1072"/>
            <p:cNvSpPr/>
            <p:nvPr/>
          </p:nvSpPr>
          <p:spPr>
            <a:xfrm>
              <a:off x="648052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4" name="Oval 1073"/>
            <p:cNvSpPr/>
            <p:nvPr/>
          </p:nvSpPr>
          <p:spPr>
            <a:xfrm>
              <a:off x="669378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5" name="Oval 1074"/>
            <p:cNvSpPr/>
            <p:nvPr/>
          </p:nvSpPr>
          <p:spPr>
            <a:xfrm>
              <a:off x="6907044"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6" name="Oval 1075"/>
            <p:cNvSpPr/>
            <p:nvPr/>
          </p:nvSpPr>
          <p:spPr>
            <a:xfrm>
              <a:off x="7120306"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7" name="Oval 1076"/>
            <p:cNvSpPr/>
            <p:nvPr/>
          </p:nvSpPr>
          <p:spPr>
            <a:xfrm>
              <a:off x="733356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8" name="Oval 1077"/>
            <p:cNvSpPr/>
            <p:nvPr/>
          </p:nvSpPr>
          <p:spPr>
            <a:xfrm>
              <a:off x="754683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9" name="Oval 1078"/>
            <p:cNvSpPr/>
            <p:nvPr/>
          </p:nvSpPr>
          <p:spPr>
            <a:xfrm>
              <a:off x="776009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0" name="Oval 1079"/>
            <p:cNvSpPr/>
            <p:nvPr/>
          </p:nvSpPr>
          <p:spPr>
            <a:xfrm>
              <a:off x="7973354"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1" name="Oval 1080"/>
            <p:cNvSpPr/>
            <p:nvPr/>
          </p:nvSpPr>
          <p:spPr>
            <a:xfrm>
              <a:off x="8186616"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2" name="Oval 1081"/>
            <p:cNvSpPr/>
            <p:nvPr/>
          </p:nvSpPr>
          <p:spPr>
            <a:xfrm>
              <a:off x="839987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3" name="Oval 1082"/>
            <p:cNvSpPr/>
            <p:nvPr/>
          </p:nvSpPr>
          <p:spPr>
            <a:xfrm>
              <a:off x="861314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4" name="Oval 1083"/>
            <p:cNvSpPr/>
            <p:nvPr/>
          </p:nvSpPr>
          <p:spPr>
            <a:xfrm>
              <a:off x="871978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5" name="Oval 1084"/>
            <p:cNvSpPr/>
            <p:nvPr/>
          </p:nvSpPr>
          <p:spPr>
            <a:xfrm>
              <a:off x="520094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6" name="Oval 1085"/>
            <p:cNvSpPr/>
            <p:nvPr/>
          </p:nvSpPr>
          <p:spPr>
            <a:xfrm>
              <a:off x="530757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7" name="Oval 1086"/>
            <p:cNvSpPr/>
            <p:nvPr/>
          </p:nvSpPr>
          <p:spPr>
            <a:xfrm>
              <a:off x="5520841"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8" name="Oval 1087"/>
            <p:cNvSpPr/>
            <p:nvPr/>
          </p:nvSpPr>
          <p:spPr>
            <a:xfrm>
              <a:off x="5734103"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9" name="Oval 1088"/>
            <p:cNvSpPr/>
            <p:nvPr/>
          </p:nvSpPr>
          <p:spPr>
            <a:xfrm>
              <a:off x="5947365"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0" name="Oval 1089"/>
            <p:cNvSpPr/>
            <p:nvPr/>
          </p:nvSpPr>
          <p:spPr>
            <a:xfrm>
              <a:off x="6160627"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1" name="Oval 1090"/>
            <p:cNvSpPr/>
            <p:nvPr/>
          </p:nvSpPr>
          <p:spPr>
            <a:xfrm>
              <a:off x="637388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2" name="Oval 1091"/>
            <p:cNvSpPr/>
            <p:nvPr/>
          </p:nvSpPr>
          <p:spPr>
            <a:xfrm>
              <a:off x="6587151"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3" name="Oval 1092"/>
            <p:cNvSpPr/>
            <p:nvPr/>
          </p:nvSpPr>
          <p:spPr>
            <a:xfrm>
              <a:off x="6800413"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4" name="Oval 1093"/>
            <p:cNvSpPr/>
            <p:nvPr/>
          </p:nvSpPr>
          <p:spPr>
            <a:xfrm>
              <a:off x="7013675"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5" name="Oval 1094"/>
            <p:cNvSpPr/>
            <p:nvPr/>
          </p:nvSpPr>
          <p:spPr>
            <a:xfrm>
              <a:off x="7226937"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6" name="Oval 1095"/>
            <p:cNvSpPr/>
            <p:nvPr/>
          </p:nvSpPr>
          <p:spPr>
            <a:xfrm>
              <a:off x="744019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7" name="Oval 1096"/>
            <p:cNvSpPr/>
            <p:nvPr/>
          </p:nvSpPr>
          <p:spPr>
            <a:xfrm>
              <a:off x="7653461"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8" name="Oval 1097"/>
            <p:cNvSpPr/>
            <p:nvPr/>
          </p:nvSpPr>
          <p:spPr>
            <a:xfrm>
              <a:off x="7866723"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9" name="Oval 1098"/>
            <p:cNvSpPr/>
            <p:nvPr/>
          </p:nvSpPr>
          <p:spPr>
            <a:xfrm>
              <a:off x="8079985"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0" name="Oval 1099"/>
            <p:cNvSpPr/>
            <p:nvPr/>
          </p:nvSpPr>
          <p:spPr>
            <a:xfrm>
              <a:off x="8293247"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1" name="Oval 1100"/>
            <p:cNvSpPr/>
            <p:nvPr/>
          </p:nvSpPr>
          <p:spPr>
            <a:xfrm>
              <a:off x="850650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2" name="Oval 1101"/>
            <p:cNvSpPr/>
            <p:nvPr/>
          </p:nvSpPr>
          <p:spPr>
            <a:xfrm>
              <a:off x="541421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3" name="Oval 1102"/>
            <p:cNvSpPr/>
            <p:nvPr/>
          </p:nvSpPr>
          <p:spPr>
            <a:xfrm>
              <a:off x="562747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4" name="Oval 1103"/>
            <p:cNvSpPr/>
            <p:nvPr/>
          </p:nvSpPr>
          <p:spPr>
            <a:xfrm>
              <a:off x="5840734"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5" name="Oval 1104"/>
            <p:cNvSpPr/>
            <p:nvPr/>
          </p:nvSpPr>
          <p:spPr>
            <a:xfrm>
              <a:off x="6053996"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6" name="Oval 1105"/>
            <p:cNvSpPr/>
            <p:nvPr/>
          </p:nvSpPr>
          <p:spPr>
            <a:xfrm>
              <a:off x="626725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7" name="Oval 1106"/>
            <p:cNvSpPr/>
            <p:nvPr/>
          </p:nvSpPr>
          <p:spPr>
            <a:xfrm>
              <a:off x="648052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8" name="Oval 1107"/>
            <p:cNvSpPr/>
            <p:nvPr/>
          </p:nvSpPr>
          <p:spPr>
            <a:xfrm>
              <a:off x="669378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9" name="Oval 1108"/>
            <p:cNvSpPr/>
            <p:nvPr/>
          </p:nvSpPr>
          <p:spPr>
            <a:xfrm>
              <a:off x="6907044"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0" name="Oval 1109"/>
            <p:cNvSpPr/>
            <p:nvPr/>
          </p:nvSpPr>
          <p:spPr>
            <a:xfrm>
              <a:off x="7120306"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1" name="Oval 1110"/>
            <p:cNvSpPr/>
            <p:nvPr/>
          </p:nvSpPr>
          <p:spPr>
            <a:xfrm>
              <a:off x="733356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2" name="Oval 1111"/>
            <p:cNvSpPr/>
            <p:nvPr/>
          </p:nvSpPr>
          <p:spPr>
            <a:xfrm>
              <a:off x="754683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3" name="Oval 1112"/>
            <p:cNvSpPr/>
            <p:nvPr/>
          </p:nvSpPr>
          <p:spPr>
            <a:xfrm>
              <a:off x="776009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4" name="Oval 1113"/>
            <p:cNvSpPr/>
            <p:nvPr/>
          </p:nvSpPr>
          <p:spPr>
            <a:xfrm>
              <a:off x="7973354"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5" name="Oval 1114"/>
            <p:cNvSpPr/>
            <p:nvPr/>
          </p:nvSpPr>
          <p:spPr>
            <a:xfrm>
              <a:off x="8186616"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6" name="Oval 1115"/>
            <p:cNvSpPr/>
            <p:nvPr/>
          </p:nvSpPr>
          <p:spPr>
            <a:xfrm>
              <a:off x="839987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7" name="Oval 1116"/>
            <p:cNvSpPr/>
            <p:nvPr/>
          </p:nvSpPr>
          <p:spPr>
            <a:xfrm>
              <a:off x="861314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8" name="Oval 1117"/>
            <p:cNvSpPr/>
            <p:nvPr/>
          </p:nvSpPr>
          <p:spPr>
            <a:xfrm>
              <a:off x="871978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9" name="Oval 1118"/>
            <p:cNvSpPr/>
            <p:nvPr/>
          </p:nvSpPr>
          <p:spPr>
            <a:xfrm>
              <a:off x="520094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0" name="Oval 1119"/>
            <p:cNvSpPr/>
            <p:nvPr/>
          </p:nvSpPr>
          <p:spPr>
            <a:xfrm>
              <a:off x="530757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1" name="Oval 1120"/>
            <p:cNvSpPr/>
            <p:nvPr/>
          </p:nvSpPr>
          <p:spPr>
            <a:xfrm>
              <a:off x="5520841"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2" name="Oval 1121"/>
            <p:cNvSpPr/>
            <p:nvPr/>
          </p:nvSpPr>
          <p:spPr>
            <a:xfrm>
              <a:off x="5734103"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3" name="Oval 1122"/>
            <p:cNvSpPr/>
            <p:nvPr/>
          </p:nvSpPr>
          <p:spPr>
            <a:xfrm>
              <a:off x="5947365"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4" name="Oval 1123"/>
            <p:cNvSpPr/>
            <p:nvPr/>
          </p:nvSpPr>
          <p:spPr>
            <a:xfrm>
              <a:off x="6160627"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5" name="Oval 1124"/>
            <p:cNvSpPr/>
            <p:nvPr/>
          </p:nvSpPr>
          <p:spPr>
            <a:xfrm>
              <a:off x="637388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6" name="Oval 1125"/>
            <p:cNvSpPr/>
            <p:nvPr/>
          </p:nvSpPr>
          <p:spPr>
            <a:xfrm>
              <a:off x="6587151"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7" name="Oval 1126"/>
            <p:cNvSpPr/>
            <p:nvPr/>
          </p:nvSpPr>
          <p:spPr>
            <a:xfrm>
              <a:off x="6800413"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8" name="Oval 1127"/>
            <p:cNvSpPr/>
            <p:nvPr/>
          </p:nvSpPr>
          <p:spPr>
            <a:xfrm>
              <a:off x="7013675"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9" name="Oval 1128"/>
            <p:cNvSpPr/>
            <p:nvPr/>
          </p:nvSpPr>
          <p:spPr>
            <a:xfrm>
              <a:off x="7226937"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0" name="Oval 1129"/>
            <p:cNvSpPr/>
            <p:nvPr/>
          </p:nvSpPr>
          <p:spPr>
            <a:xfrm>
              <a:off x="744019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1" name="Oval 1130"/>
            <p:cNvSpPr/>
            <p:nvPr/>
          </p:nvSpPr>
          <p:spPr>
            <a:xfrm>
              <a:off x="7653461"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2" name="Oval 1131"/>
            <p:cNvSpPr/>
            <p:nvPr/>
          </p:nvSpPr>
          <p:spPr>
            <a:xfrm>
              <a:off x="7866723"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3" name="Oval 1132"/>
            <p:cNvSpPr/>
            <p:nvPr/>
          </p:nvSpPr>
          <p:spPr>
            <a:xfrm>
              <a:off x="8079985"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4" name="Oval 1133"/>
            <p:cNvSpPr/>
            <p:nvPr/>
          </p:nvSpPr>
          <p:spPr>
            <a:xfrm>
              <a:off x="8293247"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5" name="Oval 1134"/>
            <p:cNvSpPr/>
            <p:nvPr/>
          </p:nvSpPr>
          <p:spPr>
            <a:xfrm>
              <a:off x="850650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6" name="Oval 1135"/>
            <p:cNvSpPr/>
            <p:nvPr/>
          </p:nvSpPr>
          <p:spPr>
            <a:xfrm>
              <a:off x="541421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7" name="Oval 1136"/>
            <p:cNvSpPr/>
            <p:nvPr/>
          </p:nvSpPr>
          <p:spPr>
            <a:xfrm>
              <a:off x="562747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8" name="Oval 1137"/>
            <p:cNvSpPr/>
            <p:nvPr/>
          </p:nvSpPr>
          <p:spPr>
            <a:xfrm>
              <a:off x="5840734"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9" name="Oval 1138"/>
            <p:cNvSpPr/>
            <p:nvPr/>
          </p:nvSpPr>
          <p:spPr>
            <a:xfrm>
              <a:off x="6053996"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0" name="Oval 1139"/>
            <p:cNvSpPr/>
            <p:nvPr/>
          </p:nvSpPr>
          <p:spPr>
            <a:xfrm>
              <a:off x="626725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1" name="Oval 1140"/>
            <p:cNvSpPr/>
            <p:nvPr/>
          </p:nvSpPr>
          <p:spPr>
            <a:xfrm>
              <a:off x="648052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2" name="Oval 1141"/>
            <p:cNvSpPr/>
            <p:nvPr/>
          </p:nvSpPr>
          <p:spPr>
            <a:xfrm>
              <a:off x="669378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3" name="Oval 1142"/>
            <p:cNvSpPr/>
            <p:nvPr/>
          </p:nvSpPr>
          <p:spPr>
            <a:xfrm>
              <a:off x="6907044"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4" name="Oval 1143"/>
            <p:cNvSpPr/>
            <p:nvPr/>
          </p:nvSpPr>
          <p:spPr>
            <a:xfrm>
              <a:off x="7120306"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5" name="Oval 1144"/>
            <p:cNvSpPr/>
            <p:nvPr/>
          </p:nvSpPr>
          <p:spPr>
            <a:xfrm>
              <a:off x="733356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6" name="Oval 1145"/>
            <p:cNvSpPr/>
            <p:nvPr/>
          </p:nvSpPr>
          <p:spPr>
            <a:xfrm>
              <a:off x="754683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7" name="Oval 1146"/>
            <p:cNvSpPr/>
            <p:nvPr/>
          </p:nvSpPr>
          <p:spPr>
            <a:xfrm>
              <a:off x="776009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8" name="Oval 1147"/>
            <p:cNvSpPr/>
            <p:nvPr/>
          </p:nvSpPr>
          <p:spPr>
            <a:xfrm>
              <a:off x="7973354"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9" name="Oval 1148"/>
            <p:cNvSpPr/>
            <p:nvPr/>
          </p:nvSpPr>
          <p:spPr>
            <a:xfrm>
              <a:off x="8186616"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0" name="Oval 1149"/>
            <p:cNvSpPr/>
            <p:nvPr/>
          </p:nvSpPr>
          <p:spPr>
            <a:xfrm>
              <a:off x="839987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1" name="Oval 1150"/>
            <p:cNvSpPr/>
            <p:nvPr/>
          </p:nvSpPr>
          <p:spPr>
            <a:xfrm>
              <a:off x="861314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2" name="Oval 1151"/>
            <p:cNvSpPr/>
            <p:nvPr/>
          </p:nvSpPr>
          <p:spPr>
            <a:xfrm>
              <a:off x="871978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3" name="Oval 1152"/>
            <p:cNvSpPr/>
            <p:nvPr/>
          </p:nvSpPr>
          <p:spPr>
            <a:xfrm>
              <a:off x="520094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4" name="Oval 1153"/>
            <p:cNvSpPr/>
            <p:nvPr/>
          </p:nvSpPr>
          <p:spPr>
            <a:xfrm>
              <a:off x="530757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5" name="Oval 1154"/>
            <p:cNvSpPr/>
            <p:nvPr/>
          </p:nvSpPr>
          <p:spPr>
            <a:xfrm>
              <a:off x="5520841"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6" name="Oval 1155"/>
            <p:cNvSpPr/>
            <p:nvPr/>
          </p:nvSpPr>
          <p:spPr>
            <a:xfrm>
              <a:off x="5734103"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7" name="Oval 1156"/>
            <p:cNvSpPr/>
            <p:nvPr/>
          </p:nvSpPr>
          <p:spPr>
            <a:xfrm>
              <a:off x="5947365"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8" name="Oval 1157"/>
            <p:cNvSpPr/>
            <p:nvPr/>
          </p:nvSpPr>
          <p:spPr>
            <a:xfrm>
              <a:off x="6160627"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9" name="Oval 1158"/>
            <p:cNvSpPr/>
            <p:nvPr/>
          </p:nvSpPr>
          <p:spPr>
            <a:xfrm>
              <a:off x="637388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0" name="Oval 1159"/>
            <p:cNvSpPr/>
            <p:nvPr/>
          </p:nvSpPr>
          <p:spPr>
            <a:xfrm>
              <a:off x="6587151"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1" name="Oval 1160"/>
            <p:cNvSpPr/>
            <p:nvPr/>
          </p:nvSpPr>
          <p:spPr>
            <a:xfrm>
              <a:off x="6800413"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2" name="Oval 1161"/>
            <p:cNvSpPr/>
            <p:nvPr/>
          </p:nvSpPr>
          <p:spPr>
            <a:xfrm>
              <a:off x="7013675"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3" name="Oval 1162"/>
            <p:cNvSpPr/>
            <p:nvPr/>
          </p:nvSpPr>
          <p:spPr>
            <a:xfrm>
              <a:off x="7226937"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4" name="Oval 1163"/>
            <p:cNvSpPr/>
            <p:nvPr/>
          </p:nvSpPr>
          <p:spPr>
            <a:xfrm>
              <a:off x="744019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5" name="Oval 1164"/>
            <p:cNvSpPr/>
            <p:nvPr/>
          </p:nvSpPr>
          <p:spPr>
            <a:xfrm>
              <a:off x="7653461"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6" name="Oval 1165"/>
            <p:cNvSpPr/>
            <p:nvPr/>
          </p:nvSpPr>
          <p:spPr>
            <a:xfrm>
              <a:off x="7866723"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7" name="Oval 1166"/>
            <p:cNvSpPr/>
            <p:nvPr/>
          </p:nvSpPr>
          <p:spPr>
            <a:xfrm>
              <a:off x="8079985"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8" name="Oval 1167"/>
            <p:cNvSpPr/>
            <p:nvPr/>
          </p:nvSpPr>
          <p:spPr>
            <a:xfrm>
              <a:off x="8293247"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9" name="Oval 1168"/>
            <p:cNvSpPr/>
            <p:nvPr/>
          </p:nvSpPr>
          <p:spPr>
            <a:xfrm>
              <a:off x="850650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0" name="Oval 1169"/>
            <p:cNvSpPr/>
            <p:nvPr/>
          </p:nvSpPr>
          <p:spPr>
            <a:xfrm>
              <a:off x="541421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1" name="Oval 1170"/>
            <p:cNvSpPr/>
            <p:nvPr/>
          </p:nvSpPr>
          <p:spPr>
            <a:xfrm>
              <a:off x="562747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2" name="Oval 1171"/>
            <p:cNvSpPr/>
            <p:nvPr/>
          </p:nvSpPr>
          <p:spPr>
            <a:xfrm>
              <a:off x="5840734"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3" name="Oval 1172"/>
            <p:cNvSpPr/>
            <p:nvPr/>
          </p:nvSpPr>
          <p:spPr>
            <a:xfrm>
              <a:off x="6053996"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4" name="Oval 1173"/>
            <p:cNvSpPr/>
            <p:nvPr/>
          </p:nvSpPr>
          <p:spPr>
            <a:xfrm>
              <a:off x="626725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5" name="Oval 1174"/>
            <p:cNvSpPr/>
            <p:nvPr/>
          </p:nvSpPr>
          <p:spPr>
            <a:xfrm>
              <a:off x="648052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6" name="Oval 1175"/>
            <p:cNvSpPr/>
            <p:nvPr/>
          </p:nvSpPr>
          <p:spPr>
            <a:xfrm>
              <a:off x="669378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7" name="Oval 1176"/>
            <p:cNvSpPr/>
            <p:nvPr/>
          </p:nvSpPr>
          <p:spPr>
            <a:xfrm>
              <a:off x="6907044"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8" name="Oval 1177"/>
            <p:cNvSpPr/>
            <p:nvPr/>
          </p:nvSpPr>
          <p:spPr>
            <a:xfrm>
              <a:off x="7120306"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9" name="Oval 1178"/>
            <p:cNvSpPr/>
            <p:nvPr/>
          </p:nvSpPr>
          <p:spPr>
            <a:xfrm>
              <a:off x="733356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0" name="Oval 1179"/>
            <p:cNvSpPr/>
            <p:nvPr/>
          </p:nvSpPr>
          <p:spPr>
            <a:xfrm>
              <a:off x="754683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1" name="Oval 1180"/>
            <p:cNvSpPr/>
            <p:nvPr/>
          </p:nvSpPr>
          <p:spPr>
            <a:xfrm>
              <a:off x="776009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2" name="Oval 1181"/>
            <p:cNvSpPr/>
            <p:nvPr/>
          </p:nvSpPr>
          <p:spPr>
            <a:xfrm>
              <a:off x="7973354"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3" name="Oval 1182"/>
            <p:cNvSpPr/>
            <p:nvPr/>
          </p:nvSpPr>
          <p:spPr>
            <a:xfrm>
              <a:off x="8186616"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4" name="Oval 1183"/>
            <p:cNvSpPr/>
            <p:nvPr/>
          </p:nvSpPr>
          <p:spPr>
            <a:xfrm>
              <a:off x="839987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5" name="Oval 1184"/>
            <p:cNvSpPr/>
            <p:nvPr/>
          </p:nvSpPr>
          <p:spPr>
            <a:xfrm>
              <a:off x="861314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6" name="Oval 1185"/>
            <p:cNvSpPr/>
            <p:nvPr/>
          </p:nvSpPr>
          <p:spPr>
            <a:xfrm>
              <a:off x="871978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7" name="Oval 1186"/>
            <p:cNvSpPr/>
            <p:nvPr/>
          </p:nvSpPr>
          <p:spPr>
            <a:xfrm>
              <a:off x="520094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8" name="Oval 1187"/>
            <p:cNvSpPr/>
            <p:nvPr/>
          </p:nvSpPr>
          <p:spPr>
            <a:xfrm>
              <a:off x="530757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9" name="Oval 1188"/>
            <p:cNvSpPr/>
            <p:nvPr/>
          </p:nvSpPr>
          <p:spPr>
            <a:xfrm>
              <a:off x="5520841"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0" name="Oval 1189"/>
            <p:cNvSpPr/>
            <p:nvPr/>
          </p:nvSpPr>
          <p:spPr>
            <a:xfrm>
              <a:off x="5734103"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1" name="Oval 1190"/>
            <p:cNvSpPr/>
            <p:nvPr/>
          </p:nvSpPr>
          <p:spPr>
            <a:xfrm>
              <a:off x="5947365"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2" name="Oval 1191"/>
            <p:cNvSpPr/>
            <p:nvPr/>
          </p:nvSpPr>
          <p:spPr>
            <a:xfrm>
              <a:off x="6160627"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3" name="Oval 1192"/>
            <p:cNvSpPr/>
            <p:nvPr/>
          </p:nvSpPr>
          <p:spPr>
            <a:xfrm>
              <a:off x="637388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4" name="Oval 1193"/>
            <p:cNvSpPr/>
            <p:nvPr/>
          </p:nvSpPr>
          <p:spPr>
            <a:xfrm>
              <a:off x="6587151"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5" name="Oval 1194"/>
            <p:cNvSpPr/>
            <p:nvPr/>
          </p:nvSpPr>
          <p:spPr>
            <a:xfrm>
              <a:off x="6800413"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6" name="Oval 1195"/>
            <p:cNvSpPr/>
            <p:nvPr/>
          </p:nvSpPr>
          <p:spPr>
            <a:xfrm>
              <a:off x="7013675"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7" name="Oval 1196"/>
            <p:cNvSpPr/>
            <p:nvPr/>
          </p:nvSpPr>
          <p:spPr>
            <a:xfrm>
              <a:off x="7226937"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8" name="Oval 1197"/>
            <p:cNvSpPr/>
            <p:nvPr/>
          </p:nvSpPr>
          <p:spPr>
            <a:xfrm>
              <a:off x="744019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9" name="Oval 1198"/>
            <p:cNvSpPr/>
            <p:nvPr/>
          </p:nvSpPr>
          <p:spPr>
            <a:xfrm>
              <a:off x="7653461"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0" name="Oval 1199"/>
            <p:cNvSpPr/>
            <p:nvPr/>
          </p:nvSpPr>
          <p:spPr>
            <a:xfrm>
              <a:off x="7866723"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1" name="Oval 1200"/>
            <p:cNvSpPr/>
            <p:nvPr/>
          </p:nvSpPr>
          <p:spPr>
            <a:xfrm>
              <a:off x="8079985"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2" name="Oval 1201"/>
            <p:cNvSpPr/>
            <p:nvPr/>
          </p:nvSpPr>
          <p:spPr>
            <a:xfrm>
              <a:off x="8293247"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3" name="Oval 1202"/>
            <p:cNvSpPr/>
            <p:nvPr/>
          </p:nvSpPr>
          <p:spPr>
            <a:xfrm>
              <a:off x="850650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4" name="Oval 1203"/>
            <p:cNvSpPr/>
            <p:nvPr/>
          </p:nvSpPr>
          <p:spPr>
            <a:xfrm>
              <a:off x="541421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5" name="Oval 1204"/>
            <p:cNvSpPr/>
            <p:nvPr/>
          </p:nvSpPr>
          <p:spPr>
            <a:xfrm>
              <a:off x="562747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6" name="Oval 1205"/>
            <p:cNvSpPr/>
            <p:nvPr/>
          </p:nvSpPr>
          <p:spPr>
            <a:xfrm>
              <a:off x="5840734"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7" name="Oval 1206"/>
            <p:cNvSpPr/>
            <p:nvPr/>
          </p:nvSpPr>
          <p:spPr>
            <a:xfrm>
              <a:off x="6053996"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8" name="Oval 1207"/>
            <p:cNvSpPr/>
            <p:nvPr/>
          </p:nvSpPr>
          <p:spPr>
            <a:xfrm>
              <a:off x="626725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9" name="Oval 1208"/>
            <p:cNvSpPr/>
            <p:nvPr/>
          </p:nvSpPr>
          <p:spPr>
            <a:xfrm>
              <a:off x="648052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0" name="Oval 1209"/>
            <p:cNvSpPr/>
            <p:nvPr/>
          </p:nvSpPr>
          <p:spPr>
            <a:xfrm>
              <a:off x="669378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1" name="Oval 1210"/>
            <p:cNvSpPr/>
            <p:nvPr/>
          </p:nvSpPr>
          <p:spPr>
            <a:xfrm>
              <a:off x="6907044"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2" name="Oval 1211"/>
            <p:cNvSpPr/>
            <p:nvPr/>
          </p:nvSpPr>
          <p:spPr>
            <a:xfrm>
              <a:off x="7120306"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3" name="Oval 1212"/>
            <p:cNvSpPr/>
            <p:nvPr/>
          </p:nvSpPr>
          <p:spPr>
            <a:xfrm>
              <a:off x="733356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4" name="Oval 1213"/>
            <p:cNvSpPr/>
            <p:nvPr/>
          </p:nvSpPr>
          <p:spPr>
            <a:xfrm>
              <a:off x="754683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5" name="Oval 1214"/>
            <p:cNvSpPr/>
            <p:nvPr/>
          </p:nvSpPr>
          <p:spPr>
            <a:xfrm>
              <a:off x="776009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6" name="Oval 1215"/>
            <p:cNvSpPr/>
            <p:nvPr/>
          </p:nvSpPr>
          <p:spPr>
            <a:xfrm>
              <a:off x="7973354"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7" name="Oval 1216"/>
            <p:cNvSpPr/>
            <p:nvPr/>
          </p:nvSpPr>
          <p:spPr>
            <a:xfrm>
              <a:off x="8186616"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8" name="Oval 1217"/>
            <p:cNvSpPr/>
            <p:nvPr/>
          </p:nvSpPr>
          <p:spPr>
            <a:xfrm>
              <a:off x="839987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9" name="Oval 1218"/>
            <p:cNvSpPr/>
            <p:nvPr/>
          </p:nvSpPr>
          <p:spPr>
            <a:xfrm>
              <a:off x="861314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0" name="Oval 1219"/>
            <p:cNvSpPr/>
            <p:nvPr/>
          </p:nvSpPr>
          <p:spPr>
            <a:xfrm>
              <a:off x="871978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1" name="Oval 1220"/>
            <p:cNvSpPr/>
            <p:nvPr/>
          </p:nvSpPr>
          <p:spPr>
            <a:xfrm>
              <a:off x="520094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2" name="Oval 1221"/>
            <p:cNvSpPr/>
            <p:nvPr/>
          </p:nvSpPr>
          <p:spPr>
            <a:xfrm>
              <a:off x="530757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3" name="Oval 1222"/>
            <p:cNvSpPr/>
            <p:nvPr/>
          </p:nvSpPr>
          <p:spPr>
            <a:xfrm>
              <a:off x="5520841"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4" name="Oval 1223"/>
            <p:cNvSpPr/>
            <p:nvPr/>
          </p:nvSpPr>
          <p:spPr>
            <a:xfrm>
              <a:off x="5734103"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5" name="Oval 1224"/>
            <p:cNvSpPr/>
            <p:nvPr/>
          </p:nvSpPr>
          <p:spPr>
            <a:xfrm>
              <a:off x="5947365"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6" name="Oval 1225"/>
            <p:cNvSpPr/>
            <p:nvPr/>
          </p:nvSpPr>
          <p:spPr>
            <a:xfrm>
              <a:off x="6160627"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7" name="Oval 1226"/>
            <p:cNvSpPr/>
            <p:nvPr/>
          </p:nvSpPr>
          <p:spPr>
            <a:xfrm>
              <a:off x="637388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8" name="Oval 1227"/>
            <p:cNvSpPr/>
            <p:nvPr/>
          </p:nvSpPr>
          <p:spPr>
            <a:xfrm>
              <a:off x="6587151"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9" name="Oval 1228"/>
            <p:cNvSpPr/>
            <p:nvPr/>
          </p:nvSpPr>
          <p:spPr>
            <a:xfrm>
              <a:off x="6800413"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0" name="Oval 1229"/>
            <p:cNvSpPr/>
            <p:nvPr/>
          </p:nvSpPr>
          <p:spPr>
            <a:xfrm>
              <a:off x="7013675"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1" name="Oval 1230"/>
            <p:cNvSpPr/>
            <p:nvPr/>
          </p:nvSpPr>
          <p:spPr>
            <a:xfrm>
              <a:off x="7226937"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2" name="Oval 1231"/>
            <p:cNvSpPr/>
            <p:nvPr/>
          </p:nvSpPr>
          <p:spPr>
            <a:xfrm>
              <a:off x="744019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3" name="Oval 1232"/>
            <p:cNvSpPr/>
            <p:nvPr/>
          </p:nvSpPr>
          <p:spPr>
            <a:xfrm>
              <a:off x="7653461"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4" name="Oval 1233"/>
            <p:cNvSpPr/>
            <p:nvPr/>
          </p:nvSpPr>
          <p:spPr>
            <a:xfrm>
              <a:off x="7866723"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5" name="Oval 1234"/>
            <p:cNvSpPr/>
            <p:nvPr/>
          </p:nvSpPr>
          <p:spPr>
            <a:xfrm>
              <a:off x="8079985"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6" name="Oval 1235"/>
            <p:cNvSpPr/>
            <p:nvPr/>
          </p:nvSpPr>
          <p:spPr>
            <a:xfrm>
              <a:off x="8293247"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7" name="Oval 1236"/>
            <p:cNvSpPr/>
            <p:nvPr/>
          </p:nvSpPr>
          <p:spPr>
            <a:xfrm>
              <a:off x="850650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8" name="Oval 1237"/>
            <p:cNvSpPr/>
            <p:nvPr/>
          </p:nvSpPr>
          <p:spPr>
            <a:xfrm>
              <a:off x="541421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9" name="Oval 1238"/>
            <p:cNvSpPr/>
            <p:nvPr/>
          </p:nvSpPr>
          <p:spPr>
            <a:xfrm>
              <a:off x="562747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0" name="Oval 1239"/>
            <p:cNvSpPr/>
            <p:nvPr/>
          </p:nvSpPr>
          <p:spPr>
            <a:xfrm>
              <a:off x="5840734"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1" name="Oval 1240"/>
            <p:cNvSpPr/>
            <p:nvPr/>
          </p:nvSpPr>
          <p:spPr>
            <a:xfrm>
              <a:off x="6053996"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2" name="Oval 1241"/>
            <p:cNvSpPr/>
            <p:nvPr/>
          </p:nvSpPr>
          <p:spPr>
            <a:xfrm>
              <a:off x="626725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3" name="Oval 1242"/>
            <p:cNvSpPr/>
            <p:nvPr/>
          </p:nvSpPr>
          <p:spPr>
            <a:xfrm>
              <a:off x="648052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4" name="Oval 1243"/>
            <p:cNvSpPr/>
            <p:nvPr/>
          </p:nvSpPr>
          <p:spPr>
            <a:xfrm>
              <a:off x="669378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5" name="Oval 1244"/>
            <p:cNvSpPr/>
            <p:nvPr/>
          </p:nvSpPr>
          <p:spPr>
            <a:xfrm>
              <a:off x="6907044"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6" name="Oval 1245"/>
            <p:cNvSpPr/>
            <p:nvPr/>
          </p:nvSpPr>
          <p:spPr>
            <a:xfrm>
              <a:off x="7120306"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7" name="Oval 1246"/>
            <p:cNvSpPr/>
            <p:nvPr/>
          </p:nvSpPr>
          <p:spPr>
            <a:xfrm>
              <a:off x="733356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8" name="Oval 1247"/>
            <p:cNvSpPr/>
            <p:nvPr/>
          </p:nvSpPr>
          <p:spPr>
            <a:xfrm>
              <a:off x="754683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9" name="Oval 1248"/>
            <p:cNvSpPr/>
            <p:nvPr/>
          </p:nvSpPr>
          <p:spPr>
            <a:xfrm>
              <a:off x="776009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0" name="Oval 1249"/>
            <p:cNvSpPr/>
            <p:nvPr/>
          </p:nvSpPr>
          <p:spPr>
            <a:xfrm>
              <a:off x="7973354"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1" name="Oval 1250"/>
            <p:cNvSpPr/>
            <p:nvPr/>
          </p:nvSpPr>
          <p:spPr>
            <a:xfrm>
              <a:off x="8186616"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2" name="Oval 1251"/>
            <p:cNvSpPr/>
            <p:nvPr/>
          </p:nvSpPr>
          <p:spPr>
            <a:xfrm>
              <a:off x="839987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3" name="Oval 1252"/>
            <p:cNvSpPr/>
            <p:nvPr/>
          </p:nvSpPr>
          <p:spPr>
            <a:xfrm>
              <a:off x="861314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4" name="Oval 1253"/>
            <p:cNvSpPr/>
            <p:nvPr/>
          </p:nvSpPr>
          <p:spPr>
            <a:xfrm>
              <a:off x="871978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5" name="Oval 1254"/>
            <p:cNvSpPr/>
            <p:nvPr/>
          </p:nvSpPr>
          <p:spPr>
            <a:xfrm>
              <a:off x="520094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6" name="Oval 1255"/>
            <p:cNvSpPr/>
            <p:nvPr/>
          </p:nvSpPr>
          <p:spPr>
            <a:xfrm>
              <a:off x="530757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7" name="Oval 1256"/>
            <p:cNvSpPr/>
            <p:nvPr/>
          </p:nvSpPr>
          <p:spPr>
            <a:xfrm>
              <a:off x="5520841"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8" name="Oval 1257"/>
            <p:cNvSpPr/>
            <p:nvPr/>
          </p:nvSpPr>
          <p:spPr>
            <a:xfrm>
              <a:off x="5734103"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9" name="Oval 1258"/>
            <p:cNvSpPr/>
            <p:nvPr/>
          </p:nvSpPr>
          <p:spPr>
            <a:xfrm>
              <a:off x="5947365"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0" name="Oval 1259"/>
            <p:cNvSpPr/>
            <p:nvPr/>
          </p:nvSpPr>
          <p:spPr>
            <a:xfrm>
              <a:off x="6160627"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1" name="Oval 1260"/>
            <p:cNvSpPr/>
            <p:nvPr/>
          </p:nvSpPr>
          <p:spPr>
            <a:xfrm>
              <a:off x="637388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2" name="Oval 1261"/>
            <p:cNvSpPr/>
            <p:nvPr/>
          </p:nvSpPr>
          <p:spPr>
            <a:xfrm>
              <a:off x="6587151"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3" name="Oval 1262"/>
            <p:cNvSpPr/>
            <p:nvPr/>
          </p:nvSpPr>
          <p:spPr>
            <a:xfrm>
              <a:off x="6800413"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4" name="Oval 1263"/>
            <p:cNvSpPr/>
            <p:nvPr/>
          </p:nvSpPr>
          <p:spPr>
            <a:xfrm>
              <a:off x="7013675"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5" name="Oval 1264"/>
            <p:cNvSpPr/>
            <p:nvPr/>
          </p:nvSpPr>
          <p:spPr>
            <a:xfrm>
              <a:off x="7226937"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6" name="Oval 1265"/>
            <p:cNvSpPr/>
            <p:nvPr/>
          </p:nvSpPr>
          <p:spPr>
            <a:xfrm>
              <a:off x="744019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7" name="Oval 1266"/>
            <p:cNvSpPr/>
            <p:nvPr/>
          </p:nvSpPr>
          <p:spPr>
            <a:xfrm>
              <a:off x="7653461"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8" name="Oval 1267"/>
            <p:cNvSpPr/>
            <p:nvPr/>
          </p:nvSpPr>
          <p:spPr>
            <a:xfrm>
              <a:off x="7866723"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9" name="Oval 1268"/>
            <p:cNvSpPr/>
            <p:nvPr/>
          </p:nvSpPr>
          <p:spPr>
            <a:xfrm>
              <a:off x="8079985"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0" name="Oval 1269"/>
            <p:cNvSpPr/>
            <p:nvPr/>
          </p:nvSpPr>
          <p:spPr>
            <a:xfrm>
              <a:off x="8293247"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1" name="Oval 1270"/>
            <p:cNvSpPr/>
            <p:nvPr/>
          </p:nvSpPr>
          <p:spPr>
            <a:xfrm>
              <a:off x="850650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2" name="Oval 1271"/>
            <p:cNvSpPr/>
            <p:nvPr/>
          </p:nvSpPr>
          <p:spPr>
            <a:xfrm>
              <a:off x="541421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3" name="Oval 1272"/>
            <p:cNvSpPr/>
            <p:nvPr/>
          </p:nvSpPr>
          <p:spPr>
            <a:xfrm>
              <a:off x="562747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4" name="Oval 1273"/>
            <p:cNvSpPr/>
            <p:nvPr/>
          </p:nvSpPr>
          <p:spPr>
            <a:xfrm>
              <a:off x="5840734"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5" name="Oval 1274"/>
            <p:cNvSpPr/>
            <p:nvPr/>
          </p:nvSpPr>
          <p:spPr>
            <a:xfrm>
              <a:off x="6053996"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6" name="Oval 1275"/>
            <p:cNvSpPr/>
            <p:nvPr/>
          </p:nvSpPr>
          <p:spPr>
            <a:xfrm>
              <a:off x="626725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7" name="Oval 1276"/>
            <p:cNvSpPr/>
            <p:nvPr/>
          </p:nvSpPr>
          <p:spPr>
            <a:xfrm>
              <a:off x="648052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8" name="Oval 1277"/>
            <p:cNvSpPr/>
            <p:nvPr/>
          </p:nvSpPr>
          <p:spPr>
            <a:xfrm>
              <a:off x="669378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9" name="Oval 1278"/>
            <p:cNvSpPr/>
            <p:nvPr/>
          </p:nvSpPr>
          <p:spPr>
            <a:xfrm>
              <a:off x="6907044"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0" name="Oval 1279"/>
            <p:cNvSpPr/>
            <p:nvPr/>
          </p:nvSpPr>
          <p:spPr>
            <a:xfrm>
              <a:off x="7120306"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1" name="Oval 1280"/>
            <p:cNvSpPr/>
            <p:nvPr/>
          </p:nvSpPr>
          <p:spPr>
            <a:xfrm>
              <a:off x="733356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2" name="Oval 1281"/>
            <p:cNvSpPr/>
            <p:nvPr/>
          </p:nvSpPr>
          <p:spPr>
            <a:xfrm>
              <a:off x="754683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3" name="Oval 1282"/>
            <p:cNvSpPr/>
            <p:nvPr/>
          </p:nvSpPr>
          <p:spPr>
            <a:xfrm>
              <a:off x="776009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4" name="Oval 1283"/>
            <p:cNvSpPr/>
            <p:nvPr/>
          </p:nvSpPr>
          <p:spPr>
            <a:xfrm>
              <a:off x="7973354"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5" name="Oval 1284"/>
            <p:cNvSpPr/>
            <p:nvPr/>
          </p:nvSpPr>
          <p:spPr>
            <a:xfrm>
              <a:off x="8186616"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6" name="Oval 1285"/>
            <p:cNvSpPr/>
            <p:nvPr/>
          </p:nvSpPr>
          <p:spPr>
            <a:xfrm>
              <a:off x="839987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7" name="Oval 1286"/>
            <p:cNvSpPr/>
            <p:nvPr/>
          </p:nvSpPr>
          <p:spPr>
            <a:xfrm>
              <a:off x="861314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8" name="Oval 1287"/>
            <p:cNvSpPr/>
            <p:nvPr/>
          </p:nvSpPr>
          <p:spPr>
            <a:xfrm>
              <a:off x="871978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9" name="Oval 1288"/>
            <p:cNvSpPr/>
            <p:nvPr/>
          </p:nvSpPr>
          <p:spPr>
            <a:xfrm>
              <a:off x="520094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0" name="Oval 1289"/>
            <p:cNvSpPr/>
            <p:nvPr/>
          </p:nvSpPr>
          <p:spPr>
            <a:xfrm>
              <a:off x="530757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1" name="Oval 1290"/>
            <p:cNvSpPr/>
            <p:nvPr/>
          </p:nvSpPr>
          <p:spPr>
            <a:xfrm>
              <a:off x="5520841"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2" name="Oval 1291"/>
            <p:cNvSpPr/>
            <p:nvPr/>
          </p:nvSpPr>
          <p:spPr>
            <a:xfrm>
              <a:off x="5734103"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3" name="Oval 1292"/>
            <p:cNvSpPr/>
            <p:nvPr/>
          </p:nvSpPr>
          <p:spPr>
            <a:xfrm>
              <a:off x="5947365"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4" name="Oval 1293"/>
            <p:cNvSpPr/>
            <p:nvPr/>
          </p:nvSpPr>
          <p:spPr>
            <a:xfrm>
              <a:off x="6160627"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5" name="Oval 1294"/>
            <p:cNvSpPr/>
            <p:nvPr/>
          </p:nvSpPr>
          <p:spPr>
            <a:xfrm>
              <a:off x="637388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6" name="Oval 1295"/>
            <p:cNvSpPr/>
            <p:nvPr/>
          </p:nvSpPr>
          <p:spPr>
            <a:xfrm>
              <a:off x="6587151"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7" name="Oval 1296"/>
            <p:cNvSpPr/>
            <p:nvPr/>
          </p:nvSpPr>
          <p:spPr>
            <a:xfrm>
              <a:off x="6800413"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8" name="Oval 1297"/>
            <p:cNvSpPr/>
            <p:nvPr/>
          </p:nvSpPr>
          <p:spPr>
            <a:xfrm>
              <a:off x="7013675"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9" name="Oval 1298"/>
            <p:cNvSpPr/>
            <p:nvPr/>
          </p:nvSpPr>
          <p:spPr>
            <a:xfrm>
              <a:off x="7226937"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0" name="Oval 1299"/>
            <p:cNvSpPr/>
            <p:nvPr/>
          </p:nvSpPr>
          <p:spPr>
            <a:xfrm>
              <a:off x="744019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1" name="Oval 1300"/>
            <p:cNvSpPr/>
            <p:nvPr/>
          </p:nvSpPr>
          <p:spPr>
            <a:xfrm>
              <a:off x="7653461"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2" name="Oval 1301"/>
            <p:cNvSpPr/>
            <p:nvPr/>
          </p:nvSpPr>
          <p:spPr>
            <a:xfrm>
              <a:off x="7866723"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3" name="Oval 1302"/>
            <p:cNvSpPr/>
            <p:nvPr/>
          </p:nvSpPr>
          <p:spPr>
            <a:xfrm>
              <a:off x="8079985"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4" name="Oval 1303"/>
            <p:cNvSpPr/>
            <p:nvPr/>
          </p:nvSpPr>
          <p:spPr>
            <a:xfrm>
              <a:off x="8293247"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5" name="Oval 1304"/>
            <p:cNvSpPr/>
            <p:nvPr/>
          </p:nvSpPr>
          <p:spPr>
            <a:xfrm>
              <a:off x="850650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6" name="Oval 1305"/>
            <p:cNvSpPr/>
            <p:nvPr/>
          </p:nvSpPr>
          <p:spPr>
            <a:xfrm>
              <a:off x="541421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7" name="Oval 1306"/>
            <p:cNvSpPr/>
            <p:nvPr/>
          </p:nvSpPr>
          <p:spPr>
            <a:xfrm>
              <a:off x="562747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8" name="Oval 1307"/>
            <p:cNvSpPr/>
            <p:nvPr/>
          </p:nvSpPr>
          <p:spPr>
            <a:xfrm>
              <a:off x="5840734"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9" name="Oval 1308"/>
            <p:cNvSpPr/>
            <p:nvPr/>
          </p:nvSpPr>
          <p:spPr>
            <a:xfrm>
              <a:off x="6053996"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0" name="Oval 1309"/>
            <p:cNvSpPr/>
            <p:nvPr/>
          </p:nvSpPr>
          <p:spPr>
            <a:xfrm>
              <a:off x="626725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1" name="Oval 1310"/>
            <p:cNvSpPr/>
            <p:nvPr/>
          </p:nvSpPr>
          <p:spPr>
            <a:xfrm>
              <a:off x="648052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2" name="Oval 1311"/>
            <p:cNvSpPr/>
            <p:nvPr/>
          </p:nvSpPr>
          <p:spPr>
            <a:xfrm>
              <a:off x="669378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3" name="Oval 1312"/>
            <p:cNvSpPr/>
            <p:nvPr/>
          </p:nvSpPr>
          <p:spPr>
            <a:xfrm>
              <a:off x="6907044"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4" name="Oval 1313"/>
            <p:cNvSpPr/>
            <p:nvPr/>
          </p:nvSpPr>
          <p:spPr>
            <a:xfrm>
              <a:off x="7120306"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5" name="Oval 1314"/>
            <p:cNvSpPr/>
            <p:nvPr/>
          </p:nvSpPr>
          <p:spPr>
            <a:xfrm>
              <a:off x="733356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6" name="Oval 1315"/>
            <p:cNvSpPr/>
            <p:nvPr/>
          </p:nvSpPr>
          <p:spPr>
            <a:xfrm>
              <a:off x="754683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7" name="Oval 1316"/>
            <p:cNvSpPr/>
            <p:nvPr/>
          </p:nvSpPr>
          <p:spPr>
            <a:xfrm>
              <a:off x="776009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8" name="Oval 1317"/>
            <p:cNvSpPr/>
            <p:nvPr/>
          </p:nvSpPr>
          <p:spPr>
            <a:xfrm>
              <a:off x="7973354"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9" name="Oval 1318"/>
            <p:cNvSpPr/>
            <p:nvPr/>
          </p:nvSpPr>
          <p:spPr>
            <a:xfrm>
              <a:off x="8186616"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0" name="Oval 1319"/>
            <p:cNvSpPr/>
            <p:nvPr/>
          </p:nvSpPr>
          <p:spPr>
            <a:xfrm>
              <a:off x="839987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1" name="Oval 1320"/>
            <p:cNvSpPr/>
            <p:nvPr/>
          </p:nvSpPr>
          <p:spPr>
            <a:xfrm>
              <a:off x="861314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2" name="Oval 1321"/>
            <p:cNvSpPr/>
            <p:nvPr/>
          </p:nvSpPr>
          <p:spPr>
            <a:xfrm>
              <a:off x="871978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3" name="Oval 1322"/>
            <p:cNvSpPr/>
            <p:nvPr/>
          </p:nvSpPr>
          <p:spPr>
            <a:xfrm>
              <a:off x="520094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4" name="Oval 1323"/>
            <p:cNvSpPr/>
            <p:nvPr/>
          </p:nvSpPr>
          <p:spPr>
            <a:xfrm>
              <a:off x="530757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5" name="Oval 1324"/>
            <p:cNvSpPr/>
            <p:nvPr/>
          </p:nvSpPr>
          <p:spPr>
            <a:xfrm>
              <a:off x="5520841"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6" name="Oval 1325"/>
            <p:cNvSpPr/>
            <p:nvPr/>
          </p:nvSpPr>
          <p:spPr>
            <a:xfrm>
              <a:off x="5734103"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7" name="Oval 1326"/>
            <p:cNvSpPr/>
            <p:nvPr/>
          </p:nvSpPr>
          <p:spPr>
            <a:xfrm>
              <a:off x="5947365"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8" name="Oval 1327"/>
            <p:cNvSpPr/>
            <p:nvPr/>
          </p:nvSpPr>
          <p:spPr>
            <a:xfrm>
              <a:off x="6160627"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9" name="Oval 1328"/>
            <p:cNvSpPr/>
            <p:nvPr/>
          </p:nvSpPr>
          <p:spPr>
            <a:xfrm>
              <a:off x="637388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0" name="Oval 1329"/>
            <p:cNvSpPr/>
            <p:nvPr/>
          </p:nvSpPr>
          <p:spPr>
            <a:xfrm>
              <a:off x="6587151"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1" name="Oval 1330"/>
            <p:cNvSpPr/>
            <p:nvPr/>
          </p:nvSpPr>
          <p:spPr>
            <a:xfrm>
              <a:off x="6800413"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2" name="Oval 1331"/>
            <p:cNvSpPr/>
            <p:nvPr/>
          </p:nvSpPr>
          <p:spPr>
            <a:xfrm>
              <a:off x="7013675"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3" name="Oval 1332"/>
            <p:cNvSpPr/>
            <p:nvPr/>
          </p:nvSpPr>
          <p:spPr>
            <a:xfrm>
              <a:off x="7226937"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4" name="Oval 1333"/>
            <p:cNvSpPr/>
            <p:nvPr/>
          </p:nvSpPr>
          <p:spPr>
            <a:xfrm>
              <a:off x="744019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5" name="Oval 1334"/>
            <p:cNvSpPr/>
            <p:nvPr/>
          </p:nvSpPr>
          <p:spPr>
            <a:xfrm>
              <a:off x="7653461"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6" name="Oval 1335"/>
            <p:cNvSpPr/>
            <p:nvPr/>
          </p:nvSpPr>
          <p:spPr>
            <a:xfrm>
              <a:off x="7866723"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7" name="Oval 1336"/>
            <p:cNvSpPr/>
            <p:nvPr/>
          </p:nvSpPr>
          <p:spPr>
            <a:xfrm>
              <a:off x="8079985"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8" name="Oval 1337"/>
            <p:cNvSpPr/>
            <p:nvPr/>
          </p:nvSpPr>
          <p:spPr>
            <a:xfrm>
              <a:off x="8293247"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9" name="Oval 1338"/>
            <p:cNvSpPr/>
            <p:nvPr/>
          </p:nvSpPr>
          <p:spPr>
            <a:xfrm>
              <a:off x="850650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0" name="Oval 1339"/>
            <p:cNvSpPr/>
            <p:nvPr/>
          </p:nvSpPr>
          <p:spPr>
            <a:xfrm>
              <a:off x="541421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1" name="Oval 1340"/>
            <p:cNvSpPr/>
            <p:nvPr/>
          </p:nvSpPr>
          <p:spPr>
            <a:xfrm>
              <a:off x="562747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2" name="Oval 1341"/>
            <p:cNvSpPr/>
            <p:nvPr/>
          </p:nvSpPr>
          <p:spPr>
            <a:xfrm>
              <a:off x="5840734"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3" name="Oval 1342"/>
            <p:cNvSpPr/>
            <p:nvPr/>
          </p:nvSpPr>
          <p:spPr>
            <a:xfrm>
              <a:off x="6053996"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4" name="Oval 1343"/>
            <p:cNvSpPr/>
            <p:nvPr/>
          </p:nvSpPr>
          <p:spPr>
            <a:xfrm>
              <a:off x="626725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5" name="Oval 1344"/>
            <p:cNvSpPr/>
            <p:nvPr/>
          </p:nvSpPr>
          <p:spPr>
            <a:xfrm>
              <a:off x="648052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6" name="Oval 1345"/>
            <p:cNvSpPr/>
            <p:nvPr/>
          </p:nvSpPr>
          <p:spPr>
            <a:xfrm>
              <a:off x="669378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7" name="Oval 1346"/>
            <p:cNvSpPr/>
            <p:nvPr/>
          </p:nvSpPr>
          <p:spPr>
            <a:xfrm>
              <a:off x="6907044"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8" name="Oval 1347"/>
            <p:cNvSpPr/>
            <p:nvPr/>
          </p:nvSpPr>
          <p:spPr>
            <a:xfrm>
              <a:off x="7120306"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9" name="Oval 1348"/>
            <p:cNvSpPr/>
            <p:nvPr/>
          </p:nvSpPr>
          <p:spPr>
            <a:xfrm>
              <a:off x="733356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0" name="Oval 1349"/>
            <p:cNvSpPr/>
            <p:nvPr/>
          </p:nvSpPr>
          <p:spPr>
            <a:xfrm>
              <a:off x="754683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1" name="Oval 1350"/>
            <p:cNvSpPr/>
            <p:nvPr/>
          </p:nvSpPr>
          <p:spPr>
            <a:xfrm>
              <a:off x="776009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2" name="Oval 1351"/>
            <p:cNvSpPr/>
            <p:nvPr/>
          </p:nvSpPr>
          <p:spPr>
            <a:xfrm>
              <a:off x="7973354"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3" name="Oval 1352"/>
            <p:cNvSpPr/>
            <p:nvPr/>
          </p:nvSpPr>
          <p:spPr>
            <a:xfrm>
              <a:off x="8186616"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4" name="Oval 1353"/>
            <p:cNvSpPr/>
            <p:nvPr/>
          </p:nvSpPr>
          <p:spPr>
            <a:xfrm>
              <a:off x="839987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5" name="Oval 1354"/>
            <p:cNvSpPr/>
            <p:nvPr/>
          </p:nvSpPr>
          <p:spPr>
            <a:xfrm>
              <a:off x="861314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6" name="Oval 1355"/>
            <p:cNvSpPr/>
            <p:nvPr/>
          </p:nvSpPr>
          <p:spPr>
            <a:xfrm>
              <a:off x="871978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7" name="Oval 1356"/>
            <p:cNvSpPr/>
            <p:nvPr/>
          </p:nvSpPr>
          <p:spPr>
            <a:xfrm>
              <a:off x="520094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8" name="Oval 1357"/>
            <p:cNvSpPr/>
            <p:nvPr/>
          </p:nvSpPr>
          <p:spPr>
            <a:xfrm>
              <a:off x="530757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9" name="Oval 1358"/>
            <p:cNvSpPr/>
            <p:nvPr/>
          </p:nvSpPr>
          <p:spPr>
            <a:xfrm>
              <a:off x="5520841"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0" name="Oval 1359"/>
            <p:cNvSpPr/>
            <p:nvPr/>
          </p:nvSpPr>
          <p:spPr>
            <a:xfrm>
              <a:off x="5734103"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1" name="Oval 1360"/>
            <p:cNvSpPr/>
            <p:nvPr/>
          </p:nvSpPr>
          <p:spPr>
            <a:xfrm>
              <a:off x="5947365"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2" name="Oval 1361"/>
            <p:cNvSpPr/>
            <p:nvPr/>
          </p:nvSpPr>
          <p:spPr>
            <a:xfrm>
              <a:off x="6160627"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3" name="Oval 1362"/>
            <p:cNvSpPr/>
            <p:nvPr/>
          </p:nvSpPr>
          <p:spPr>
            <a:xfrm>
              <a:off x="637388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4" name="Oval 1363"/>
            <p:cNvSpPr/>
            <p:nvPr/>
          </p:nvSpPr>
          <p:spPr>
            <a:xfrm>
              <a:off x="6587151"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5" name="Oval 1364"/>
            <p:cNvSpPr/>
            <p:nvPr/>
          </p:nvSpPr>
          <p:spPr>
            <a:xfrm>
              <a:off x="6800413"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6" name="Oval 1365"/>
            <p:cNvSpPr/>
            <p:nvPr/>
          </p:nvSpPr>
          <p:spPr>
            <a:xfrm>
              <a:off x="7013675"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7" name="Oval 1366"/>
            <p:cNvSpPr/>
            <p:nvPr/>
          </p:nvSpPr>
          <p:spPr>
            <a:xfrm>
              <a:off x="7226937"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8" name="Oval 1367"/>
            <p:cNvSpPr/>
            <p:nvPr/>
          </p:nvSpPr>
          <p:spPr>
            <a:xfrm>
              <a:off x="744019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9" name="Oval 1368"/>
            <p:cNvSpPr/>
            <p:nvPr/>
          </p:nvSpPr>
          <p:spPr>
            <a:xfrm>
              <a:off x="7653461"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0" name="Oval 1369"/>
            <p:cNvSpPr/>
            <p:nvPr/>
          </p:nvSpPr>
          <p:spPr>
            <a:xfrm>
              <a:off x="7866723"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1" name="Oval 1370"/>
            <p:cNvSpPr/>
            <p:nvPr/>
          </p:nvSpPr>
          <p:spPr>
            <a:xfrm>
              <a:off x="8079985"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2" name="Oval 1371"/>
            <p:cNvSpPr/>
            <p:nvPr/>
          </p:nvSpPr>
          <p:spPr>
            <a:xfrm>
              <a:off x="8293247"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3" name="Oval 1372"/>
            <p:cNvSpPr/>
            <p:nvPr/>
          </p:nvSpPr>
          <p:spPr>
            <a:xfrm>
              <a:off x="850650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4" name="Oval 1373"/>
            <p:cNvSpPr/>
            <p:nvPr/>
          </p:nvSpPr>
          <p:spPr>
            <a:xfrm>
              <a:off x="541421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5" name="Oval 1374"/>
            <p:cNvSpPr/>
            <p:nvPr/>
          </p:nvSpPr>
          <p:spPr>
            <a:xfrm>
              <a:off x="562747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6" name="Oval 1375"/>
            <p:cNvSpPr/>
            <p:nvPr/>
          </p:nvSpPr>
          <p:spPr>
            <a:xfrm>
              <a:off x="5840734"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7" name="Oval 1376"/>
            <p:cNvSpPr/>
            <p:nvPr/>
          </p:nvSpPr>
          <p:spPr>
            <a:xfrm>
              <a:off x="6053996"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8" name="Oval 1377"/>
            <p:cNvSpPr/>
            <p:nvPr/>
          </p:nvSpPr>
          <p:spPr>
            <a:xfrm>
              <a:off x="626725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9" name="Oval 1378"/>
            <p:cNvSpPr/>
            <p:nvPr/>
          </p:nvSpPr>
          <p:spPr>
            <a:xfrm>
              <a:off x="648052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0" name="Oval 1379"/>
            <p:cNvSpPr/>
            <p:nvPr/>
          </p:nvSpPr>
          <p:spPr>
            <a:xfrm>
              <a:off x="669378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1" name="Oval 1380"/>
            <p:cNvSpPr/>
            <p:nvPr/>
          </p:nvSpPr>
          <p:spPr>
            <a:xfrm>
              <a:off x="6907044"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2" name="Oval 1381"/>
            <p:cNvSpPr/>
            <p:nvPr/>
          </p:nvSpPr>
          <p:spPr>
            <a:xfrm>
              <a:off x="7120306"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3" name="Oval 1382"/>
            <p:cNvSpPr/>
            <p:nvPr/>
          </p:nvSpPr>
          <p:spPr>
            <a:xfrm>
              <a:off x="733356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4" name="Oval 1383"/>
            <p:cNvSpPr/>
            <p:nvPr/>
          </p:nvSpPr>
          <p:spPr>
            <a:xfrm>
              <a:off x="754683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5" name="Oval 1384"/>
            <p:cNvSpPr/>
            <p:nvPr/>
          </p:nvSpPr>
          <p:spPr>
            <a:xfrm>
              <a:off x="776009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6" name="Oval 1385"/>
            <p:cNvSpPr/>
            <p:nvPr/>
          </p:nvSpPr>
          <p:spPr>
            <a:xfrm>
              <a:off x="7973354"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7" name="Oval 1386"/>
            <p:cNvSpPr/>
            <p:nvPr/>
          </p:nvSpPr>
          <p:spPr>
            <a:xfrm>
              <a:off x="8186616"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8" name="Oval 1387"/>
            <p:cNvSpPr/>
            <p:nvPr/>
          </p:nvSpPr>
          <p:spPr>
            <a:xfrm>
              <a:off x="839987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9" name="Oval 1388"/>
            <p:cNvSpPr/>
            <p:nvPr/>
          </p:nvSpPr>
          <p:spPr>
            <a:xfrm>
              <a:off x="861314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0" name="Oval 1389"/>
            <p:cNvSpPr/>
            <p:nvPr/>
          </p:nvSpPr>
          <p:spPr>
            <a:xfrm>
              <a:off x="871978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1" name="Oval 1390"/>
            <p:cNvSpPr/>
            <p:nvPr/>
          </p:nvSpPr>
          <p:spPr>
            <a:xfrm>
              <a:off x="520094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2" name="Oval 1391"/>
            <p:cNvSpPr/>
            <p:nvPr/>
          </p:nvSpPr>
          <p:spPr>
            <a:xfrm>
              <a:off x="530757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3" name="Oval 1392"/>
            <p:cNvSpPr/>
            <p:nvPr/>
          </p:nvSpPr>
          <p:spPr>
            <a:xfrm>
              <a:off x="5520841"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4" name="Oval 1393"/>
            <p:cNvSpPr/>
            <p:nvPr/>
          </p:nvSpPr>
          <p:spPr>
            <a:xfrm>
              <a:off x="5734103"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5" name="Oval 1394"/>
            <p:cNvSpPr/>
            <p:nvPr/>
          </p:nvSpPr>
          <p:spPr>
            <a:xfrm>
              <a:off x="5947365"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6" name="Oval 1395"/>
            <p:cNvSpPr/>
            <p:nvPr/>
          </p:nvSpPr>
          <p:spPr>
            <a:xfrm>
              <a:off x="6160627"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7" name="Oval 1396"/>
            <p:cNvSpPr/>
            <p:nvPr/>
          </p:nvSpPr>
          <p:spPr>
            <a:xfrm>
              <a:off x="637388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8" name="Oval 1397"/>
            <p:cNvSpPr/>
            <p:nvPr/>
          </p:nvSpPr>
          <p:spPr>
            <a:xfrm>
              <a:off x="6587151"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9" name="Oval 1398"/>
            <p:cNvSpPr/>
            <p:nvPr/>
          </p:nvSpPr>
          <p:spPr>
            <a:xfrm>
              <a:off x="6800413"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0" name="Oval 1399"/>
            <p:cNvSpPr/>
            <p:nvPr/>
          </p:nvSpPr>
          <p:spPr>
            <a:xfrm>
              <a:off x="7013675"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1" name="Oval 1400"/>
            <p:cNvSpPr/>
            <p:nvPr/>
          </p:nvSpPr>
          <p:spPr>
            <a:xfrm>
              <a:off x="7226937"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2" name="Oval 1401"/>
            <p:cNvSpPr/>
            <p:nvPr/>
          </p:nvSpPr>
          <p:spPr>
            <a:xfrm>
              <a:off x="744019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3" name="Oval 1402"/>
            <p:cNvSpPr/>
            <p:nvPr/>
          </p:nvSpPr>
          <p:spPr>
            <a:xfrm>
              <a:off x="7653461"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4" name="Oval 1403"/>
            <p:cNvSpPr/>
            <p:nvPr/>
          </p:nvSpPr>
          <p:spPr>
            <a:xfrm>
              <a:off x="7866723"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5" name="Oval 1404"/>
            <p:cNvSpPr/>
            <p:nvPr/>
          </p:nvSpPr>
          <p:spPr>
            <a:xfrm>
              <a:off x="8079985"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6" name="Oval 1405"/>
            <p:cNvSpPr/>
            <p:nvPr/>
          </p:nvSpPr>
          <p:spPr>
            <a:xfrm>
              <a:off x="8293247"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7" name="Oval 1406"/>
            <p:cNvSpPr/>
            <p:nvPr/>
          </p:nvSpPr>
          <p:spPr>
            <a:xfrm>
              <a:off x="850650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8" name="Oval 1407"/>
            <p:cNvSpPr/>
            <p:nvPr/>
          </p:nvSpPr>
          <p:spPr>
            <a:xfrm>
              <a:off x="541421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9" name="Oval 1408"/>
            <p:cNvSpPr/>
            <p:nvPr/>
          </p:nvSpPr>
          <p:spPr>
            <a:xfrm>
              <a:off x="562747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0" name="Oval 1409"/>
            <p:cNvSpPr/>
            <p:nvPr/>
          </p:nvSpPr>
          <p:spPr>
            <a:xfrm>
              <a:off x="5840734"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1" name="Oval 1410"/>
            <p:cNvSpPr/>
            <p:nvPr/>
          </p:nvSpPr>
          <p:spPr>
            <a:xfrm>
              <a:off x="6053996"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2" name="Oval 1411"/>
            <p:cNvSpPr/>
            <p:nvPr/>
          </p:nvSpPr>
          <p:spPr>
            <a:xfrm>
              <a:off x="626725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3" name="Oval 1412"/>
            <p:cNvSpPr/>
            <p:nvPr/>
          </p:nvSpPr>
          <p:spPr>
            <a:xfrm>
              <a:off x="648052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4" name="Oval 1413"/>
            <p:cNvSpPr/>
            <p:nvPr/>
          </p:nvSpPr>
          <p:spPr>
            <a:xfrm>
              <a:off x="669378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5" name="Oval 1414"/>
            <p:cNvSpPr/>
            <p:nvPr/>
          </p:nvSpPr>
          <p:spPr>
            <a:xfrm>
              <a:off x="6907044"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6" name="Oval 1415"/>
            <p:cNvSpPr/>
            <p:nvPr/>
          </p:nvSpPr>
          <p:spPr>
            <a:xfrm>
              <a:off x="7120306"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7" name="Oval 1416"/>
            <p:cNvSpPr/>
            <p:nvPr/>
          </p:nvSpPr>
          <p:spPr>
            <a:xfrm>
              <a:off x="733356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8" name="Oval 1417"/>
            <p:cNvSpPr/>
            <p:nvPr/>
          </p:nvSpPr>
          <p:spPr>
            <a:xfrm>
              <a:off x="754683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9" name="Oval 1418"/>
            <p:cNvSpPr/>
            <p:nvPr/>
          </p:nvSpPr>
          <p:spPr>
            <a:xfrm>
              <a:off x="776009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0" name="Oval 1419"/>
            <p:cNvSpPr/>
            <p:nvPr/>
          </p:nvSpPr>
          <p:spPr>
            <a:xfrm>
              <a:off x="7973354"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1" name="Oval 1420"/>
            <p:cNvSpPr/>
            <p:nvPr/>
          </p:nvSpPr>
          <p:spPr>
            <a:xfrm>
              <a:off x="8186616"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2" name="Oval 1421"/>
            <p:cNvSpPr/>
            <p:nvPr/>
          </p:nvSpPr>
          <p:spPr>
            <a:xfrm>
              <a:off x="839987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3" name="Oval 1422"/>
            <p:cNvSpPr/>
            <p:nvPr/>
          </p:nvSpPr>
          <p:spPr>
            <a:xfrm>
              <a:off x="861314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4" name="Oval 1423"/>
            <p:cNvSpPr/>
            <p:nvPr/>
          </p:nvSpPr>
          <p:spPr>
            <a:xfrm>
              <a:off x="871978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5" name="Oval 1424"/>
            <p:cNvSpPr/>
            <p:nvPr/>
          </p:nvSpPr>
          <p:spPr>
            <a:xfrm>
              <a:off x="520094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6" name="Oval 1425"/>
            <p:cNvSpPr/>
            <p:nvPr/>
          </p:nvSpPr>
          <p:spPr>
            <a:xfrm>
              <a:off x="530757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7" name="Oval 1426"/>
            <p:cNvSpPr/>
            <p:nvPr/>
          </p:nvSpPr>
          <p:spPr>
            <a:xfrm>
              <a:off x="5520841"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8" name="Oval 1427"/>
            <p:cNvSpPr/>
            <p:nvPr/>
          </p:nvSpPr>
          <p:spPr>
            <a:xfrm>
              <a:off x="5734103"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9" name="Oval 1428"/>
            <p:cNvSpPr/>
            <p:nvPr/>
          </p:nvSpPr>
          <p:spPr>
            <a:xfrm>
              <a:off x="5947365"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0" name="Oval 1429"/>
            <p:cNvSpPr/>
            <p:nvPr/>
          </p:nvSpPr>
          <p:spPr>
            <a:xfrm>
              <a:off x="6160627"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1" name="Oval 1430"/>
            <p:cNvSpPr/>
            <p:nvPr/>
          </p:nvSpPr>
          <p:spPr>
            <a:xfrm>
              <a:off x="637388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2" name="Oval 1431"/>
            <p:cNvSpPr/>
            <p:nvPr/>
          </p:nvSpPr>
          <p:spPr>
            <a:xfrm>
              <a:off x="6587151"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3" name="Oval 1432"/>
            <p:cNvSpPr/>
            <p:nvPr/>
          </p:nvSpPr>
          <p:spPr>
            <a:xfrm>
              <a:off x="6800413"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4" name="Oval 1433"/>
            <p:cNvSpPr/>
            <p:nvPr/>
          </p:nvSpPr>
          <p:spPr>
            <a:xfrm>
              <a:off x="7013675"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5" name="Oval 1434"/>
            <p:cNvSpPr/>
            <p:nvPr/>
          </p:nvSpPr>
          <p:spPr>
            <a:xfrm>
              <a:off x="7226937"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6" name="Oval 1435"/>
            <p:cNvSpPr/>
            <p:nvPr/>
          </p:nvSpPr>
          <p:spPr>
            <a:xfrm>
              <a:off x="744019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7" name="Oval 1436"/>
            <p:cNvSpPr/>
            <p:nvPr/>
          </p:nvSpPr>
          <p:spPr>
            <a:xfrm>
              <a:off x="7653461"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8" name="Oval 1437"/>
            <p:cNvSpPr/>
            <p:nvPr/>
          </p:nvSpPr>
          <p:spPr>
            <a:xfrm>
              <a:off x="7866723"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9" name="Oval 1438"/>
            <p:cNvSpPr/>
            <p:nvPr/>
          </p:nvSpPr>
          <p:spPr>
            <a:xfrm>
              <a:off x="8079985"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0" name="Oval 1439"/>
            <p:cNvSpPr/>
            <p:nvPr/>
          </p:nvSpPr>
          <p:spPr>
            <a:xfrm>
              <a:off x="8293247"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1" name="Oval 1440"/>
            <p:cNvSpPr/>
            <p:nvPr/>
          </p:nvSpPr>
          <p:spPr>
            <a:xfrm>
              <a:off x="850650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2" name="Oval 1441"/>
            <p:cNvSpPr/>
            <p:nvPr/>
          </p:nvSpPr>
          <p:spPr>
            <a:xfrm>
              <a:off x="541421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3" name="Oval 1442"/>
            <p:cNvSpPr/>
            <p:nvPr/>
          </p:nvSpPr>
          <p:spPr>
            <a:xfrm>
              <a:off x="562747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4" name="Oval 1443"/>
            <p:cNvSpPr/>
            <p:nvPr/>
          </p:nvSpPr>
          <p:spPr>
            <a:xfrm>
              <a:off x="5840734"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5" name="Oval 1444"/>
            <p:cNvSpPr/>
            <p:nvPr/>
          </p:nvSpPr>
          <p:spPr>
            <a:xfrm>
              <a:off x="6053996"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6" name="Oval 1445"/>
            <p:cNvSpPr/>
            <p:nvPr/>
          </p:nvSpPr>
          <p:spPr>
            <a:xfrm>
              <a:off x="626725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7" name="Oval 1446"/>
            <p:cNvSpPr/>
            <p:nvPr/>
          </p:nvSpPr>
          <p:spPr>
            <a:xfrm>
              <a:off x="648052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8" name="Oval 1447"/>
            <p:cNvSpPr/>
            <p:nvPr/>
          </p:nvSpPr>
          <p:spPr>
            <a:xfrm>
              <a:off x="669378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9" name="Oval 1448"/>
            <p:cNvSpPr/>
            <p:nvPr/>
          </p:nvSpPr>
          <p:spPr>
            <a:xfrm>
              <a:off x="6907044"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0" name="Oval 1449"/>
            <p:cNvSpPr/>
            <p:nvPr/>
          </p:nvSpPr>
          <p:spPr>
            <a:xfrm>
              <a:off x="7120306"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1" name="Oval 1450"/>
            <p:cNvSpPr/>
            <p:nvPr/>
          </p:nvSpPr>
          <p:spPr>
            <a:xfrm>
              <a:off x="733356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2" name="Oval 1451"/>
            <p:cNvSpPr/>
            <p:nvPr/>
          </p:nvSpPr>
          <p:spPr>
            <a:xfrm>
              <a:off x="754683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3" name="Oval 1452"/>
            <p:cNvSpPr/>
            <p:nvPr/>
          </p:nvSpPr>
          <p:spPr>
            <a:xfrm>
              <a:off x="776009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4" name="Oval 1453"/>
            <p:cNvSpPr/>
            <p:nvPr/>
          </p:nvSpPr>
          <p:spPr>
            <a:xfrm>
              <a:off x="7973354"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5" name="Oval 1454"/>
            <p:cNvSpPr/>
            <p:nvPr/>
          </p:nvSpPr>
          <p:spPr>
            <a:xfrm>
              <a:off x="8186616"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6" name="Oval 1455"/>
            <p:cNvSpPr/>
            <p:nvPr/>
          </p:nvSpPr>
          <p:spPr>
            <a:xfrm>
              <a:off x="839987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7" name="Oval 1456"/>
            <p:cNvSpPr/>
            <p:nvPr/>
          </p:nvSpPr>
          <p:spPr>
            <a:xfrm>
              <a:off x="861314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8" name="Oval 1457"/>
            <p:cNvSpPr/>
            <p:nvPr/>
          </p:nvSpPr>
          <p:spPr>
            <a:xfrm>
              <a:off x="871978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9" name="Oval 1458"/>
            <p:cNvSpPr/>
            <p:nvPr/>
          </p:nvSpPr>
          <p:spPr>
            <a:xfrm>
              <a:off x="520094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0" name="Oval 1459"/>
            <p:cNvSpPr/>
            <p:nvPr/>
          </p:nvSpPr>
          <p:spPr>
            <a:xfrm>
              <a:off x="530757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1" name="Oval 1460"/>
            <p:cNvSpPr/>
            <p:nvPr/>
          </p:nvSpPr>
          <p:spPr>
            <a:xfrm>
              <a:off x="5520841"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2" name="Oval 1461"/>
            <p:cNvSpPr/>
            <p:nvPr/>
          </p:nvSpPr>
          <p:spPr>
            <a:xfrm>
              <a:off x="5734103"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3" name="Oval 1462"/>
            <p:cNvSpPr/>
            <p:nvPr/>
          </p:nvSpPr>
          <p:spPr>
            <a:xfrm>
              <a:off x="5947365"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4" name="Oval 1463"/>
            <p:cNvSpPr/>
            <p:nvPr/>
          </p:nvSpPr>
          <p:spPr>
            <a:xfrm>
              <a:off x="6160627"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5" name="Oval 1464"/>
            <p:cNvSpPr/>
            <p:nvPr/>
          </p:nvSpPr>
          <p:spPr>
            <a:xfrm>
              <a:off x="637388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6" name="Oval 1465"/>
            <p:cNvSpPr/>
            <p:nvPr/>
          </p:nvSpPr>
          <p:spPr>
            <a:xfrm>
              <a:off x="6587151"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7" name="Oval 1466"/>
            <p:cNvSpPr/>
            <p:nvPr/>
          </p:nvSpPr>
          <p:spPr>
            <a:xfrm>
              <a:off x="6800413"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8" name="Oval 1467"/>
            <p:cNvSpPr/>
            <p:nvPr/>
          </p:nvSpPr>
          <p:spPr>
            <a:xfrm>
              <a:off x="7013675"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9" name="Oval 1468"/>
            <p:cNvSpPr/>
            <p:nvPr/>
          </p:nvSpPr>
          <p:spPr>
            <a:xfrm>
              <a:off x="7226937"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0" name="Oval 1469"/>
            <p:cNvSpPr/>
            <p:nvPr/>
          </p:nvSpPr>
          <p:spPr>
            <a:xfrm>
              <a:off x="744019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1" name="Oval 1470"/>
            <p:cNvSpPr/>
            <p:nvPr/>
          </p:nvSpPr>
          <p:spPr>
            <a:xfrm>
              <a:off x="7653461"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2" name="Oval 1471"/>
            <p:cNvSpPr/>
            <p:nvPr/>
          </p:nvSpPr>
          <p:spPr>
            <a:xfrm>
              <a:off x="7866723"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3" name="Oval 1472"/>
            <p:cNvSpPr/>
            <p:nvPr/>
          </p:nvSpPr>
          <p:spPr>
            <a:xfrm>
              <a:off x="8079985"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4" name="Oval 1473"/>
            <p:cNvSpPr/>
            <p:nvPr/>
          </p:nvSpPr>
          <p:spPr>
            <a:xfrm>
              <a:off x="8293247"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5" name="Oval 1474"/>
            <p:cNvSpPr/>
            <p:nvPr/>
          </p:nvSpPr>
          <p:spPr>
            <a:xfrm>
              <a:off x="850650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6" name="Oval 1475"/>
            <p:cNvSpPr/>
            <p:nvPr/>
          </p:nvSpPr>
          <p:spPr>
            <a:xfrm>
              <a:off x="541421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7" name="Oval 1476"/>
            <p:cNvSpPr/>
            <p:nvPr/>
          </p:nvSpPr>
          <p:spPr>
            <a:xfrm>
              <a:off x="562747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8" name="Oval 1477"/>
            <p:cNvSpPr/>
            <p:nvPr/>
          </p:nvSpPr>
          <p:spPr>
            <a:xfrm>
              <a:off x="5840734"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9" name="Oval 1478"/>
            <p:cNvSpPr/>
            <p:nvPr/>
          </p:nvSpPr>
          <p:spPr>
            <a:xfrm>
              <a:off x="6053996"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0" name="Oval 1479"/>
            <p:cNvSpPr/>
            <p:nvPr/>
          </p:nvSpPr>
          <p:spPr>
            <a:xfrm>
              <a:off x="626725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1" name="Oval 1480"/>
            <p:cNvSpPr/>
            <p:nvPr/>
          </p:nvSpPr>
          <p:spPr>
            <a:xfrm>
              <a:off x="648052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2" name="Oval 1481"/>
            <p:cNvSpPr/>
            <p:nvPr/>
          </p:nvSpPr>
          <p:spPr>
            <a:xfrm>
              <a:off x="669378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3" name="Oval 1482"/>
            <p:cNvSpPr/>
            <p:nvPr/>
          </p:nvSpPr>
          <p:spPr>
            <a:xfrm>
              <a:off x="6907044"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4" name="Oval 1483"/>
            <p:cNvSpPr/>
            <p:nvPr/>
          </p:nvSpPr>
          <p:spPr>
            <a:xfrm>
              <a:off x="7120306"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5" name="Oval 1484"/>
            <p:cNvSpPr/>
            <p:nvPr/>
          </p:nvSpPr>
          <p:spPr>
            <a:xfrm>
              <a:off x="733356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6" name="Oval 1485"/>
            <p:cNvSpPr/>
            <p:nvPr/>
          </p:nvSpPr>
          <p:spPr>
            <a:xfrm>
              <a:off x="754683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7" name="Oval 1486"/>
            <p:cNvSpPr/>
            <p:nvPr/>
          </p:nvSpPr>
          <p:spPr>
            <a:xfrm>
              <a:off x="776009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8" name="Oval 1487"/>
            <p:cNvSpPr/>
            <p:nvPr/>
          </p:nvSpPr>
          <p:spPr>
            <a:xfrm>
              <a:off x="7973354"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9" name="Oval 1488"/>
            <p:cNvSpPr/>
            <p:nvPr/>
          </p:nvSpPr>
          <p:spPr>
            <a:xfrm>
              <a:off x="8186616"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0" name="Oval 1489"/>
            <p:cNvSpPr/>
            <p:nvPr/>
          </p:nvSpPr>
          <p:spPr>
            <a:xfrm>
              <a:off x="839987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1" name="Oval 1490"/>
            <p:cNvSpPr/>
            <p:nvPr/>
          </p:nvSpPr>
          <p:spPr>
            <a:xfrm>
              <a:off x="861314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2" name="Oval 1491"/>
            <p:cNvSpPr/>
            <p:nvPr/>
          </p:nvSpPr>
          <p:spPr>
            <a:xfrm>
              <a:off x="871978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3" name="Oval 1492"/>
            <p:cNvSpPr/>
            <p:nvPr/>
          </p:nvSpPr>
          <p:spPr>
            <a:xfrm>
              <a:off x="520094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4" name="Oval 1493"/>
            <p:cNvSpPr/>
            <p:nvPr/>
          </p:nvSpPr>
          <p:spPr>
            <a:xfrm>
              <a:off x="530757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5" name="Oval 1494"/>
            <p:cNvSpPr/>
            <p:nvPr/>
          </p:nvSpPr>
          <p:spPr>
            <a:xfrm>
              <a:off x="5520841"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6" name="Oval 1495"/>
            <p:cNvSpPr/>
            <p:nvPr/>
          </p:nvSpPr>
          <p:spPr>
            <a:xfrm>
              <a:off x="5734103"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7" name="Oval 1496"/>
            <p:cNvSpPr/>
            <p:nvPr/>
          </p:nvSpPr>
          <p:spPr>
            <a:xfrm>
              <a:off x="5947365"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8" name="Oval 1497"/>
            <p:cNvSpPr/>
            <p:nvPr/>
          </p:nvSpPr>
          <p:spPr>
            <a:xfrm>
              <a:off x="6160627"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9" name="Oval 1498"/>
            <p:cNvSpPr/>
            <p:nvPr/>
          </p:nvSpPr>
          <p:spPr>
            <a:xfrm>
              <a:off x="637388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0" name="Oval 1499"/>
            <p:cNvSpPr/>
            <p:nvPr/>
          </p:nvSpPr>
          <p:spPr>
            <a:xfrm>
              <a:off x="6587151"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1" name="Oval 1500"/>
            <p:cNvSpPr/>
            <p:nvPr/>
          </p:nvSpPr>
          <p:spPr>
            <a:xfrm>
              <a:off x="6800413"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2" name="Oval 1501"/>
            <p:cNvSpPr/>
            <p:nvPr/>
          </p:nvSpPr>
          <p:spPr>
            <a:xfrm>
              <a:off x="7013675"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3" name="Oval 1502"/>
            <p:cNvSpPr/>
            <p:nvPr/>
          </p:nvSpPr>
          <p:spPr>
            <a:xfrm>
              <a:off x="7226937"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4" name="Oval 1503"/>
            <p:cNvSpPr/>
            <p:nvPr/>
          </p:nvSpPr>
          <p:spPr>
            <a:xfrm>
              <a:off x="744019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5" name="Oval 1504"/>
            <p:cNvSpPr/>
            <p:nvPr/>
          </p:nvSpPr>
          <p:spPr>
            <a:xfrm>
              <a:off x="7653461"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6" name="Oval 1505"/>
            <p:cNvSpPr/>
            <p:nvPr/>
          </p:nvSpPr>
          <p:spPr>
            <a:xfrm>
              <a:off x="7866723"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7" name="Oval 1506"/>
            <p:cNvSpPr/>
            <p:nvPr/>
          </p:nvSpPr>
          <p:spPr>
            <a:xfrm>
              <a:off x="8079985"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8" name="Oval 1507"/>
            <p:cNvSpPr/>
            <p:nvPr/>
          </p:nvSpPr>
          <p:spPr>
            <a:xfrm>
              <a:off x="8293247"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9" name="Oval 1508"/>
            <p:cNvSpPr/>
            <p:nvPr/>
          </p:nvSpPr>
          <p:spPr>
            <a:xfrm>
              <a:off x="850650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0" name="Oval 1509"/>
            <p:cNvSpPr/>
            <p:nvPr/>
          </p:nvSpPr>
          <p:spPr>
            <a:xfrm>
              <a:off x="541421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1" name="Oval 1510"/>
            <p:cNvSpPr/>
            <p:nvPr/>
          </p:nvSpPr>
          <p:spPr>
            <a:xfrm>
              <a:off x="562747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2" name="Oval 1511"/>
            <p:cNvSpPr/>
            <p:nvPr/>
          </p:nvSpPr>
          <p:spPr>
            <a:xfrm>
              <a:off x="5840734"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3" name="Oval 1512"/>
            <p:cNvSpPr/>
            <p:nvPr/>
          </p:nvSpPr>
          <p:spPr>
            <a:xfrm>
              <a:off x="6053996"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4" name="Oval 1513"/>
            <p:cNvSpPr/>
            <p:nvPr/>
          </p:nvSpPr>
          <p:spPr>
            <a:xfrm>
              <a:off x="626725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5" name="Oval 1514"/>
            <p:cNvSpPr/>
            <p:nvPr/>
          </p:nvSpPr>
          <p:spPr>
            <a:xfrm>
              <a:off x="648052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6" name="Oval 1515"/>
            <p:cNvSpPr/>
            <p:nvPr/>
          </p:nvSpPr>
          <p:spPr>
            <a:xfrm>
              <a:off x="669378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7" name="Oval 1516"/>
            <p:cNvSpPr/>
            <p:nvPr/>
          </p:nvSpPr>
          <p:spPr>
            <a:xfrm>
              <a:off x="6907044"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8" name="Oval 1517"/>
            <p:cNvSpPr/>
            <p:nvPr/>
          </p:nvSpPr>
          <p:spPr>
            <a:xfrm>
              <a:off x="7120306"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9" name="Oval 1518"/>
            <p:cNvSpPr/>
            <p:nvPr/>
          </p:nvSpPr>
          <p:spPr>
            <a:xfrm>
              <a:off x="733356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0" name="Oval 1519"/>
            <p:cNvSpPr/>
            <p:nvPr/>
          </p:nvSpPr>
          <p:spPr>
            <a:xfrm>
              <a:off x="754683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1" name="Oval 1520"/>
            <p:cNvSpPr/>
            <p:nvPr/>
          </p:nvSpPr>
          <p:spPr>
            <a:xfrm>
              <a:off x="776009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2" name="Oval 1521"/>
            <p:cNvSpPr/>
            <p:nvPr/>
          </p:nvSpPr>
          <p:spPr>
            <a:xfrm>
              <a:off x="7973354"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3" name="Oval 1522"/>
            <p:cNvSpPr/>
            <p:nvPr/>
          </p:nvSpPr>
          <p:spPr>
            <a:xfrm>
              <a:off x="8186616"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4" name="Oval 1523"/>
            <p:cNvSpPr/>
            <p:nvPr/>
          </p:nvSpPr>
          <p:spPr>
            <a:xfrm>
              <a:off x="839987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5" name="Oval 1524"/>
            <p:cNvSpPr/>
            <p:nvPr/>
          </p:nvSpPr>
          <p:spPr>
            <a:xfrm>
              <a:off x="861314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6" name="Oval 1525"/>
            <p:cNvSpPr/>
            <p:nvPr/>
          </p:nvSpPr>
          <p:spPr>
            <a:xfrm>
              <a:off x="871978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37" name="Rounded Rectangle 1536"/>
          <p:cNvSpPr/>
          <p:nvPr/>
        </p:nvSpPr>
        <p:spPr>
          <a:xfrm>
            <a:off x="4894314" y="1907151"/>
            <a:ext cx="4137707" cy="4715218"/>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7" name="Content Placeholder 1"/>
          <p:cNvSpPr txBox="1">
            <a:spLocks/>
          </p:cNvSpPr>
          <p:nvPr/>
        </p:nvSpPr>
        <p:spPr>
          <a:xfrm>
            <a:off x="-26592" y="1162377"/>
            <a:ext cx="5581595" cy="479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1035050" algn="l"/>
              </a:tabLst>
            </a:pPr>
            <a:r>
              <a:rPr lang="en-US" sz="2800" dirty="0" smtClean="0">
                <a:cs typeface="Times New Roman" charset="0"/>
              </a:rPr>
              <a:t>Given </a:t>
            </a:r>
            <a:r>
              <a:rPr lang="en-US" sz="2800" i="1" dirty="0" smtClean="0">
                <a:latin typeface="Times New Roman"/>
                <a:cs typeface="Times New Roman"/>
              </a:rPr>
              <a:t>p</a:t>
            </a:r>
            <a:r>
              <a:rPr lang="en-US" sz="2800" dirty="0" smtClean="0">
                <a:cs typeface="Times New Roman" charset="0"/>
              </a:rPr>
              <a:t>, this partition is known</a:t>
            </a:r>
          </a:p>
          <a:p>
            <a:pPr>
              <a:tabLst>
                <a:tab pos="1035050" algn="l"/>
              </a:tabLst>
            </a:pPr>
            <a:endParaRPr lang="en-US" sz="2800" dirty="0" smtClean="0">
              <a:cs typeface="Times New Roman" charset="0"/>
            </a:endParaRPr>
          </a:p>
        </p:txBody>
      </p:sp>
      <p:sp>
        <p:nvSpPr>
          <p:cNvPr id="1548" name="Content Placeholder 1"/>
          <p:cNvSpPr txBox="1">
            <a:spLocks/>
          </p:cNvSpPr>
          <p:nvPr/>
        </p:nvSpPr>
        <p:spPr>
          <a:xfrm>
            <a:off x="-8480" y="1737872"/>
            <a:ext cx="4852592" cy="479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1035050" algn="l"/>
              </a:tabLst>
            </a:pPr>
            <a:r>
              <a:rPr lang="en-US" sz="2800" dirty="0" smtClean="0">
                <a:cs typeface="Times New Roman" charset="0"/>
              </a:rPr>
              <a:t>Nothing near the boundary can have been </a:t>
            </a:r>
            <a:r>
              <a:rPr lang="en-US" sz="2800" i="1" dirty="0" smtClean="0">
                <a:latin typeface="Times New Roman"/>
                <a:cs typeface="Times New Roman"/>
              </a:rPr>
              <a:t>w</a:t>
            </a:r>
            <a:r>
              <a:rPr lang="en-US" sz="2800" baseline="-25000" dirty="0" smtClean="0">
                <a:latin typeface="Times New Roman"/>
                <a:cs typeface="Times New Roman"/>
              </a:rPr>
              <a:t>0 </a:t>
            </a:r>
            <a:r>
              <a:rPr lang="en-US" sz="2800" dirty="0" smtClean="0">
                <a:cs typeface="Times New Roman" charset="0"/>
              </a:rPr>
              <a:t>(else </a:t>
            </a:r>
            <a:r>
              <a:rPr lang="en-US" sz="2800" i="1" dirty="0" smtClean="0">
                <a:latin typeface="Times New Roman"/>
                <a:cs typeface="Times New Roman"/>
              </a:rPr>
              <a:t>Rep</a:t>
            </a:r>
            <a:r>
              <a:rPr lang="en-US" sz="2800" dirty="0" smtClean="0">
                <a:cs typeface="Times New Roman" charset="0"/>
              </a:rPr>
              <a:t> wouldn’t be 100% correct)</a:t>
            </a:r>
          </a:p>
          <a:p>
            <a:pPr>
              <a:tabLst>
                <a:tab pos="1035050" algn="l"/>
              </a:tabLst>
            </a:pPr>
            <a:endParaRPr lang="en-US" sz="2800" dirty="0" smtClean="0">
              <a:cs typeface="Times New Roman" charset="0"/>
            </a:endParaRPr>
          </a:p>
        </p:txBody>
      </p:sp>
      <p:sp>
        <p:nvSpPr>
          <p:cNvPr id="1550" name="Rectangle 1549"/>
          <p:cNvSpPr/>
          <p:nvPr/>
        </p:nvSpPr>
        <p:spPr>
          <a:xfrm rot="20390572">
            <a:off x="5315638" y="2482985"/>
            <a:ext cx="3198930" cy="523220"/>
          </a:xfrm>
          <a:prstGeom prst="rect">
            <a:avLst/>
          </a:prstGeom>
          <a:solidFill>
            <a:schemeClr val="bg1"/>
          </a:solidFill>
        </p:spPr>
        <p:txBody>
          <a:bodyPr wrap="square">
            <a:spAutoFit/>
          </a:bodyPr>
          <a:lstStyle/>
          <a:p>
            <a:r>
              <a:rPr lang="en-US" sz="2800" i="1" dirty="0" smtClean="0">
                <a:latin typeface="Times New Roman"/>
                <a:cs typeface="Times New Roman"/>
              </a:rPr>
              <a:t>w</a:t>
            </a:r>
            <a:r>
              <a:rPr lang="en-US" sz="2800" baseline="-25000" dirty="0" smtClean="0">
                <a:latin typeface="Times New Roman"/>
                <a:cs typeface="Times New Roman"/>
              </a:rPr>
              <a:t>1 </a:t>
            </a:r>
            <a:r>
              <a:rPr lang="en-US" sz="2800" dirty="0" err="1" smtClean="0">
                <a:latin typeface="Times New Roman"/>
                <a:cs typeface="Times New Roman"/>
              </a:rPr>
              <a:t>s.t.</a:t>
            </a:r>
            <a:r>
              <a:rPr lang="en-US" sz="2800" dirty="0" smtClean="0">
                <a:latin typeface="Times New Roman"/>
                <a:cs typeface="Times New Roman"/>
              </a:rPr>
              <a:t> Rep(</a:t>
            </a:r>
            <a:r>
              <a:rPr lang="en-US" sz="2800" i="1" dirty="0" smtClean="0">
                <a:latin typeface="Times New Roman"/>
                <a:cs typeface="Times New Roman"/>
              </a:rPr>
              <a:t>w</a:t>
            </a:r>
            <a:r>
              <a:rPr lang="en-US" sz="2800" baseline="-25000" dirty="0" smtClean="0">
                <a:latin typeface="Times New Roman"/>
                <a:cs typeface="Times New Roman"/>
              </a:rPr>
              <a:t>1</a:t>
            </a:r>
            <a:r>
              <a:rPr lang="en-US" sz="2800" dirty="0" smtClean="0">
                <a:latin typeface="Times New Roman"/>
                <a:cs typeface="Times New Roman"/>
              </a:rPr>
              <a:t>, </a:t>
            </a:r>
            <a:r>
              <a:rPr lang="en-US" sz="2800" i="1" dirty="0" smtClean="0">
                <a:latin typeface="Times New Roman"/>
                <a:cs typeface="Times New Roman"/>
              </a:rPr>
              <a:t>p</a:t>
            </a:r>
            <a:r>
              <a:rPr lang="en-US" sz="2800" dirty="0" smtClean="0">
                <a:latin typeface="Times New Roman"/>
                <a:cs typeface="Times New Roman"/>
              </a:rPr>
              <a:t>) = 0</a:t>
            </a:r>
            <a:endParaRPr lang="en-US" sz="2800" dirty="0"/>
          </a:p>
        </p:txBody>
      </p:sp>
      <p:sp>
        <p:nvSpPr>
          <p:cNvPr id="1551" name="Rectangle 1550"/>
          <p:cNvSpPr/>
          <p:nvPr/>
        </p:nvSpPr>
        <p:spPr>
          <a:xfrm rot="20390572">
            <a:off x="5620422" y="5498594"/>
            <a:ext cx="3198930" cy="523220"/>
          </a:xfrm>
          <a:prstGeom prst="rect">
            <a:avLst/>
          </a:prstGeom>
          <a:solidFill>
            <a:schemeClr val="bg1"/>
          </a:solidFill>
        </p:spPr>
        <p:txBody>
          <a:bodyPr wrap="square">
            <a:spAutoFit/>
          </a:bodyPr>
          <a:lstStyle/>
          <a:p>
            <a:r>
              <a:rPr lang="en-US" sz="2800" i="1" dirty="0" smtClean="0">
                <a:latin typeface="Times New Roman"/>
                <a:cs typeface="Times New Roman"/>
              </a:rPr>
              <a:t>w</a:t>
            </a:r>
            <a:r>
              <a:rPr lang="en-US" sz="2800" baseline="-25000" dirty="0" smtClean="0">
                <a:latin typeface="Times New Roman"/>
                <a:cs typeface="Times New Roman"/>
              </a:rPr>
              <a:t>1 </a:t>
            </a:r>
            <a:r>
              <a:rPr lang="en-US" sz="2800" dirty="0" err="1" smtClean="0">
                <a:latin typeface="Times New Roman"/>
                <a:cs typeface="Times New Roman"/>
              </a:rPr>
              <a:t>s.t.</a:t>
            </a:r>
            <a:r>
              <a:rPr lang="en-US" sz="2800" dirty="0" smtClean="0">
                <a:latin typeface="Times New Roman"/>
                <a:cs typeface="Times New Roman"/>
              </a:rPr>
              <a:t> Rep(</a:t>
            </a:r>
            <a:r>
              <a:rPr lang="en-US" sz="2800" i="1" dirty="0" smtClean="0">
                <a:latin typeface="Times New Roman"/>
                <a:cs typeface="Times New Roman"/>
              </a:rPr>
              <a:t>w</a:t>
            </a:r>
            <a:r>
              <a:rPr lang="en-US" sz="2800" baseline="-25000" dirty="0" smtClean="0">
                <a:latin typeface="Times New Roman"/>
                <a:cs typeface="Times New Roman"/>
              </a:rPr>
              <a:t>1</a:t>
            </a:r>
            <a:r>
              <a:rPr lang="en-US" sz="2800" dirty="0" smtClean="0">
                <a:latin typeface="Times New Roman"/>
                <a:cs typeface="Times New Roman"/>
              </a:rPr>
              <a:t>, </a:t>
            </a:r>
            <a:r>
              <a:rPr lang="en-US" sz="2800" i="1" dirty="0" smtClean="0">
                <a:latin typeface="Times New Roman"/>
                <a:cs typeface="Times New Roman"/>
              </a:rPr>
              <a:t>p</a:t>
            </a:r>
            <a:r>
              <a:rPr lang="en-US" sz="2800" dirty="0" smtClean="0">
                <a:latin typeface="Times New Roman"/>
                <a:cs typeface="Times New Roman"/>
              </a:rPr>
              <a:t>) = 1</a:t>
            </a:r>
            <a:endParaRPr lang="en-US" sz="2800" dirty="0"/>
          </a:p>
        </p:txBody>
      </p:sp>
      <p:grpSp>
        <p:nvGrpSpPr>
          <p:cNvPr id="1554" name="Group 1553"/>
          <p:cNvGrpSpPr/>
          <p:nvPr/>
        </p:nvGrpSpPr>
        <p:grpSpPr>
          <a:xfrm>
            <a:off x="6619895" y="3277731"/>
            <a:ext cx="691702" cy="523220"/>
            <a:chOff x="692045" y="4119324"/>
            <a:chExt cx="691702" cy="523220"/>
          </a:xfrm>
        </p:grpSpPr>
        <p:sp>
          <p:nvSpPr>
            <p:cNvPr id="1555" name="Rounded Rectangle 1554"/>
            <p:cNvSpPr/>
            <p:nvPr/>
          </p:nvSpPr>
          <p:spPr>
            <a:xfrm>
              <a:off x="763751" y="4300342"/>
              <a:ext cx="415925" cy="335146"/>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6" name="Rectangle 1555"/>
            <p:cNvSpPr/>
            <p:nvPr/>
          </p:nvSpPr>
          <p:spPr>
            <a:xfrm>
              <a:off x="692045" y="4119324"/>
              <a:ext cx="691702" cy="523220"/>
            </a:xfrm>
            <a:prstGeom prst="rect">
              <a:avLst/>
            </a:prstGeom>
          </p:spPr>
          <p:txBody>
            <a:bodyPr wrap="square">
              <a:spAutoFit/>
            </a:bodyPr>
            <a:lstStyle/>
            <a:p>
              <a:r>
                <a:rPr lang="en-US" sz="2800" i="1" dirty="0" smtClean="0">
                  <a:latin typeface="Times New Roman"/>
                  <a:cs typeface="Times New Roman"/>
                </a:rPr>
                <a:t>w</a:t>
              </a:r>
              <a:r>
                <a:rPr lang="en-US" sz="2800" baseline="-25000" dirty="0" smtClean="0">
                  <a:latin typeface="Times New Roman"/>
                  <a:cs typeface="Times New Roman"/>
                </a:rPr>
                <a:t>0</a:t>
              </a:r>
              <a:endParaRPr lang="en-US" sz="2800" dirty="0"/>
            </a:p>
          </p:txBody>
        </p:sp>
      </p:grpSp>
      <p:sp>
        <p:nvSpPr>
          <p:cNvPr id="1552" name="Oval 1551"/>
          <p:cNvSpPr/>
          <p:nvPr/>
        </p:nvSpPr>
        <p:spPr bwMode="auto">
          <a:xfrm>
            <a:off x="6579468" y="364749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 name="Freeform 5"/>
          <p:cNvSpPr/>
          <p:nvPr/>
        </p:nvSpPr>
        <p:spPr>
          <a:xfrm>
            <a:off x="6144558" y="3736936"/>
            <a:ext cx="365629" cy="478496"/>
          </a:xfrm>
          <a:custGeom>
            <a:avLst/>
            <a:gdLst>
              <a:gd name="connsiteX0" fmla="*/ 2242 w 365629"/>
              <a:gd name="connsiteY0" fmla="*/ 50839 h 478496"/>
              <a:gd name="connsiteX1" fmla="*/ 59392 w 365629"/>
              <a:gd name="connsiteY1" fmla="*/ 12739 h 478496"/>
              <a:gd name="connsiteX2" fmla="*/ 126067 w 365629"/>
              <a:gd name="connsiteY2" fmla="*/ 39 h 478496"/>
              <a:gd name="connsiteX3" fmla="*/ 183217 w 365629"/>
              <a:gd name="connsiteY3" fmla="*/ 15914 h 478496"/>
              <a:gd name="connsiteX4" fmla="*/ 230842 w 365629"/>
              <a:gd name="connsiteY4" fmla="*/ 50839 h 478496"/>
              <a:gd name="connsiteX5" fmla="*/ 278467 w 365629"/>
              <a:gd name="connsiteY5" fmla="*/ 127039 h 478496"/>
              <a:gd name="connsiteX6" fmla="*/ 307042 w 365629"/>
              <a:gd name="connsiteY6" fmla="*/ 193714 h 478496"/>
              <a:gd name="connsiteX7" fmla="*/ 329267 w 365629"/>
              <a:gd name="connsiteY7" fmla="*/ 276264 h 478496"/>
              <a:gd name="connsiteX8" fmla="*/ 348317 w 365629"/>
              <a:gd name="connsiteY8" fmla="*/ 368339 h 478496"/>
              <a:gd name="connsiteX9" fmla="*/ 364192 w 365629"/>
              <a:gd name="connsiteY9" fmla="*/ 473114 h 478496"/>
              <a:gd name="connsiteX10" fmla="*/ 310217 w 365629"/>
              <a:gd name="connsiteY10" fmla="*/ 460414 h 478496"/>
              <a:gd name="connsiteX11" fmla="*/ 249892 w 365629"/>
              <a:gd name="connsiteY11" fmla="*/ 435014 h 478496"/>
              <a:gd name="connsiteX12" fmla="*/ 170517 w 365629"/>
              <a:gd name="connsiteY12" fmla="*/ 368339 h 478496"/>
              <a:gd name="connsiteX13" fmla="*/ 110192 w 365629"/>
              <a:gd name="connsiteY13" fmla="*/ 292139 h 478496"/>
              <a:gd name="connsiteX14" fmla="*/ 46692 w 365629"/>
              <a:gd name="connsiteY14" fmla="*/ 209589 h 478496"/>
              <a:gd name="connsiteX15" fmla="*/ 14942 w 365629"/>
              <a:gd name="connsiteY15" fmla="*/ 133389 h 478496"/>
              <a:gd name="connsiteX16" fmla="*/ 2242 w 365629"/>
              <a:gd name="connsiteY16" fmla="*/ 50839 h 478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629" h="478496">
                <a:moveTo>
                  <a:pt x="2242" y="50839"/>
                </a:moveTo>
                <a:cubicBezTo>
                  <a:pt x="9650" y="30731"/>
                  <a:pt x="38754" y="21206"/>
                  <a:pt x="59392" y="12739"/>
                </a:cubicBezTo>
                <a:cubicBezTo>
                  <a:pt x="80030" y="4272"/>
                  <a:pt x="105430" y="-490"/>
                  <a:pt x="126067" y="39"/>
                </a:cubicBezTo>
                <a:cubicBezTo>
                  <a:pt x="146704" y="568"/>
                  <a:pt x="165755" y="7447"/>
                  <a:pt x="183217" y="15914"/>
                </a:cubicBezTo>
                <a:cubicBezTo>
                  <a:pt x="200679" y="24381"/>
                  <a:pt x="214967" y="32318"/>
                  <a:pt x="230842" y="50839"/>
                </a:cubicBezTo>
                <a:cubicBezTo>
                  <a:pt x="246717" y="69360"/>
                  <a:pt x="265767" y="103227"/>
                  <a:pt x="278467" y="127039"/>
                </a:cubicBezTo>
                <a:cubicBezTo>
                  <a:pt x="291167" y="150852"/>
                  <a:pt x="298575" y="168843"/>
                  <a:pt x="307042" y="193714"/>
                </a:cubicBezTo>
                <a:cubicBezTo>
                  <a:pt x="315509" y="218585"/>
                  <a:pt x="322388" y="247160"/>
                  <a:pt x="329267" y="276264"/>
                </a:cubicBezTo>
                <a:cubicBezTo>
                  <a:pt x="336146" y="305368"/>
                  <a:pt x="342496" y="335531"/>
                  <a:pt x="348317" y="368339"/>
                </a:cubicBezTo>
                <a:cubicBezTo>
                  <a:pt x="354138" y="401147"/>
                  <a:pt x="370542" y="457768"/>
                  <a:pt x="364192" y="473114"/>
                </a:cubicBezTo>
                <a:cubicBezTo>
                  <a:pt x="357842" y="488460"/>
                  <a:pt x="329267" y="466764"/>
                  <a:pt x="310217" y="460414"/>
                </a:cubicBezTo>
                <a:cubicBezTo>
                  <a:pt x="291167" y="454064"/>
                  <a:pt x="273175" y="450360"/>
                  <a:pt x="249892" y="435014"/>
                </a:cubicBezTo>
                <a:cubicBezTo>
                  <a:pt x="226609" y="419668"/>
                  <a:pt x="193800" y="392152"/>
                  <a:pt x="170517" y="368339"/>
                </a:cubicBezTo>
                <a:cubicBezTo>
                  <a:pt x="147234" y="344527"/>
                  <a:pt x="130830" y="318597"/>
                  <a:pt x="110192" y="292139"/>
                </a:cubicBezTo>
                <a:cubicBezTo>
                  <a:pt x="89554" y="265681"/>
                  <a:pt x="62567" y="236047"/>
                  <a:pt x="46692" y="209589"/>
                </a:cubicBezTo>
                <a:cubicBezTo>
                  <a:pt x="30817" y="183131"/>
                  <a:pt x="22350" y="158260"/>
                  <a:pt x="14942" y="133389"/>
                </a:cubicBezTo>
                <a:cubicBezTo>
                  <a:pt x="7534" y="108518"/>
                  <a:pt x="-5166" y="70947"/>
                  <a:pt x="2242" y="50839"/>
                </a:cubicBezTo>
                <a:close/>
              </a:path>
            </a:pathLst>
          </a:cu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p:cNvSpPr/>
          <p:nvPr/>
        </p:nvSpPr>
        <p:spPr>
          <a:xfrm>
            <a:off x="6942502" y="3726416"/>
            <a:ext cx="257179" cy="442604"/>
          </a:xfrm>
          <a:custGeom>
            <a:avLst/>
            <a:gdLst>
              <a:gd name="connsiteX0" fmla="*/ 13922 w 241486"/>
              <a:gd name="connsiteY0" fmla="*/ 382474 h 383459"/>
              <a:gd name="connsiteX1" fmla="*/ 1222 w 241486"/>
              <a:gd name="connsiteY1" fmla="*/ 312624 h 383459"/>
              <a:gd name="connsiteX2" fmla="*/ 1222 w 241486"/>
              <a:gd name="connsiteY2" fmla="*/ 264999 h 383459"/>
              <a:gd name="connsiteX3" fmla="*/ 7572 w 241486"/>
              <a:gd name="connsiteY3" fmla="*/ 220549 h 383459"/>
              <a:gd name="connsiteX4" fmla="*/ 23447 w 241486"/>
              <a:gd name="connsiteY4" fmla="*/ 179274 h 383459"/>
              <a:gd name="connsiteX5" fmla="*/ 55197 w 241486"/>
              <a:gd name="connsiteY5" fmla="*/ 141174 h 383459"/>
              <a:gd name="connsiteX6" fmla="*/ 71072 w 241486"/>
              <a:gd name="connsiteY6" fmla="*/ 125299 h 383459"/>
              <a:gd name="connsiteX7" fmla="*/ 112347 w 241486"/>
              <a:gd name="connsiteY7" fmla="*/ 80849 h 383459"/>
              <a:gd name="connsiteX8" fmla="*/ 144097 w 241486"/>
              <a:gd name="connsiteY8" fmla="*/ 68149 h 383459"/>
              <a:gd name="connsiteX9" fmla="*/ 188547 w 241486"/>
              <a:gd name="connsiteY9" fmla="*/ 33224 h 383459"/>
              <a:gd name="connsiteX10" fmla="*/ 213947 w 241486"/>
              <a:gd name="connsiteY10" fmla="*/ 10999 h 383459"/>
              <a:gd name="connsiteX11" fmla="*/ 232997 w 241486"/>
              <a:gd name="connsiteY11" fmla="*/ 7824 h 383459"/>
              <a:gd name="connsiteX12" fmla="*/ 239347 w 241486"/>
              <a:gd name="connsiteY12" fmla="*/ 4649 h 383459"/>
              <a:gd name="connsiteX13" fmla="*/ 239347 w 241486"/>
              <a:gd name="connsiteY13" fmla="*/ 77674 h 383459"/>
              <a:gd name="connsiteX14" fmla="*/ 213947 w 241486"/>
              <a:gd name="connsiteY14" fmla="*/ 118949 h 383459"/>
              <a:gd name="connsiteX15" fmla="*/ 198072 w 241486"/>
              <a:gd name="connsiteY15" fmla="*/ 185624 h 383459"/>
              <a:gd name="connsiteX16" fmla="*/ 156797 w 241486"/>
              <a:gd name="connsiteY16" fmla="*/ 239599 h 383459"/>
              <a:gd name="connsiteX17" fmla="*/ 125047 w 241486"/>
              <a:gd name="connsiteY17" fmla="*/ 293574 h 383459"/>
              <a:gd name="connsiteX18" fmla="*/ 93297 w 241486"/>
              <a:gd name="connsiteY18" fmla="*/ 312624 h 383459"/>
              <a:gd name="connsiteX19" fmla="*/ 67897 w 241486"/>
              <a:gd name="connsiteY19" fmla="*/ 341199 h 383459"/>
              <a:gd name="connsiteX20" fmla="*/ 58372 w 241486"/>
              <a:gd name="connsiteY20" fmla="*/ 353899 h 383459"/>
              <a:gd name="connsiteX21" fmla="*/ 13922 w 241486"/>
              <a:gd name="connsiteY21" fmla="*/ 382474 h 38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1486" h="383459">
                <a:moveTo>
                  <a:pt x="13922" y="382474"/>
                </a:moveTo>
                <a:cubicBezTo>
                  <a:pt x="4397" y="375595"/>
                  <a:pt x="3339" y="332203"/>
                  <a:pt x="1222" y="312624"/>
                </a:cubicBezTo>
                <a:cubicBezTo>
                  <a:pt x="-895" y="293045"/>
                  <a:pt x="164" y="280345"/>
                  <a:pt x="1222" y="264999"/>
                </a:cubicBezTo>
                <a:cubicBezTo>
                  <a:pt x="2280" y="249653"/>
                  <a:pt x="3868" y="234836"/>
                  <a:pt x="7572" y="220549"/>
                </a:cubicBezTo>
                <a:cubicBezTo>
                  <a:pt x="11276" y="206262"/>
                  <a:pt x="15510" y="192503"/>
                  <a:pt x="23447" y="179274"/>
                </a:cubicBezTo>
                <a:cubicBezTo>
                  <a:pt x="31384" y="166045"/>
                  <a:pt x="47260" y="150170"/>
                  <a:pt x="55197" y="141174"/>
                </a:cubicBezTo>
                <a:cubicBezTo>
                  <a:pt x="63135" y="132178"/>
                  <a:pt x="61547" y="135353"/>
                  <a:pt x="71072" y="125299"/>
                </a:cubicBezTo>
                <a:cubicBezTo>
                  <a:pt x="80597" y="115245"/>
                  <a:pt x="100176" y="90374"/>
                  <a:pt x="112347" y="80849"/>
                </a:cubicBezTo>
                <a:cubicBezTo>
                  <a:pt x="124518" y="71324"/>
                  <a:pt x="131397" y="76086"/>
                  <a:pt x="144097" y="68149"/>
                </a:cubicBezTo>
                <a:cubicBezTo>
                  <a:pt x="156797" y="60212"/>
                  <a:pt x="176905" y="42749"/>
                  <a:pt x="188547" y="33224"/>
                </a:cubicBezTo>
                <a:cubicBezTo>
                  <a:pt x="200189" y="23699"/>
                  <a:pt x="206539" y="15232"/>
                  <a:pt x="213947" y="10999"/>
                </a:cubicBezTo>
                <a:cubicBezTo>
                  <a:pt x="221355" y="6766"/>
                  <a:pt x="228764" y="8882"/>
                  <a:pt x="232997" y="7824"/>
                </a:cubicBezTo>
                <a:cubicBezTo>
                  <a:pt x="237230" y="6766"/>
                  <a:pt x="238289" y="-6993"/>
                  <a:pt x="239347" y="4649"/>
                </a:cubicBezTo>
                <a:cubicBezTo>
                  <a:pt x="240405" y="16291"/>
                  <a:pt x="243580" y="58624"/>
                  <a:pt x="239347" y="77674"/>
                </a:cubicBezTo>
                <a:cubicBezTo>
                  <a:pt x="235114" y="96724"/>
                  <a:pt x="220826" y="100957"/>
                  <a:pt x="213947" y="118949"/>
                </a:cubicBezTo>
                <a:cubicBezTo>
                  <a:pt x="207068" y="136941"/>
                  <a:pt x="207597" y="165516"/>
                  <a:pt x="198072" y="185624"/>
                </a:cubicBezTo>
                <a:cubicBezTo>
                  <a:pt x="188547" y="205732"/>
                  <a:pt x="168968" y="221607"/>
                  <a:pt x="156797" y="239599"/>
                </a:cubicBezTo>
                <a:cubicBezTo>
                  <a:pt x="144626" y="257591"/>
                  <a:pt x="135630" y="281403"/>
                  <a:pt x="125047" y="293574"/>
                </a:cubicBezTo>
                <a:cubicBezTo>
                  <a:pt x="114464" y="305745"/>
                  <a:pt x="102822" y="304687"/>
                  <a:pt x="93297" y="312624"/>
                </a:cubicBezTo>
                <a:cubicBezTo>
                  <a:pt x="83772" y="320561"/>
                  <a:pt x="73718" y="334320"/>
                  <a:pt x="67897" y="341199"/>
                </a:cubicBezTo>
                <a:cubicBezTo>
                  <a:pt x="62076" y="348078"/>
                  <a:pt x="62605" y="349666"/>
                  <a:pt x="58372" y="353899"/>
                </a:cubicBezTo>
                <a:cubicBezTo>
                  <a:pt x="54139" y="358132"/>
                  <a:pt x="23447" y="389353"/>
                  <a:pt x="13922" y="382474"/>
                </a:cubicBezTo>
                <a:close/>
              </a:path>
            </a:pathLst>
          </a:cu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3" name="Oval 1552"/>
          <p:cNvSpPr/>
          <p:nvPr/>
        </p:nvSpPr>
        <p:spPr>
          <a:xfrm>
            <a:off x="6138892" y="3181909"/>
            <a:ext cx="1060790" cy="1060790"/>
          </a:xfrm>
          <a:prstGeom prst="ellipse">
            <a:avLst/>
          </a:prstGeom>
          <a:noFill/>
          <a:ln w="19050">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reeform 4"/>
          <p:cNvSpPr/>
          <p:nvPr/>
        </p:nvSpPr>
        <p:spPr>
          <a:xfrm>
            <a:off x="5214052" y="2899833"/>
            <a:ext cx="3556000" cy="2164763"/>
          </a:xfrm>
          <a:custGeom>
            <a:avLst/>
            <a:gdLst>
              <a:gd name="connsiteX0" fmla="*/ 0 w 3556000"/>
              <a:gd name="connsiteY0" fmla="*/ 1262945 h 2164763"/>
              <a:gd name="connsiteX1" fmla="*/ 423333 w 3556000"/>
              <a:gd name="connsiteY1" fmla="*/ 1792111 h 2164763"/>
              <a:gd name="connsiteX2" fmla="*/ 754944 w 3556000"/>
              <a:gd name="connsiteY2" fmla="*/ 1354667 h 2164763"/>
              <a:gd name="connsiteX3" fmla="*/ 952500 w 3556000"/>
              <a:gd name="connsiteY3" fmla="*/ 874889 h 2164763"/>
              <a:gd name="connsiteX4" fmla="*/ 1227667 w 3556000"/>
              <a:gd name="connsiteY4" fmla="*/ 994834 h 2164763"/>
              <a:gd name="connsiteX5" fmla="*/ 1404056 w 3556000"/>
              <a:gd name="connsiteY5" fmla="*/ 1982611 h 2164763"/>
              <a:gd name="connsiteX6" fmla="*/ 1700389 w 3556000"/>
              <a:gd name="connsiteY6" fmla="*/ 2144889 h 2164763"/>
              <a:gd name="connsiteX7" fmla="*/ 2017889 w 3556000"/>
              <a:gd name="connsiteY7" fmla="*/ 1728611 h 2164763"/>
              <a:gd name="connsiteX8" fmla="*/ 1763889 w 3556000"/>
              <a:gd name="connsiteY8" fmla="*/ 1361723 h 2164763"/>
              <a:gd name="connsiteX9" fmla="*/ 1756833 w 3556000"/>
              <a:gd name="connsiteY9" fmla="*/ 1008945 h 2164763"/>
              <a:gd name="connsiteX10" fmla="*/ 2208389 w 3556000"/>
              <a:gd name="connsiteY10" fmla="*/ 691445 h 2164763"/>
              <a:gd name="connsiteX11" fmla="*/ 2624667 w 3556000"/>
              <a:gd name="connsiteY11" fmla="*/ 254000 h 2164763"/>
              <a:gd name="connsiteX12" fmla="*/ 2695222 w 3556000"/>
              <a:gd name="connsiteY12" fmla="*/ 733778 h 2164763"/>
              <a:gd name="connsiteX13" fmla="*/ 2836333 w 3556000"/>
              <a:gd name="connsiteY13" fmla="*/ 1453445 h 2164763"/>
              <a:gd name="connsiteX14" fmla="*/ 3407833 w 3556000"/>
              <a:gd name="connsiteY14" fmla="*/ 980723 h 2164763"/>
              <a:gd name="connsiteX15" fmla="*/ 3118556 w 3556000"/>
              <a:gd name="connsiteY15" fmla="*/ 515056 h 2164763"/>
              <a:gd name="connsiteX16" fmla="*/ 3556000 w 3556000"/>
              <a:gd name="connsiteY16" fmla="*/ 0 h 216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56000" h="2164763">
                <a:moveTo>
                  <a:pt x="0" y="1262945"/>
                </a:moveTo>
                <a:cubicBezTo>
                  <a:pt x="148754" y="1519884"/>
                  <a:pt x="297509" y="1776824"/>
                  <a:pt x="423333" y="1792111"/>
                </a:cubicBezTo>
                <a:cubicBezTo>
                  <a:pt x="549157" y="1807398"/>
                  <a:pt x="666749" y="1507537"/>
                  <a:pt x="754944" y="1354667"/>
                </a:cubicBezTo>
                <a:cubicBezTo>
                  <a:pt x="843139" y="1201797"/>
                  <a:pt x="873713" y="934861"/>
                  <a:pt x="952500" y="874889"/>
                </a:cubicBezTo>
                <a:cubicBezTo>
                  <a:pt x="1031287" y="814917"/>
                  <a:pt x="1152408" y="810214"/>
                  <a:pt x="1227667" y="994834"/>
                </a:cubicBezTo>
                <a:cubicBezTo>
                  <a:pt x="1302926" y="1179454"/>
                  <a:pt x="1325269" y="1790935"/>
                  <a:pt x="1404056" y="1982611"/>
                </a:cubicBezTo>
                <a:cubicBezTo>
                  <a:pt x="1482843" y="2174287"/>
                  <a:pt x="1598084" y="2187222"/>
                  <a:pt x="1700389" y="2144889"/>
                </a:cubicBezTo>
                <a:cubicBezTo>
                  <a:pt x="1802695" y="2102556"/>
                  <a:pt x="2007306" y="1859139"/>
                  <a:pt x="2017889" y="1728611"/>
                </a:cubicBezTo>
                <a:cubicBezTo>
                  <a:pt x="2028472" y="1598083"/>
                  <a:pt x="1807398" y="1481667"/>
                  <a:pt x="1763889" y="1361723"/>
                </a:cubicBezTo>
                <a:cubicBezTo>
                  <a:pt x="1720380" y="1241779"/>
                  <a:pt x="1682750" y="1120658"/>
                  <a:pt x="1756833" y="1008945"/>
                </a:cubicBezTo>
                <a:cubicBezTo>
                  <a:pt x="1830916" y="897232"/>
                  <a:pt x="2063750" y="817269"/>
                  <a:pt x="2208389" y="691445"/>
                </a:cubicBezTo>
                <a:cubicBezTo>
                  <a:pt x="2353028" y="565621"/>
                  <a:pt x="2543528" y="246945"/>
                  <a:pt x="2624667" y="254000"/>
                </a:cubicBezTo>
                <a:cubicBezTo>
                  <a:pt x="2705806" y="261055"/>
                  <a:pt x="2659944" y="533870"/>
                  <a:pt x="2695222" y="733778"/>
                </a:cubicBezTo>
                <a:cubicBezTo>
                  <a:pt x="2730500" y="933685"/>
                  <a:pt x="2717565" y="1412288"/>
                  <a:pt x="2836333" y="1453445"/>
                </a:cubicBezTo>
                <a:cubicBezTo>
                  <a:pt x="2955101" y="1494602"/>
                  <a:pt x="3360796" y="1137121"/>
                  <a:pt x="3407833" y="980723"/>
                </a:cubicBezTo>
                <a:cubicBezTo>
                  <a:pt x="3454870" y="824325"/>
                  <a:pt x="3093862" y="678510"/>
                  <a:pt x="3118556" y="515056"/>
                </a:cubicBezTo>
                <a:cubicBezTo>
                  <a:pt x="3143251" y="351602"/>
                  <a:pt x="3349625" y="175801"/>
                  <a:pt x="3556000" y="0"/>
                </a:cubicBezTo>
              </a:path>
            </a:pathLst>
          </a:custGeom>
          <a:ln>
            <a:solidFill>
              <a:srgbClr val="3366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9ED7421F-71E7-F748-8E9F-5BC3CDBE49C2}" type="slidenum">
              <a:rPr lang="en-US" smtClean="0"/>
              <a:t>26</a:t>
            </a:fld>
            <a:endParaRPr lang="en-US"/>
          </a:p>
        </p:txBody>
      </p:sp>
    </p:spTree>
    <p:extLst>
      <p:ext uri="{BB962C8B-B14F-4D97-AF65-F5344CB8AC3E}">
        <p14:creationId xmlns:p14="http://schemas.microsoft.com/office/powerpoint/2010/main" val="16536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5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4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4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5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5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5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1537" grpId="0" animBg="1"/>
      <p:bldP spid="1547" grpId="0"/>
      <p:bldP spid="1548" grpId="0"/>
      <p:bldP spid="1550" grpId="0" animBg="1"/>
      <p:bldP spid="1551" grpId="0" animBg="1"/>
      <p:bldP spid="1552" grpId="0" animBg="1"/>
      <p:bldP spid="6" grpId="0" animBg="1"/>
      <p:bldP spid="7" grpId="0" animBg="1"/>
      <p:bldP spid="1553"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p:cNvGrpSpPr/>
          <p:nvPr/>
        </p:nvGrpSpPr>
        <p:grpSpPr>
          <a:xfrm>
            <a:off x="5216823" y="2029152"/>
            <a:ext cx="3537122" cy="4473608"/>
            <a:chOff x="5200948" y="2025977"/>
            <a:chExt cx="3537122" cy="4473608"/>
          </a:xfrm>
        </p:grpSpPr>
        <p:sp>
          <p:nvSpPr>
            <p:cNvPr id="63" name="Oval 62"/>
            <p:cNvSpPr/>
            <p:nvPr/>
          </p:nvSpPr>
          <p:spPr>
            <a:xfrm>
              <a:off x="520094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530757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5520841"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5734103"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5947365"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6160627"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637388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6587151"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6800413"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7013675"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7226937"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a:off x="744019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7653461"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7866723"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8079985"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a:off x="8293247"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a:off x="850650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541421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a:off x="562747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5840734"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p:nvPr/>
          </p:nvSpPr>
          <p:spPr>
            <a:xfrm>
              <a:off x="6053996"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626725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p:nvPr/>
          </p:nvSpPr>
          <p:spPr>
            <a:xfrm>
              <a:off x="648052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669378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a:off x="6907044"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7120306"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733356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754683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776009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7973354"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8186616"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839987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861314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871978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520094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530757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5520841"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5734103"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5947365"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6160627"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a:off x="637388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6587151"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6800413"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7013675"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p:cNvSpPr/>
            <p:nvPr/>
          </p:nvSpPr>
          <p:spPr>
            <a:xfrm>
              <a:off x="7226937"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p:cNvSpPr/>
            <p:nvPr/>
          </p:nvSpPr>
          <p:spPr>
            <a:xfrm>
              <a:off x="744019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p:nvPr/>
          </p:nvSpPr>
          <p:spPr>
            <a:xfrm>
              <a:off x="7653461"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p:nvPr/>
          </p:nvSpPr>
          <p:spPr>
            <a:xfrm>
              <a:off x="7866723"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p:cNvSpPr/>
            <p:nvPr/>
          </p:nvSpPr>
          <p:spPr>
            <a:xfrm>
              <a:off x="8079985"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p:cNvSpPr/>
            <p:nvPr/>
          </p:nvSpPr>
          <p:spPr>
            <a:xfrm>
              <a:off x="8293247"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p:cNvSpPr/>
            <p:nvPr/>
          </p:nvSpPr>
          <p:spPr>
            <a:xfrm>
              <a:off x="850650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p:cNvSpPr/>
            <p:nvPr/>
          </p:nvSpPr>
          <p:spPr>
            <a:xfrm>
              <a:off x="541421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p:cNvSpPr/>
            <p:nvPr/>
          </p:nvSpPr>
          <p:spPr>
            <a:xfrm>
              <a:off x="562747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a:off x="5840734"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a:off x="6053996"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p:cNvSpPr/>
            <p:nvPr/>
          </p:nvSpPr>
          <p:spPr>
            <a:xfrm>
              <a:off x="626725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Oval 120"/>
            <p:cNvSpPr/>
            <p:nvPr/>
          </p:nvSpPr>
          <p:spPr>
            <a:xfrm>
              <a:off x="648052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Oval 121"/>
            <p:cNvSpPr/>
            <p:nvPr/>
          </p:nvSpPr>
          <p:spPr>
            <a:xfrm>
              <a:off x="669378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6907044"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7120306"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733356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p:cNvSpPr/>
            <p:nvPr/>
          </p:nvSpPr>
          <p:spPr>
            <a:xfrm>
              <a:off x="754683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776009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7973354"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p:cNvSpPr/>
            <p:nvPr/>
          </p:nvSpPr>
          <p:spPr>
            <a:xfrm>
              <a:off x="8186616"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p:nvPr/>
          </p:nvSpPr>
          <p:spPr>
            <a:xfrm>
              <a:off x="839987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p:cNvSpPr/>
            <p:nvPr/>
          </p:nvSpPr>
          <p:spPr>
            <a:xfrm>
              <a:off x="861314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p:nvPr/>
          </p:nvSpPr>
          <p:spPr>
            <a:xfrm>
              <a:off x="871978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p:cNvSpPr/>
            <p:nvPr/>
          </p:nvSpPr>
          <p:spPr>
            <a:xfrm>
              <a:off x="520094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p:nvPr/>
          </p:nvSpPr>
          <p:spPr>
            <a:xfrm>
              <a:off x="530757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a:off x="5520841"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5734103"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p:nvPr/>
          </p:nvSpPr>
          <p:spPr>
            <a:xfrm>
              <a:off x="5947365"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p:nvPr/>
          </p:nvSpPr>
          <p:spPr>
            <a:xfrm>
              <a:off x="6160627"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p:nvPr/>
          </p:nvSpPr>
          <p:spPr>
            <a:xfrm>
              <a:off x="637388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p:nvPr/>
          </p:nvSpPr>
          <p:spPr>
            <a:xfrm>
              <a:off x="6587151"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a:off x="6800413"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Oval 141"/>
            <p:cNvSpPr/>
            <p:nvPr/>
          </p:nvSpPr>
          <p:spPr>
            <a:xfrm>
              <a:off x="7013675"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Oval 142"/>
            <p:cNvSpPr/>
            <p:nvPr/>
          </p:nvSpPr>
          <p:spPr>
            <a:xfrm>
              <a:off x="7226937"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Oval 143"/>
            <p:cNvSpPr/>
            <p:nvPr/>
          </p:nvSpPr>
          <p:spPr>
            <a:xfrm>
              <a:off x="744019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Oval 144"/>
            <p:cNvSpPr/>
            <p:nvPr/>
          </p:nvSpPr>
          <p:spPr>
            <a:xfrm>
              <a:off x="7653461"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Oval 145"/>
            <p:cNvSpPr/>
            <p:nvPr/>
          </p:nvSpPr>
          <p:spPr>
            <a:xfrm>
              <a:off x="7866723"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Oval 146"/>
            <p:cNvSpPr/>
            <p:nvPr/>
          </p:nvSpPr>
          <p:spPr>
            <a:xfrm>
              <a:off x="8079985"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p:cNvSpPr/>
            <p:nvPr/>
          </p:nvSpPr>
          <p:spPr>
            <a:xfrm>
              <a:off x="8293247"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Oval 148"/>
            <p:cNvSpPr/>
            <p:nvPr/>
          </p:nvSpPr>
          <p:spPr>
            <a:xfrm>
              <a:off x="850650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Oval 149"/>
            <p:cNvSpPr/>
            <p:nvPr/>
          </p:nvSpPr>
          <p:spPr>
            <a:xfrm>
              <a:off x="541421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a:off x="562747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p:nvPr/>
          </p:nvSpPr>
          <p:spPr>
            <a:xfrm>
              <a:off x="5840734"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p:nvPr/>
          </p:nvSpPr>
          <p:spPr>
            <a:xfrm>
              <a:off x="6053996"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Oval 153"/>
            <p:cNvSpPr/>
            <p:nvPr/>
          </p:nvSpPr>
          <p:spPr>
            <a:xfrm>
              <a:off x="626725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Oval 154"/>
            <p:cNvSpPr/>
            <p:nvPr/>
          </p:nvSpPr>
          <p:spPr>
            <a:xfrm>
              <a:off x="648052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a:off x="669378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Oval 156"/>
            <p:cNvSpPr/>
            <p:nvPr/>
          </p:nvSpPr>
          <p:spPr>
            <a:xfrm>
              <a:off x="6907044"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Oval 157"/>
            <p:cNvSpPr/>
            <p:nvPr/>
          </p:nvSpPr>
          <p:spPr>
            <a:xfrm>
              <a:off x="7120306"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Oval 158"/>
            <p:cNvSpPr/>
            <p:nvPr/>
          </p:nvSpPr>
          <p:spPr>
            <a:xfrm>
              <a:off x="733356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Oval 159"/>
            <p:cNvSpPr/>
            <p:nvPr/>
          </p:nvSpPr>
          <p:spPr>
            <a:xfrm>
              <a:off x="754683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Oval 160"/>
            <p:cNvSpPr/>
            <p:nvPr/>
          </p:nvSpPr>
          <p:spPr>
            <a:xfrm>
              <a:off x="776009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p:nvPr/>
          </p:nvSpPr>
          <p:spPr>
            <a:xfrm>
              <a:off x="7973354"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a:off x="8186616"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a:off x="839987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p:nvPr/>
          </p:nvSpPr>
          <p:spPr>
            <a:xfrm>
              <a:off x="861314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p:nvPr/>
          </p:nvSpPr>
          <p:spPr>
            <a:xfrm>
              <a:off x="871978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p:nvPr/>
          </p:nvSpPr>
          <p:spPr>
            <a:xfrm>
              <a:off x="520094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Oval 167"/>
            <p:cNvSpPr/>
            <p:nvPr/>
          </p:nvSpPr>
          <p:spPr>
            <a:xfrm>
              <a:off x="530757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Oval 168"/>
            <p:cNvSpPr/>
            <p:nvPr/>
          </p:nvSpPr>
          <p:spPr>
            <a:xfrm>
              <a:off x="5520841"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Oval 169"/>
            <p:cNvSpPr/>
            <p:nvPr/>
          </p:nvSpPr>
          <p:spPr>
            <a:xfrm>
              <a:off x="5734103"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p:nvPr/>
          </p:nvSpPr>
          <p:spPr>
            <a:xfrm>
              <a:off x="5947365"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Oval 171"/>
            <p:cNvSpPr/>
            <p:nvPr/>
          </p:nvSpPr>
          <p:spPr>
            <a:xfrm>
              <a:off x="6160627"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p:cNvSpPr/>
            <p:nvPr/>
          </p:nvSpPr>
          <p:spPr>
            <a:xfrm>
              <a:off x="637388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p:cNvSpPr/>
            <p:nvPr/>
          </p:nvSpPr>
          <p:spPr>
            <a:xfrm>
              <a:off x="6587151"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p:nvPr/>
          </p:nvSpPr>
          <p:spPr>
            <a:xfrm>
              <a:off x="6800413"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p:nvPr/>
          </p:nvSpPr>
          <p:spPr>
            <a:xfrm>
              <a:off x="7013675"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p:nvPr/>
          </p:nvSpPr>
          <p:spPr>
            <a:xfrm>
              <a:off x="7226937"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p:nvPr/>
          </p:nvSpPr>
          <p:spPr>
            <a:xfrm>
              <a:off x="744019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p:cNvSpPr/>
            <p:nvPr/>
          </p:nvSpPr>
          <p:spPr>
            <a:xfrm>
              <a:off x="7653461"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p:nvPr/>
          </p:nvSpPr>
          <p:spPr>
            <a:xfrm>
              <a:off x="7866723"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Oval 180"/>
            <p:cNvSpPr/>
            <p:nvPr/>
          </p:nvSpPr>
          <p:spPr>
            <a:xfrm>
              <a:off x="8079985"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p:cNvSpPr/>
            <p:nvPr/>
          </p:nvSpPr>
          <p:spPr>
            <a:xfrm>
              <a:off x="8293247"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Oval 182"/>
            <p:cNvSpPr/>
            <p:nvPr/>
          </p:nvSpPr>
          <p:spPr>
            <a:xfrm>
              <a:off x="850650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Oval 183"/>
            <p:cNvSpPr/>
            <p:nvPr/>
          </p:nvSpPr>
          <p:spPr>
            <a:xfrm>
              <a:off x="541421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Oval 184"/>
            <p:cNvSpPr/>
            <p:nvPr/>
          </p:nvSpPr>
          <p:spPr>
            <a:xfrm>
              <a:off x="562747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Oval 185"/>
            <p:cNvSpPr/>
            <p:nvPr/>
          </p:nvSpPr>
          <p:spPr>
            <a:xfrm>
              <a:off x="5840734"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Oval 186"/>
            <p:cNvSpPr/>
            <p:nvPr/>
          </p:nvSpPr>
          <p:spPr>
            <a:xfrm>
              <a:off x="6053996"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p:nvPr/>
          </p:nvSpPr>
          <p:spPr>
            <a:xfrm>
              <a:off x="626725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p:nvPr/>
          </p:nvSpPr>
          <p:spPr>
            <a:xfrm>
              <a:off x="648052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p:nvPr/>
          </p:nvSpPr>
          <p:spPr>
            <a:xfrm>
              <a:off x="669378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p:nvPr/>
          </p:nvSpPr>
          <p:spPr>
            <a:xfrm>
              <a:off x="6907044"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p:nvPr/>
          </p:nvSpPr>
          <p:spPr>
            <a:xfrm>
              <a:off x="7120306"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Oval 192"/>
            <p:cNvSpPr/>
            <p:nvPr/>
          </p:nvSpPr>
          <p:spPr>
            <a:xfrm>
              <a:off x="733356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Oval 193"/>
            <p:cNvSpPr/>
            <p:nvPr/>
          </p:nvSpPr>
          <p:spPr>
            <a:xfrm>
              <a:off x="754683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p:nvPr/>
          </p:nvSpPr>
          <p:spPr>
            <a:xfrm>
              <a:off x="776009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p:nvPr/>
          </p:nvSpPr>
          <p:spPr>
            <a:xfrm>
              <a:off x="7973354"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p:nvPr/>
          </p:nvSpPr>
          <p:spPr>
            <a:xfrm>
              <a:off x="8186616"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p:nvPr/>
          </p:nvSpPr>
          <p:spPr>
            <a:xfrm>
              <a:off x="839987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Oval 198"/>
            <p:cNvSpPr/>
            <p:nvPr/>
          </p:nvSpPr>
          <p:spPr>
            <a:xfrm>
              <a:off x="861314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p:nvPr/>
          </p:nvSpPr>
          <p:spPr>
            <a:xfrm>
              <a:off x="871978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p:cNvSpPr/>
            <p:nvPr/>
          </p:nvSpPr>
          <p:spPr>
            <a:xfrm>
              <a:off x="520094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p:cNvSpPr/>
            <p:nvPr/>
          </p:nvSpPr>
          <p:spPr>
            <a:xfrm>
              <a:off x="530757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Oval 202"/>
            <p:cNvSpPr/>
            <p:nvPr/>
          </p:nvSpPr>
          <p:spPr>
            <a:xfrm>
              <a:off x="5520841"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Oval 203"/>
            <p:cNvSpPr/>
            <p:nvPr/>
          </p:nvSpPr>
          <p:spPr>
            <a:xfrm>
              <a:off x="5734103"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Oval 204"/>
            <p:cNvSpPr/>
            <p:nvPr/>
          </p:nvSpPr>
          <p:spPr>
            <a:xfrm>
              <a:off x="5947365"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Oval 205"/>
            <p:cNvSpPr/>
            <p:nvPr/>
          </p:nvSpPr>
          <p:spPr>
            <a:xfrm>
              <a:off x="6160627"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Oval 206"/>
            <p:cNvSpPr/>
            <p:nvPr/>
          </p:nvSpPr>
          <p:spPr>
            <a:xfrm>
              <a:off x="637388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Oval 207"/>
            <p:cNvSpPr/>
            <p:nvPr/>
          </p:nvSpPr>
          <p:spPr>
            <a:xfrm>
              <a:off x="6587151"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Oval 208"/>
            <p:cNvSpPr/>
            <p:nvPr/>
          </p:nvSpPr>
          <p:spPr>
            <a:xfrm>
              <a:off x="6800413"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Oval 209"/>
            <p:cNvSpPr/>
            <p:nvPr/>
          </p:nvSpPr>
          <p:spPr>
            <a:xfrm>
              <a:off x="7013675"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Oval 210"/>
            <p:cNvSpPr/>
            <p:nvPr/>
          </p:nvSpPr>
          <p:spPr>
            <a:xfrm>
              <a:off x="7226937"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p:cNvSpPr/>
            <p:nvPr/>
          </p:nvSpPr>
          <p:spPr>
            <a:xfrm>
              <a:off x="744019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p:cNvSpPr/>
            <p:nvPr/>
          </p:nvSpPr>
          <p:spPr>
            <a:xfrm>
              <a:off x="7653461"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Oval 213"/>
            <p:cNvSpPr/>
            <p:nvPr/>
          </p:nvSpPr>
          <p:spPr>
            <a:xfrm>
              <a:off x="7866723"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Oval 214"/>
            <p:cNvSpPr/>
            <p:nvPr/>
          </p:nvSpPr>
          <p:spPr>
            <a:xfrm>
              <a:off x="8079985"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Oval 215"/>
            <p:cNvSpPr/>
            <p:nvPr/>
          </p:nvSpPr>
          <p:spPr>
            <a:xfrm>
              <a:off x="8293247"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Oval 216"/>
            <p:cNvSpPr/>
            <p:nvPr/>
          </p:nvSpPr>
          <p:spPr>
            <a:xfrm>
              <a:off x="850650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Oval 217"/>
            <p:cNvSpPr/>
            <p:nvPr/>
          </p:nvSpPr>
          <p:spPr>
            <a:xfrm>
              <a:off x="541421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Oval 218"/>
            <p:cNvSpPr/>
            <p:nvPr/>
          </p:nvSpPr>
          <p:spPr>
            <a:xfrm>
              <a:off x="562747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Oval 219"/>
            <p:cNvSpPr/>
            <p:nvPr/>
          </p:nvSpPr>
          <p:spPr>
            <a:xfrm>
              <a:off x="5840734"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Oval 220"/>
            <p:cNvSpPr/>
            <p:nvPr/>
          </p:nvSpPr>
          <p:spPr>
            <a:xfrm>
              <a:off x="6053996"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Oval 221"/>
            <p:cNvSpPr/>
            <p:nvPr/>
          </p:nvSpPr>
          <p:spPr>
            <a:xfrm>
              <a:off x="626725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Oval 222"/>
            <p:cNvSpPr/>
            <p:nvPr/>
          </p:nvSpPr>
          <p:spPr>
            <a:xfrm>
              <a:off x="648052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Oval 223"/>
            <p:cNvSpPr/>
            <p:nvPr/>
          </p:nvSpPr>
          <p:spPr>
            <a:xfrm>
              <a:off x="669378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Oval 224"/>
            <p:cNvSpPr/>
            <p:nvPr/>
          </p:nvSpPr>
          <p:spPr>
            <a:xfrm>
              <a:off x="6907044"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Oval 225"/>
            <p:cNvSpPr/>
            <p:nvPr/>
          </p:nvSpPr>
          <p:spPr>
            <a:xfrm>
              <a:off x="7120306"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Oval 226"/>
            <p:cNvSpPr/>
            <p:nvPr/>
          </p:nvSpPr>
          <p:spPr>
            <a:xfrm>
              <a:off x="733356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Oval 227"/>
            <p:cNvSpPr/>
            <p:nvPr/>
          </p:nvSpPr>
          <p:spPr>
            <a:xfrm>
              <a:off x="754683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Oval 228"/>
            <p:cNvSpPr/>
            <p:nvPr/>
          </p:nvSpPr>
          <p:spPr>
            <a:xfrm>
              <a:off x="776009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Oval 229"/>
            <p:cNvSpPr/>
            <p:nvPr/>
          </p:nvSpPr>
          <p:spPr>
            <a:xfrm>
              <a:off x="7973354"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Oval 230"/>
            <p:cNvSpPr/>
            <p:nvPr/>
          </p:nvSpPr>
          <p:spPr>
            <a:xfrm>
              <a:off x="8186616"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Oval 231"/>
            <p:cNvSpPr/>
            <p:nvPr/>
          </p:nvSpPr>
          <p:spPr>
            <a:xfrm>
              <a:off x="839987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Oval 232"/>
            <p:cNvSpPr/>
            <p:nvPr/>
          </p:nvSpPr>
          <p:spPr>
            <a:xfrm>
              <a:off x="861314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Oval 233"/>
            <p:cNvSpPr/>
            <p:nvPr/>
          </p:nvSpPr>
          <p:spPr>
            <a:xfrm>
              <a:off x="871978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Oval 234"/>
            <p:cNvSpPr/>
            <p:nvPr/>
          </p:nvSpPr>
          <p:spPr>
            <a:xfrm>
              <a:off x="520094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Oval 235"/>
            <p:cNvSpPr/>
            <p:nvPr/>
          </p:nvSpPr>
          <p:spPr>
            <a:xfrm>
              <a:off x="530757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Oval 236"/>
            <p:cNvSpPr/>
            <p:nvPr/>
          </p:nvSpPr>
          <p:spPr>
            <a:xfrm>
              <a:off x="5520841"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Oval 237"/>
            <p:cNvSpPr/>
            <p:nvPr/>
          </p:nvSpPr>
          <p:spPr>
            <a:xfrm>
              <a:off x="5734103"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Oval 238"/>
            <p:cNvSpPr/>
            <p:nvPr/>
          </p:nvSpPr>
          <p:spPr>
            <a:xfrm>
              <a:off x="5947365"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Oval 239"/>
            <p:cNvSpPr/>
            <p:nvPr/>
          </p:nvSpPr>
          <p:spPr>
            <a:xfrm>
              <a:off x="6160627"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Oval 240"/>
            <p:cNvSpPr/>
            <p:nvPr/>
          </p:nvSpPr>
          <p:spPr>
            <a:xfrm>
              <a:off x="637388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 name="Oval 241"/>
            <p:cNvSpPr/>
            <p:nvPr/>
          </p:nvSpPr>
          <p:spPr>
            <a:xfrm>
              <a:off x="6587151"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Oval 242"/>
            <p:cNvSpPr/>
            <p:nvPr/>
          </p:nvSpPr>
          <p:spPr>
            <a:xfrm>
              <a:off x="6800413"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 name="Oval 243"/>
            <p:cNvSpPr/>
            <p:nvPr/>
          </p:nvSpPr>
          <p:spPr>
            <a:xfrm>
              <a:off x="7013675"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Oval 244"/>
            <p:cNvSpPr/>
            <p:nvPr/>
          </p:nvSpPr>
          <p:spPr>
            <a:xfrm>
              <a:off x="7226937"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 name="Oval 245"/>
            <p:cNvSpPr/>
            <p:nvPr/>
          </p:nvSpPr>
          <p:spPr>
            <a:xfrm>
              <a:off x="744019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 name="Oval 246"/>
            <p:cNvSpPr/>
            <p:nvPr/>
          </p:nvSpPr>
          <p:spPr>
            <a:xfrm>
              <a:off x="7653461"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 name="Oval 247"/>
            <p:cNvSpPr/>
            <p:nvPr/>
          </p:nvSpPr>
          <p:spPr>
            <a:xfrm>
              <a:off x="7866723"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 name="Oval 248"/>
            <p:cNvSpPr/>
            <p:nvPr/>
          </p:nvSpPr>
          <p:spPr>
            <a:xfrm>
              <a:off x="8079985"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 name="Oval 249"/>
            <p:cNvSpPr/>
            <p:nvPr/>
          </p:nvSpPr>
          <p:spPr>
            <a:xfrm>
              <a:off x="8293247"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Oval 250"/>
            <p:cNvSpPr/>
            <p:nvPr/>
          </p:nvSpPr>
          <p:spPr>
            <a:xfrm>
              <a:off x="850650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 name="Oval 251"/>
            <p:cNvSpPr/>
            <p:nvPr/>
          </p:nvSpPr>
          <p:spPr>
            <a:xfrm>
              <a:off x="541421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Oval 252"/>
            <p:cNvSpPr/>
            <p:nvPr/>
          </p:nvSpPr>
          <p:spPr>
            <a:xfrm>
              <a:off x="562747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Oval 253"/>
            <p:cNvSpPr/>
            <p:nvPr/>
          </p:nvSpPr>
          <p:spPr>
            <a:xfrm>
              <a:off x="5840734"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Oval 254"/>
            <p:cNvSpPr/>
            <p:nvPr/>
          </p:nvSpPr>
          <p:spPr>
            <a:xfrm>
              <a:off x="6053996"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 name="Oval 255"/>
            <p:cNvSpPr/>
            <p:nvPr/>
          </p:nvSpPr>
          <p:spPr>
            <a:xfrm>
              <a:off x="626725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Oval 256"/>
            <p:cNvSpPr/>
            <p:nvPr/>
          </p:nvSpPr>
          <p:spPr>
            <a:xfrm>
              <a:off x="648052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Oval 257"/>
            <p:cNvSpPr/>
            <p:nvPr/>
          </p:nvSpPr>
          <p:spPr>
            <a:xfrm>
              <a:off x="669378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Oval 258"/>
            <p:cNvSpPr/>
            <p:nvPr/>
          </p:nvSpPr>
          <p:spPr>
            <a:xfrm>
              <a:off x="6907044"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Oval 259"/>
            <p:cNvSpPr/>
            <p:nvPr/>
          </p:nvSpPr>
          <p:spPr>
            <a:xfrm>
              <a:off x="7120306"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Oval 260"/>
            <p:cNvSpPr/>
            <p:nvPr/>
          </p:nvSpPr>
          <p:spPr>
            <a:xfrm>
              <a:off x="733356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Oval 261"/>
            <p:cNvSpPr/>
            <p:nvPr/>
          </p:nvSpPr>
          <p:spPr>
            <a:xfrm>
              <a:off x="754683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Oval 262"/>
            <p:cNvSpPr/>
            <p:nvPr/>
          </p:nvSpPr>
          <p:spPr>
            <a:xfrm>
              <a:off x="776009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Oval 263"/>
            <p:cNvSpPr/>
            <p:nvPr/>
          </p:nvSpPr>
          <p:spPr>
            <a:xfrm>
              <a:off x="7973354"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Oval 264"/>
            <p:cNvSpPr/>
            <p:nvPr/>
          </p:nvSpPr>
          <p:spPr>
            <a:xfrm>
              <a:off x="8186616"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Oval 265"/>
            <p:cNvSpPr/>
            <p:nvPr/>
          </p:nvSpPr>
          <p:spPr>
            <a:xfrm>
              <a:off x="839987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Oval 266"/>
            <p:cNvSpPr/>
            <p:nvPr/>
          </p:nvSpPr>
          <p:spPr>
            <a:xfrm>
              <a:off x="861314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Oval 267"/>
            <p:cNvSpPr/>
            <p:nvPr/>
          </p:nvSpPr>
          <p:spPr>
            <a:xfrm>
              <a:off x="871978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Oval 268"/>
            <p:cNvSpPr/>
            <p:nvPr/>
          </p:nvSpPr>
          <p:spPr>
            <a:xfrm>
              <a:off x="520094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Oval 269"/>
            <p:cNvSpPr/>
            <p:nvPr/>
          </p:nvSpPr>
          <p:spPr>
            <a:xfrm>
              <a:off x="530757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Oval 270"/>
            <p:cNvSpPr/>
            <p:nvPr/>
          </p:nvSpPr>
          <p:spPr>
            <a:xfrm>
              <a:off x="5520841"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 name="Oval 271"/>
            <p:cNvSpPr/>
            <p:nvPr/>
          </p:nvSpPr>
          <p:spPr>
            <a:xfrm>
              <a:off x="5734103"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 name="Oval 272"/>
            <p:cNvSpPr/>
            <p:nvPr/>
          </p:nvSpPr>
          <p:spPr>
            <a:xfrm>
              <a:off x="5947365"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Oval 273"/>
            <p:cNvSpPr/>
            <p:nvPr/>
          </p:nvSpPr>
          <p:spPr>
            <a:xfrm>
              <a:off x="6160627"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Oval 274"/>
            <p:cNvSpPr/>
            <p:nvPr/>
          </p:nvSpPr>
          <p:spPr>
            <a:xfrm>
              <a:off x="637388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Oval 275"/>
            <p:cNvSpPr/>
            <p:nvPr/>
          </p:nvSpPr>
          <p:spPr>
            <a:xfrm>
              <a:off x="6587151"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Oval 276"/>
            <p:cNvSpPr/>
            <p:nvPr/>
          </p:nvSpPr>
          <p:spPr>
            <a:xfrm>
              <a:off x="6800413"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Oval 277"/>
            <p:cNvSpPr/>
            <p:nvPr/>
          </p:nvSpPr>
          <p:spPr>
            <a:xfrm>
              <a:off x="7013675"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Oval 278"/>
            <p:cNvSpPr/>
            <p:nvPr/>
          </p:nvSpPr>
          <p:spPr>
            <a:xfrm>
              <a:off x="7226937"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Oval 279"/>
            <p:cNvSpPr/>
            <p:nvPr/>
          </p:nvSpPr>
          <p:spPr>
            <a:xfrm>
              <a:off x="744019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Oval 280"/>
            <p:cNvSpPr/>
            <p:nvPr/>
          </p:nvSpPr>
          <p:spPr>
            <a:xfrm>
              <a:off x="7653461"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 name="Oval 281"/>
            <p:cNvSpPr/>
            <p:nvPr/>
          </p:nvSpPr>
          <p:spPr>
            <a:xfrm>
              <a:off x="7866723"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 name="Oval 282"/>
            <p:cNvSpPr/>
            <p:nvPr/>
          </p:nvSpPr>
          <p:spPr>
            <a:xfrm>
              <a:off x="8079985"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 name="Oval 283"/>
            <p:cNvSpPr/>
            <p:nvPr/>
          </p:nvSpPr>
          <p:spPr>
            <a:xfrm>
              <a:off x="8293247"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 name="Oval 284"/>
            <p:cNvSpPr/>
            <p:nvPr/>
          </p:nvSpPr>
          <p:spPr>
            <a:xfrm>
              <a:off x="850650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Oval 285"/>
            <p:cNvSpPr/>
            <p:nvPr/>
          </p:nvSpPr>
          <p:spPr>
            <a:xfrm>
              <a:off x="541421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 name="Oval 286"/>
            <p:cNvSpPr/>
            <p:nvPr/>
          </p:nvSpPr>
          <p:spPr>
            <a:xfrm>
              <a:off x="562747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 name="Oval 287"/>
            <p:cNvSpPr/>
            <p:nvPr/>
          </p:nvSpPr>
          <p:spPr>
            <a:xfrm>
              <a:off x="5840734"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 name="Oval 288"/>
            <p:cNvSpPr/>
            <p:nvPr/>
          </p:nvSpPr>
          <p:spPr>
            <a:xfrm>
              <a:off x="6053996"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 name="Oval 289"/>
            <p:cNvSpPr/>
            <p:nvPr/>
          </p:nvSpPr>
          <p:spPr>
            <a:xfrm>
              <a:off x="626725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 name="Oval 290"/>
            <p:cNvSpPr/>
            <p:nvPr/>
          </p:nvSpPr>
          <p:spPr>
            <a:xfrm>
              <a:off x="648052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Oval 291"/>
            <p:cNvSpPr/>
            <p:nvPr/>
          </p:nvSpPr>
          <p:spPr>
            <a:xfrm>
              <a:off x="669378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 name="Oval 292"/>
            <p:cNvSpPr/>
            <p:nvPr/>
          </p:nvSpPr>
          <p:spPr>
            <a:xfrm>
              <a:off x="6907044"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 name="Oval 293"/>
            <p:cNvSpPr/>
            <p:nvPr/>
          </p:nvSpPr>
          <p:spPr>
            <a:xfrm>
              <a:off x="7120306"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5" name="Oval 294"/>
            <p:cNvSpPr/>
            <p:nvPr/>
          </p:nvSpPr>
          <p:spPr>
            <a:xfrm>
              <a:off x="733356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 name="Oval 295"/>
            <p:cNvSpPr/>
            <p:nvPr/>
          </p:nvSpPr>
          <p:spPr>
            <a:xfrm>
              <a:off x="754683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7" name="Oval 296"/>
            <p:cNvSpPr/>
            <p:nvPr/>
          </p:nvSpPr>
          <p:spPr>
            <a:xfrm>
              <a:off x="776009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8" name="Oval 297"/>
            <p:cNvSpPr/>
            <p:nvPr/>
          </p:nvSpPr>
          <p:spPr>
            <a:xfrm>
              <a:off x="7973354"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 name="Oval 298"/>
            <p:cNvSpPr/>
            <p:nvPr/>
          </p:nvSpPr>
          <p:spPr>
            <a:xfrm>
              <a:off x="8186616"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0" name="Oval 299"/>
            <p:cNvSpPr/>
            <p:nvPr/>
          </p:nvSpPr>
          <p:spPr>
            <a:xfrm>
              <a:off x="839987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1" name="Oval 300"/>
            <p:cNvSpPr/>
            <p:nvPr/>
          </p:nvSpPr>
          <p:spPr>
            <a:xfrm>
              <a:off x="861314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2" name="Oval 301"/>
            <p:cNvSpPr/>
            <p:nvPr/>
          </p:nvSpPr>
          <p:spPr>
            <a:xfrm>
              <a:off x="871978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3" name="Oval 302"/>
            <p:cNvSpPr/>
            <p:nvPr/>
          </p:nvSpPr>
          <p:spPr>
            <a:xfrm>
              <a:off x="520094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4" name="Oval 303"/>
            <p:cNvSpPr/>
            <p:nvPr/>
          </p:nvSpPr>
          <p:spPr>
            <a:xfrm>
              <a:off x="530757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5" name="Oval 304"/>
            <p:cNvSpPr/>
            <p:nvPr/>
          </p:nvSpPr>
          <p:spPr>
            <a:xfrm>
              <a:off x="5520841"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6" name="Oval 305"/>
            <p:cNvSpPr/>
            <p:nvPr/>
          </p:nvSpPr>
          <p:spPr>
            <a:xfrm>
              <a:off x="5734103"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Oval 306"/>
            <p:cNvSpPr/>
            <p:nvPr/>
          </p:nvSpPr>
          <p:spPr>
            <a:xfrm>
              <a:off x="5947365"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8" name="Oval 307"/>
            <p:cNvSpPr/>
            <p:nvPr/>
          </p:nvSpPr>
          <p:spPr>
            <a:xfrm>
              <a:off x="6160627"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9" name="Oval 308"/>
            <p:cNvSpPr/>
            <p:nvPr/>
          </p:nvSpPr>
          <p:spPr>
            <a:xfrm>
              <a:off x="637388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0" name="Oval 309"/>
            <p:cNvSpPr/>
            <p:nvPr/>
          </p:nvSpPr>
          <p:spPr>
            <a:xfrm>
              <a:off x="6587151"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1" name="Oval 310"/>
            <p:cNvSpPr/>
            <p:nvPr/>
          </p:nvSpPr>
          <p:spPr>
            <a:xfrm>
              <a:off x="6800413"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2" name="Oval 311"/>
            <p:cNvSpPr/>
            <p:nvPr/>
          </p:nvSpPr>
          <p:spPr>
            <a:xfrm>
              <a:off x="7013675"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3" name="Oval 312"/>
            <p:cNvSpPr/>
            <p:nvPr/>
          </p:nvSpPr>
          <p:spPr>
            <a:xfrm>
              <a:off x="7226937"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4" name="Oval 313"/>
            <p:cNvSpPr/>
            <p:nvPr/>
          </p:nvSpPr>
          <p:spPr>
            <a:xfrm>
              <a:off x="744019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5" name="Oval 314"/>
            <p:cNvSpPr/>
            <p:nvPr/>
          </p:nvSpPr>
          <p:spPr>
            <a:xfrm>
              <a:off x="7653461"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6" name="Oval 315"/>
            <p:cNvSpPr/>
            <p:nvPr/>
          </p:nvSpPr>
          <p:spPr>
            <a:xfrm>
              <a:off x="7866723"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 name="Oval 316"/>
            <p:cNvSpPr/>
            <p:nvPr/>
          </p:nvSpPr>
          <p:spPr>
            <a:xfrm>
              <a:off x="8079985"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8" name="Oval 317"/>
            <p:cNvSpPr/>
            <p:nvPr/>
          </p:nvSpPr>
          <p:spPr>
            <a:xfrm>
              <a:off x="8293247"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9" name="Oval 318"/>
            <p:cNvSpPr/>
            <p:nvPr/>
          </p:nvSpPr>
          <p:spPr>
            <a:xfrm>
              <a:off x="850650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0" name="Oval 319"/>
            <p:cNvSpPr/>
            <p:nvPr/>
          </p:nvSpPr>
          <p:spPr>
            <a:xfrm>
              <a:off x="541421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1" name="Oval 320"/>
            <p:cNvSpPr/>
            <p:nvPr/>
          </p:nvSpPr>
          <p:spPr>
            <a:xfrm>
              <a:off x="562747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2" name="Oval 321"/>
            <p:cNvSpPr/>
            <p:nvPr/>
          </p:nvSpPr>
          <p:spPr>
            <a:xfrm>
              <a:off x="5840734"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3" name="Oval 322"/>
            <p:cNvSpPr/>
            <p:nvPr/>
          </p:nvSpPr>
          <p:spPr>
            <a:xfrm>
              <a:off x="6053996"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4" name="Oval 323"/>
            <p:cNvSpPr/>
            <p:nvPr/>
          </p:nvSpPr>
          <p:spPr>
            <a:xfrm>
              <a:off x="626725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5" name="Oval 324"/>
            <p:cNvSpPr/>
            <p:nvPr/>
          </p:nvSpPr>
          <p:spPr>
            <a:xfrm>
              <a:off x="648052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6" name="Oval 325"/>
            <p:cNvSpPr/>
            <p:nvPr/>
          </p:nvSpPr>
          <p:spPr>
            <a:xfrm>
              <a:off x="669378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 name="Oval 326"/>
            <p:cNvSpPr/>
            <p:nvPr/>
          </p:nvSpPr>
          <p:spPr>
            <a:xfrm>
              <a:off x="6907044"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8" name="Oval 327"/>
            <p:cNvSpPr/>
            <p:nvPr/>
          </p:nvSpPr>
          <p:spPr>
            <a:xfrm>
              <a:off x="7120306"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9" name="Oval 328"/>
            <p:cNvSpPr/>
            <p:nvPr/>
          </p:nvSpPr>
          <p:spPr>
            <a:xfrm>
              <a:off x="733356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0" name="Oval 329"/>
            <p:cNvSpPr/>
            <p:nvPr/>
          </p:nvSpPr>
          <p:spPr>
            <a:xfrm>
              <a:off x="754683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1" name="Oval 330"/>
            <p:cNvSpPr/>
            <p:nvPr/>
          </p:nvSpPr>
          <p:spPr>
            <a:xfrm>
              <a:off x="776009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2" name="Oval 331"/>
            <p:cNvSpPr/>
            <p:nvPr/>
          </p:nvSpPr>
          <p:spPr>
            <a:xfrm>
              <a:off x="7973354"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3" name="Oval 332"/>
            <p:cNvSpPr/>
            <p:nvPr/>
          </p:nvSpPr>
          <p:spPr>
            <a:xfrm>
              <a:off x="8186616"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4" name="Oval 333"/>
            <p:cNvSpPr/>
            <p:nvPr/>
          </p:nvSpPr>
          <p:spPr>
            <a:xfrm>
              <a:off x="839987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5" name="Oval 334"/>
            <p:cNvSpPr/>
            <p:nvPr/>
          </p:nvSpPr>
          <p:spPr>
            <a:xfrm>
              <a:off x="861314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6" name="Oval 335"/>
            <p:cNvSpPr/>
            <p:nvPr/>
          </p:nvSpPr>
          <p:spPr>
            <a:xfrm>
              <a:off x="871978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7" name="Oval 336"/>
            <p:cNvSpPr/>
            <p:nvPr/>
          </p:nvSpPr>
          <p:spPr>
            <a:xfrm>
              <a:off x="520094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8" name="Oval 337"/>
            <p:cNvSpPr/>
            <p:nvPr/>
          </p:nvSpPr>
          <p:spPr>
            <a:xfrm>
              <a:off x="530757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9" name="Oval 338"/>
            <p:cNvSpPr/>
            <p:nvPr/>
          </p:nvSpPr>
          <p:spPr>
            <a:xfrm>
              <a:off x="5520841"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0" name="Oval 339"/>
            <p:cNvSpPr/>
            <p:nvPr/>
          </p:nvSpPr>
          <p:spPr>
            <a:xfrm>
              <a:off x="5734103"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1" name="Oval 340"/>
            <p:cNvSpPr/>
            <p:nvPr/>
          </p:nvSpPr>
          <p:spPr>
            <a:xfrm>
              <a:off x="5947365"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2" name="Oval 341"/>
            <p:cNvSpPr/>
            <p:nvPr/>
          </p:nvSpPr>
          <p:spPr>
            <a:xfrm>
              <a:off x="6160627"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3" name="Oval 342"/>
            <p:cNvSpPr/>
            <p:nvPr/>
          </p:nvSpPr>
          <p:spPr>
            <a:xfrm>
              <a:off x="637388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4" name="Oval 343"/>
            <p:cNvSpPr/>
            <p:nvPr/>
          </p:nvSpPr>
          <p:spPr>
            <a:xfrm>
              <a:off x="6587151"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5" name="Oval 344"/>
            <p:cNvSpPr/>
            <p:nvPr/>
          </p:nvSpPr>
          <p:spPr>
            <a:xfrm>
              <a:off x="6800413"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6" name="Oval 345"/>
            <p:cNvSpPr/>
            <p:nvPr/>
          </p:nvSpPr>
          <p:spPr>
            <a:xfrm>
              <a:off x="7013675"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7" name="Oval 346"/>
            <p:cNvSpPr/>
            <p:nvPr/>
          </p:nvSpPr>
          <p:spPr>
            <a:xfrm>
              <a:off x="7226937"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Oval 347"/>
            <p:cNvSpPr/>
            <p:nvPr/>
          </p:nvSpPr>
          <p:spPr>
            <a:xfrm>
              <a:off x="744019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9" name="Oval 348"/>
            <p:cNvSpPr/>
            <p:nvPr/>
          </p:nvSpPr>
          <p:spPr>
            <a:xfrm>
              <a:off x="7653461"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0" name="Oval 349"/>
            <p:cNvSpPr/>
            <p:nvPr/>
          </p:nvSpPr>
          <p:spPr>
            <a:xfrm>
              <a:off x="7866723"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1" name="Oval 350"/>
            <p:cNvSpPr/>
            <p:nvPr/>
          </p:nvSpPr>
          <p:spPr>
            <a:xfrm>
              <a:off x="8079985"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2" name="Oval 351"/>
            <p:cNvSpPr/>
            <p:nvPr/>
          </p:nvSpPr>
          <p:spPr>
            <a:xfrm>
              <a:off x="8293247"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3" name="Oval 352"/>
            <p:cNvSpPr/>
            <p:nvPr/>
          </p:nvSpPr>
          <p:spPr>
            <a:xfrm>
              <a:off x="850650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4" name="Oval 353"/>
            <p:cNvSpPr/>
            <p:nvPr/>
          </p:nvSpPr>
          <p:spPr>
            <a:xfrm>
              <a:off x="541421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5" name="Oval 354"/>
            <p:cNvSpPr/>
            <p:nvPr/>
          </p:nvSpPr>
          <p:spPr>
            <a:xfrm>
              <a:off x="562747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Oval 355"/>
            <p:cNvSpPr/>
            <p:nvPr/>
          </p:nvSpPr>
          <p:spPr>
            <a:xfrm>
              <a:off x="5840734"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7" name="Oval 356"/>
            <p:cNvSpPr/>
            <p:nvPr/>
          </p:nvSpPr>
          <p:spPr>
            <a:xfrm>
              <a:off x="6053996"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8" name="Oval 357"/>
            <p:cNvSpPr/>
            <p:nvPr/>
          </p:nvSpPr>
          <p:spPr>
            <a:xfrm>
              <a:off x="626725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9" name="Oval 358"/>
            <p:cNvSpPr/>
            <p:nvPr/>
          </p:nvSpPr>
          <p:spPr>
            <a:xfrm>
              <a:off x="648052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0" name="Oval 359"/>
            <p:cNvSpPr/>
            <p:nvPr/>
          </p:nvSpPr>
          <p:spPr>
            <a:xfrm>
              <a:off x="669378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1" name="Oval 360"/>
            <p:cNvSpPr/>
            <p:nvPr/>
          </p:nvSpPr>
          <p:spPr>
            <a:xfrm>
              <a:off x="6907044"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2" name="Oval 361"/>
            <p:cNvSpPr/>
            <p:nvPr/>
          </p:nvSpPr>
          <p:spPr>
            <a:xfrm>
              <a:off x="7120306"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3" name="Oval 362"/>
            <p:cNvSpPr/>
            <p:nvPr/>
          </p:nvSpPr>
          <p:spPr>
            <a:xfrm>
              <a:off x="733356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4" name="Oval 363"/>
            <p:cNvSpPr/>
            <p:nvPr/>
          </p:nvSpPr>
          <p:spPr>
            <a:xfrm>
              <a:off x="754683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5" name="Oval 364"/>
            <p:cNvSpPr/>
            <p:nvPr/>
          </p:nvSpPr>
          <p:spPr>
            <a:xfrm>
              <a:off x="776009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6" name="Oval 365"/>
            <p:cNvSpPr/>
            <p:nvPr/>
          </p:nvSpPr>
          <p:spPr>
            <a:xfrm>
              <a:off x="7973354"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7" name="Oval 366"/>
            <p:cNvSpPr/>
            <p:nvPr/>
          </p:nvSpPr>
          <p:spPr>
            <a:xfrm>
              <a:off x="8186616"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8" name="Oval 367"/>
            <p:cNvSpPr/>
            <p:nvPr/>
          </p:nvSpPr>
          <p:spPr>
            <a:xfrm>
              <a:off x="839987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9" name="Oval 368"/>
            <p:cNvSpPr/>
            <p:nvPr/>
          </p:nvSpPr>
          <p:spPr>
            <a:xfrm>
              <a:off x="861314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Oval 369"/>
            <p:cNvSpPr/>
            <p:nvPr/>
          </p:nvSpPr>
          <p:spPr>
            <a:xfrm>
              <a:off x="871978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1" name="Oval 370"/>
            <p:cNvSpPr/>
            <p:nvPr/>
          </p:nvSpPr>
          <p:spPr>
            <a:xfrm>
              <a:off x="520094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2" name="Oval 371"/>
            <p:cNvSpPr/>
            <p:nvPr/>
          </p:nvSpPr>
          <p:spPr>
            <a:xfrm>
              <a:off x="530757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3" name="Oval 372"/>
            <p:cNvSpPr/>
            <p:nvPr/>
          </p:nvSpPr>
          <p:spPr>
            <a:xfrm>
              <a:off x="5520841"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4" name="Oval 373"/>
            <p:cNvSpPr/>
            <p:nvPr/>
          </p:nvSpPr>
          <p:spPr>
            <a:xfrm>
              <a:off x="5734103"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5" name="Oval 374"/>
            <p:cNvSpPr/>
            <p:nvPr/>
          </p:nvSpPr>
          <p:spPr>
            <a:xfrm>
              <a:off x="5947365"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6" name="Oval 375"/>
            <p:cNvSpPr/>
            <p:nvPr/>
          </p:nvSpPr>
          <p:spPr>
            <a:xfrm>
              <a:off x="6160627"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7" name="Oval 376"/>
            <p:cNvSpPr/>
            <p:nvPr/>
          </p:nvSpPr>
          <p:spPr>
            <a:xfrm>
              <a:off x="637388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8" name="Oval 377"/>
            <p:cNvSpPr/>
            <p:nvPr/>
          </p:nvSpPr>
          <p:spPr>
            <a:xfrm>
              <a:off x="6587151"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9" name="Oval 378"/>
            <p:cNvSpPr/>
            <p:nvPr/>
          </p:nvSpPr>
          <p:spPr>
            <a:xfrm>
              <a:off x="6800413"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0" name="Oval 379"/>
            <p:cNvSpPr/>
            <p:nvPr/>
          </p:nvSpPr>
          <p:spPr>
            <a:xfrm>
              <a:off x="7013675"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1" name="Oval 380"/>
            <p:cNvSpPr/>
            <p:nvPr/>
          </p:nvSpPr>
          <p:spPr>
            <a:xfrm>
              <a:off x="7226937"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2" name="Oval 381"/>
            <p:cNvSpPr/>
            <p:nvPr/>
          </p:nvSpPr>
          <p:spPr>
            <a:xfrm>
              <a:off x="744019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3" name="Oval 382"/>
            <p:cNvSpPr/>
            <p:nvPr/>
          </p:nvSpPr>
          <p:spPr>
            <a:xfrm>
              <a:off x="7653461"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4" name="Oval 383"/>
            <p:cNvSpPr/>
            <p:nvPr/>
          </p:nvSpPr>
          <p:spPr>
            <a:xfrm>
              <a:off x="7866723"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5" name="Oval 384"/>
            <p:cNvSpPr/>
            <p:nvPr/>
          </p:nvSpPr>
          <p:spPr>
            <a:xfrm>
              <a:off x="8079985"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6" name="Oval 385"/>
            <p:cNvSpPr/>
            <p:nvPr/>
          </p:nvSpPr>
          <p:spPr>
            <a:xfrm>
              <a:off x="8293247"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7" name="Oval 386"/>
            <p:cNvSpPr/>
            <p:nvPr/>
          </p:nvSpPr>
          <p:spPr>
            <a:xfrm>
              <a:off x="850650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8" name="Oval 387"/>
            <p:cNvSpPr/>
            <p:nvPr/>
          </p:nvSpPr>
          <p:spPr>
            <a:xfrm>
              <a:off x="541421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9" name="Oval 388"/>
            <p:cNvSpPr/>
            <p:nvPr/>
          </p:nvSpPr>
          <p:spPr>
            <a:xfrm>
              <a:off x="562747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0" name="Oval 389"/>
            <p:cNvSpPr/>
            <p:nvPr/>
          </p:nvSpPr>
          <p:spPr>
            <a:xfrm>
              <a:off x="5840734"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1" name="Oval 390"/>
            <p:cNvSpPr/>
            <p:nvPr/>
          </p:nvSpPr>
          <p:spPr>
            <a:xfrm>
              <a:off x="6053996"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2" name="Oval 391"/>
            <p:cNvSpPr/>
            <p:nvPr/>
          </p:nvSpPr>
          <p:spPr>
            <a:xfrm>
              <a:off x="626725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3" name="Oval 392"/>
            <p:cNvSpPr/>
            <p:nvPr/>
          </p:nvSpPr>
          <p:spPr>
            <a:xfrm>
              <a:off x="648052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4" name="Oval 393"/>
            <p:cNvSpPr/>
            <p:nvPr/>
          </p:nvSpPr>
          <p:spPr>
            <a:xfrm>
              <a:off x="669378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5" name="Oval 394"/>
            <p:cNvSpPr/>
            <p:nvPr/>
          </p:nvSpPr>
          <p:spPr>
            <a:xfrm>
              <a:off x="6907044"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6" name="Oval 395"/>
            <p:cNvSpPr/>
            <p:nvPr/>
          </p:nvSpPr>
          <p:spPr>
            <a:xfrm>
              <a:off x="7120306"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7" name="Oval 396"/>
            <p:cNvSpPr/>
            <p:nvPr/>
          </p:nvSpPr>
          <p:spPr>
            <a:xfrm>
              <a:off x="733356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8" name="Oval 397"/>
            <p:cNvSpPr/>
            <p:nvPr/>
          </p:nvSpPr>
          <p:spPr>
            <a:xfrm>
              <a:off x="754683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9" name="Oval 398"/>
            <p:cNvSpPr/>
            <p:nvPr/>
          </p:nvSpPr>
          <p:spPr>
            <a:xfrm>
              <a:off x="776009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0" name="Oval 399"/>
            <p:cNvSpPr/>
            <p:nvPr/>
          </p:nvSpPr>
          <p:spPr>
            <a:xfrm>
              <a:off x="7973354"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1" name="Oval 400"/>
            <p:cNvSpPr/>
            <p:nvPr/>
          </p:nvSpPr>
          <p:spPr>
            <a:xfrm>
              <a:off x="8186616"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2" name="Oval 401"/>
            <p:cNvSpPr/>
            <p:nvPr/>
          </p:nvSpPr>
          <p:spPr>
            <a:xfrm>
              <a:off x="839987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3" name="Oval 402"/>
            <p:cNvSpPr/>
            <p:nvPr/>
          </p:nvSpPr>
          <p:spPr>
            <a:xfrm>
              <a:off x="861314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4" name="Oval 403"/>
            <p:cNvSpPr/>
            <p:nvPr/>
          </p:nvSpPr>
          <p:spPr>
            <a:xfrm>
              <a:off x="871978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5" name="Oval 404"/>
            <p:cNvSpPr/>
            <p:nvPr/>
          </p:nvSpPr>
          <p:spPr>
            <a:xfrm>
              <a:off x="520094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6" name="Oval 405"/>
            <p:cNvSpPr/>
            <p:nvPr/>
          </p:nvSpPr>
          <p:spPr>
            <a:xfrm>
              <a:off x="530757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7" name="Oval 406"/>
            <p:cNvSpPr/>
            <p:nvPr/>
          </p:nvSpPr>
          <p:spPr>
            <a:xfrm>
              <a:off x="5520841"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8" name="Oval 407"/>
            <p:cNvSpPr/>
            <p:nvPr/>
          </p:nvSpPr>
          <p:spPr>
            <a:xfrm>
              <a:off x="5734103"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9" name="Oval 408"/>
            <p:cNvSpPr/>
            <p:nvPr/>
          </p:nvSpPr>
          <p:spPr>
            <a:xfrm>
              <a:off x="5947365"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0" name="Oval 409"/>
            <p:cNvSpPr/>
            <p:nvPr/>
          </p:nvSpPr>
          <p:spPr>
            <a:xfrm>
              <a:off x="6160627"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1" name="Oval 410"/>
            <p:cNvSpPr/>
            <p:nvPr/>
          </p:nvSpPr>
          <p:spPr>
            <a:xfrm>
              <a:off x="637388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2" name="Oval 411"/>
            <p:cNvSpPr/>
            <p:nvPr/>
          </p:nvSpPr>
          <p:spPr>
            <a:xfrm>
              <a:off x="6587151"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3" name="Oval 412"/>
            <p:cNvSpPr/>
            <p:nvPr/>
          </p:nvSpPr>
          <p:spPr>
            <a:xfrm>
              <a:off x="6800413"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4" name="Oval 413"/>
            <p:cNvSpPr/>
            <p:nvPr/>
          </p:nvSpPr>
          <p:spPr>
            <a:xfrm>
              <a:off x="7013675"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5" name="Oval 414"/>
            <p:cNvSpPr/>
            <p:nvPr/>
          </p:nvSpPr>
          <p:spPr>
            <a:xfrm>
              <a:off x="7226937"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6" name="Oval 415"/>
            <p:cNvSpPr/>
            <p:nvPr/>
          </p:nvSpPr>
          <p:spPr>
            <a:xfrm>
              <a:off x="744019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7" name="Oval 416"/>
            <p:cNvSpPr/>
            <p:nvPr/>
          </p:nvSpPr>
          <p:spPr>
            <a:xfrm>
              <a:off x="7653461"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8" name="Oval 417"/>
            <p:cNvSpPr/>
            <p:nvPr/>
          </p:nvSpPr>
          <p:spPr>
            <a:xfrm>
              <a:off x="7866723"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9" name="Oval 418"/>
            <p:cNvSpPr/>
            <p:nvPr/>
          </p:nvSpPr>
          <p:spPr>
            <a:xfrm>
              <a:off x="8079985"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0" name="Oval 419"/>
            <p:cNvSpPr/>
            <p:nvPr/>
          </p:nvSpPr>
          <p:spPr>
            <a:xfrm>
              <a:off x="8293247"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1" name="Oval 420"/>
            <p:cNvSpPr/>
            <p:nvPr/>
          </p:nvSpPr>
          <p:spPr>
            <a:xfrm>
              <a:off x="850650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2" name="Oval 421"/>
            <p:cNvSpPr/>
            <p:nvPr/>
          </p:nvSpPr>
          <p:spPr>
            <a:xfrm>
              <a:off x="541421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3" name="Oval 422"/>
            <p:cNvSpPr/>
            <p:nvPr/>
          </p:nvSpPr>
          <p:spPr>
            <a:xfrm>
              <a:off x="562747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4" name="Oval 423"/>
            <p:cNvSpPr/>
            <p:nvPr/>
          </p:nvSpPr>
          <p:spPr>
            <a:xfrm>
              <a:off x="5840734"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5" name="Oval 424"/>
            <p:cNvSpPr/>
            <p:nvPr/>
          </p:nvSpPr>
          <p:spPr>
            <a:xfrm>
              <a:off x="6053996"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6" name="Oval 425"/>
            <p:cNvSpPr/>
            <p:nvPr/>
          </p:nvSpPr>
          <p:spPr>
            <a:xfrm>
              <a:off x="626725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7" name="Oval 426"/>
            <p:cNvSpPr/>
            <p:nvPr/>
          </p:nvSpPr>
          <p:spPr>
            <a:xfrm>
              <a:off x="648052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8" name="Oval 427"/>
            <p:cNvSpPr/>
            <p:nvPr/>
          </p:nvSpPr>
          <p:spPr>
            <a:xfrm>
              <a:off x="669378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9" name="Oval 428"/>
            <p:cNvSpPr/>
            <p:nvPr/>
          </p:nvSpPr>
          <p:spPr>
            <a:xfrm>
              <a:off x="6907044"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0" name="Oval 429"/>
            <p:cNvSpPr/>
            <p:nvPr/>
          </p:nvSpPr>
          <p:spPr>
            <a:xfrm>
              <a:off x="7120306"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1" name="Oval 430"/>
            <p:cNvSpPr/>
            <p:nvPr/>
          </p:nvSpPr>
          <p:spPr>
            <a:xfrm>
              <a:off x="733356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2" name="Oval 431"/>
            <p:cNvSpPr/>
            <p:nvPr/>
          </p:nvSpPr>
          <p:spPr>
            <a:xfrm>
              <a:off x="754683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3" name="Oval 432"/>
            <p:cNvSpPr/>
            <p:nvPr/>
          </p:nvSpPr>
          <p:spPr>
            <a:xfrm>
              <a:off x="776009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4" name="Oval 433"/>
            <p:cNvSpPr/>
            <p:nvPr/>
          </p:nvSpPr>
          <p:spPr>
            <a:xfrm>
              <a:off x="7973354"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5" name="Oval 434"/>
            <p:cNvSpPr/>
            <p:nvPr/>
          </p:nvSpPr>
          <p:spPr>
            <a:xfrm>
              <a:off x="8186616"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6" name="Oval 435"/>
            <p:cNvSpPr/>
            <p:nvPr/>
          </p:nvSpPr>
          <p:spPr>
            <a:xfrm>
              <a:off x="839987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7" name="Oval 436"/>
            <p:cNvSpPr/>
            <p:nvPr/>
          </p:nvSpPr>
          <p:spPr>
            <a:xfrm>
              <a:off x="861314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8" name="Oval 437"/>
            <p:cNvSpPr/>
            <p:nvPr/>
          </p:nvSpPr>
          <p:spPr>
            <a:xfrm>
              <a:off x="871978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9" name="Oval 438"/>
            <p:cNvSpPr/>
            <p:nvPr/>
          </p:nvSpPr>
          <p:spPr>
            <a:xfrm>
              <a:off x="520094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0" name="Oval 439"/>
            <p:cNvSpPr/>
            <p:nvPr/>
          </p:nvSpPr>
          <p:spPr>
            <a:xfrm>
              <a:off x="530757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1" name="Oval 440"/>
            <p:cNvSpPr/>
            <p:nvPr/>
          </p:nvSpPr>
          <p:spPr>
            <a:xfrm>
              <a:off x="5520841"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2" name="Oval 441"/>
            <p:cNvSpPr/>
            <p:nvPr/>
          </p:nvSpPr>
          <p:spPr>
            <a:xfrm>
              <a:off x="5734103"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3" name="Oval 442"/>
            <p:cNvSpPr/>
            <p:nvPr/>
          </p:nvSpPr>
          <p:spPr>
            <a:xfrm>
              <a:off x="5947365"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4" name="Oval 443"/>
            <p:cNvSpPr/>
            <p:nvPr/>
          </p:nvSpPr>
          <p:spPr>
            <a:xfrm>
              <a:off x="6160627"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5" name="Oval 444"/>
            <p:cNvSpPr/>
            <p:nvPr/>
          </p:nvSpPr>
          <p:spPr>
            <a:xfrm>
              <a:off x="637388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6" name="Oval 445"/>
            <p:cNvSpPr/>
            <p:nvPr/>
          </p:nvSpPr>
          <p:spPr>
            <a:xfrm>
              <a:off x="6587151"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7" name="Oval 446"/>
            <p:cNvSpPr/>
            <p:nvPr/>
          </p:nvSpPr>
          <p:spPr>
            <a:xfrm>
              <a:off x="6800413"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8" name="Oval 447"/>
            <p:cNvSpPr/>
            <p:nvPr/>
          </p:nvSpPr>
          <p:spPr>
            <a:xfrm>
              <a:off x="7013675"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9" name="Oval 448"/>
            <p:cNvSpPr/>
            <p:nvPr/>
          </p:nvSpPr>
          <p:spPr>
            <a:xfrm>
              <a:off x="7226937"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0" name="Oval 449"/>
            <p:cNvSpPr/>
            <p:nvPr/>
          </p:nvSpPr>
          <p:spPr>
            <a:xfrm>
              <a:off x="744019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1" name="Oval 450"/>
            <p:cNvSpPr/>
            <p:nvPr/>
          </p:nvSpPr>
          <p:spPr>
            <a:xfrm>
              <a:off x="7653461"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2" name="Oval 451"/>
            <p:cNvSpPr/>
            <p:nvPr/>
          </p:nvSpPr>
          <p:spPr>
            <a:xfrm>
              <a:off x="7866723"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3" name="Oval 452"/>
            <p:cNvSpPr/>
            <p:nvPr/>
          </p:nvSpPr>
          <p:spPr>
            <a:xfrm>
              <a:off x="8079985"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4" name="Oval 453"/>
            <p:cNvSpPr/>
            <p:nvPr/>
          </p:nvSpPr>
          <p:spPr>
            <a:xfrm>
              <a:off x="8293247"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5" name="Oval 454"/>
            <p:cNvSpPr/>
            <p:nvPr/>
          </p:nvSpPr>
          <p:spPr>
            <a:xfrm>
              <a:off x="850650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6" name="Oval 455"/>
            <p:cNvSpPr/>
            <p:nvPr/>
          </p:nvSpPr>
          <p:spPr>
            <a:xfrm>
              <a:off x="541421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7" name="Oval 456"/>
            <p:cNvSpPr/>
            <p:nvPr/>
          </p:nvSpPr>
          <p:spPr>
            <a:xfrm>
              <a:off x="562747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8" name="Oval 457"/>
            <p:cNvSpPr/>
            <p:nvPr/>
          </p:nvSpPr>
          <p:spPr>
            <a:xfrm>
              <a:off x="5840734"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9" name="Oval 458"/>
            <p:cNvSpPr/>
            <p:nvPr/>
          </p:nvSpPr>
          <p:spPr>
            <a:xfrm>
              <a:off x="6053996"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0" name="Oval 459"/>
            <p:cNvSpPr/>
            <p:nvPr/>
          </p:nvSpPr>
          <p:spPr>
            <a:xfrm>
              <a:off x="626725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1" name="Oval 460"/>
            <p:cNvSpPr/>
            <p:nvPr/>
          </p:nvSpPr>
          <p:spPr>
            <a:xfrm>
              <a:off x="648052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2" name="Oval 461"/>
            <p:cNvSpPr/>
            <p:nvPr/>
          </p:nvSpPr>
          <p:spPr>
            <a:xfrm>
              <a:off x="669378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3" name="Oval 462"/>
            <p:cNvSpPr/>
            <p:nvPr/>
          </p:nvSpPr>
          <p:spPr>
            <a:xfrm>
              <a:off x="6907044"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4" name="Oval 463"/>
            <p:cNvSpPr/>
            <p:nvPr/>
          </p:nvSpPr>
          <p:spPr>
            <a:xfrm>
              <a:off x="7120306"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5" name="Oval 464"/>
            <p:cNvSpPr/>
            <p:nvPr/>
          </p:nvSpPr>
          <p:spPr>
            <a:xfrm>
              <a:off x="733356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6" name="Oval 465"/>
            <p:cNvSpPr/>
            <p:nvPr/>
          </p:nvSpPr>
          <p:spPr>
            <a:xfrm>
              <a:off x="754683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7" name="Oval 466"/>
            <p:cNvSpPr/>
            <p:nvPr/>
          </p:nvSpPr>
          <p:spPr>
            <a:xfrm>
              <a:off x="776009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8" name="Oval 467"/>
            <p:cNvSpPr/>
            <p:nvPr/>
          </p:nvSpPr>
          <p:spPr>
            <a:xfrm>
              <a:off x="7973354"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9" name="Oval 468"/>
            <p:cNvSpPr/>
            <p:nvPr/>
          </p:nvSpPr>
          <p:spPr>
            <a:xfrm>
              <a:off x="8186616"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0" name="Oval 469"/>
            <p:cNvSpPr/>
            <p:nvPr/>
          </p:nvSpPr>
          <p:spPr>
            <a:xfrm>
              <a:off x="839987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1" name="Oval 470"/>
            <p:cNvSpPr/>
            <p:nvPr/>
          </p:nvSpPr>
          <p:spPr>
            <a:xfrm>
              <a:off x="861314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2" name="Oval 471"/>
            <p:cNvSpPr/>
            <p:nvPr/>
          </p:nvSpPr>
          <p:spPr>
            <a:xfrm>
              <a:off x="871978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3" name="Oval 472"/>
            <p:cNvSpPr/>
            <p:nvPr/>
          </p:nvSpPr>
          <p:spPr>
            <a:xfrm>
              <a:off x="520094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4" name="Oval 473"/>
            <p:cNvSpPr/>
            <p:nvPr/>
          </p:nvSpPr>
          <p:spPr>
            <a:xfrm>
              <a:off x="530757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5" name="Oval 474"/>
            <p:cNvSpPr/>
            <p:nvPr/>
          </p:nvSpPr>
          <p:spPr>
            <a:xfrm>
              <a:off x="5520841"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6" name="Oval 475"/>
            <p:cNvSpPr/>
            <p:nvPr/>
          </p:nvSpPr>
          <p:spPr>
            <a:xfrm>
              <a:off x="5734103"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7" name="Oval 476"/>
            <p:cNvSpPr/>
            <p:nvPr/>
          </p:nvSpPr>
          <p:spPr>
            <a:xfrm>
              <a:off x="5947365"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8" name="Oval 477"/>
            <p:cNvSpPr/>
            <p:nvPr/>
          </p:nvSpPr>
          <p:spPr>
            <a:xfrm>
              <a:off x="6160627"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9" name="Oval 478"/>
            <p:cNvSpPr/>
            <p:nvPr/>
          </p:nvSpPr>
          <p:spPr>
            <a:xfrm>
              <a:off x="637388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0" name="Oval 479"/>
            <p:cNvSpPr/>
            <p:nvPr/>
          </p:nvSpPr>
          <p:spPr>
            <a:xfrm>
              <a:off x="6587151"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1" name="Oval 480"/>
            <p:cNvSpPr/>
            <p:nvPr/>
          </p:nvSpPr>
          <p:spPr>
            <a:xfrm>
              <a:off x="6800413"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2" name="Oval 481"/>
            <p:cNvSpPr/>
            <p:nvPr/>
          </p:nvSpPr>
          <p:spPr>
            <a:xfrm>
              <a:off x="7013675"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3" name="Oval 482"/>
            <p:cNvSpPr/>
            <p:nvPr/>
          </p:nvSpPr>
          <p:spPr>
            <a:xfrm>
              <a:off x="7226937"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4" name="Oval 483"/>
            <p:cNvSpPr/>
            <p:nvPr/>
          </p:nvSpPr>
          <p:spPr>
            <a:xfrm>
              <a:off x="744019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5" name="Oval 484"/>
            <p:cNvSpPr/>
            <p:nvPr/>
          </p:nvSpPr>
          <p:spPr>
            <a:xfrm>
              <a:off x="7653461"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6" name="Oval 485"/>
            <p:cNvSpPr/>
            <p:nvPr/>
          </p:nvSpPr>
          <p:spPr>
            <a:xfrm>
              <a:off x="7866723"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7" name="Oval 486"/>
            <p:cNvSpPr/>
            <p:nvPr/>
          </p:nvSpPr>
          <p:spPr>
            <a:xfrm>
              <a:off x="8079985"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8" name="Oval 487"/>
            <p:cNvSpPr/>
            <p:nvPr/>
          </p:nvSpPr>
          <p:spPr>
            <a:xfrm>
              <a:off x="8293247"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9" name="Oval 488"/>
            <p:cNvSpPr/>
            <p:nvPr/>
          </p:nvSpPr>
          <p:spPr>
            <a:xfrm>
              <a:off x="850650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0" name="Oval 489"/>
            <p:cNvSpPr/>
            <p:nvPr/>
          </p:nvSpPr>
          <p:spPr>
            <a:xfrm>
              <a:off x="541421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1" name="Oval 490"/>
            <p:cNvSpPr/>
            <p:nvPr/>
          </p:nvSpPr>
          <p:spPr>
            <a:xfrm>
              <a:off x="562747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2" name="Oval 491"/>
            <p:cNvSpPr/>
            <p:nvPr/>
          </p:nvSpPr>
          <p:spPr>
            <a:xfrm>
              <a:off x="5840734"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3" name="Oval 492"/>
            <p:cNvSpPr/>
            <p:nvPr/>
          </p:nvSpPr>
          <p:spPr>
            <a:xfrm>
              <a:off x="6053996"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4" name="Oval 493"/>
            <p:cNvSpPr/>
            <p:nvPr/>
          </p:nvSpPr>
          <p:spPr>
            <a:xfrm>
              <a:off x="626725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5" name="Oval 494"/>
            <p:cNvSpPr/>
            <p:nvPr/>
          </p:nvSpPr>
          <p:spPr>
            <a:xfrm>
              <a:off x="648052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6" name="Oval 495"/>
            <p:cNvSpPr/>
            <p:nvPr/>
          </p:nvSpPr>
          <p:spPr>
            <a:xfrm>
              <a:off x="669378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7" name="Oval 496"/>
            <p:cNvSpPr/>
            <p:nvPr/>
          </p:nvSpPr>
          <p:spPr>
            <a:xfrm>
              <a:off x="6907044"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8" name="Oval 497"/>
            <p:cNvSpPr/>
            <p:nvPr/>
          </p:nvSpPr>
          <p:spPr>
            <a:xfrm>
              <a:off x="7120306"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9" name="Oval 498"/>
            <p:cNvSpPr/>
            <p:nvPr/>
          </p:nvSpPr>
          <p:spPr>
            <a:xfrm>
              <a:off x="733356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0" name="Oval 499"/>
            <p:cNvSpPr/>
            <p:nvPr/>
          </p:nvSpPr>
          <p:spPr>
            <a:xfrm>
              <a:off x="754683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1" name="Oval 500"/>
            <p:cNvSpPr/>
            <p:nvPr/>
          </p:nvSpPr>
          <p:spPr>
            <a:xfrm>
              <a:off x="776009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2" name="Oval 501"/>
            <p:cNvSpPr/>
            <p:nvPr/>
          </p:nvSpPr>
          <p:spPr>
            <a:xfrm>
              <a:off x="7973354"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3" name="Oval 502"/>
            <p:cNvSpPr/>
            <p:nvPr/>
          </p:nvSpPr>
          <p:spPr>
            <a:xfrm>
              <a:off x="8186616"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4" name="Oval 503"/>
            <p:cNvSpPr/>
            <p:nvPr/>
          </p:nvSpPr>
          <p:spPr>
            <a:xfrm>
              <a:off x="839987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5" name="Oval 504"/>
            <p:cNvSpPr/>
            <p:nvPr/>
          </p:nvSpPr>
          <p:spPr>
            <a:xfrm>
              <a:off x="861314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6" name="Oval 505"/>
            <p:cNvSpPr/>
            <p:nvPr/>
          </p:nvSpPr>
          <p:spPr>
            <a:xfrm>
              <a:off x="871978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7" name="Oval 506"/>
            <p:cNvSpPr/>
            <p:nvPr/>
          </p:nvSpPr>
          <p:spPr>
            <a:xfrm>
              <a:off x="520094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8" name="Oval 507"/>
            <p:cNvSpPr/>
            <p:nvPr/>
          </p:nvSpPr>
          <p:spPr>
            <a:xfrm>
              <a:off x="530757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9" name="Oval 508"/>
            <p:cNvSpPr/>
            <p:nvPr/>
          </p:nvSpPr>
          <p:spPr>
            <a:xfrm>
              <a:off x="5520841"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0" name="Oval 509"/>
            <p:cNvSpPr/>
            <p:nvPr/>
          </p:nvSpPr>
          <p:spPr>
            <a:xfrm>
              <a:off x="5734103"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1" name="Oval 510"/>
            <p:cNvSpPr/>
            <p:nvPr/>
          </p:nvSpPr>
          <p:spPr>
            <a:xfrm>
              <a:off x="5947365"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2" name="Oval 511"/>
            <p:cNvSpPr/>
            <p:nvPr/>
          </p:nvSpPr>
          <p:spPr>
            <a:xfrm>
              <a:off x="6160627"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3" name="Oval 512"/>
            <p:cNvSpPr/>
            <p:nvPr/>
          </p:nvSpPr>
          <p:spPr>
            <a:xfrm>
              <a:off x="637388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4" name="Oval 513"/>
            <p:cNvSpPr/>
            <p:nvPr/>
          </p:nvSpPr>
          <p:spPr>
            <a:xfrm>
              <a:off x="6587151"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5" name="Oval 514"/>
            <p:cNvSpPr/>
            <p:nvPr/>
          </p:nvSpPr>
          <p:spPr>
            <a:xfrm>
              <a:off x="6800413"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6" name="Oval 515"/>
            <p:cNvSpPr/>
            <p:nvPr/>
          </p:nvSpPr>
          <p:spPr>
            <a:xfrm>
              <a:off x="7013675"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7" name="Oval 516"/>
            <p:cNvSpPr/>
            <p:nvPr/>
          </p:nvSpPr>
          <p:spPr>
            <a:xfrm>
              <a:off x="7226937"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8" name="Oval 517"/>
            <p:cNvSpPr/>
            <p:nvPr/>
          </p:nvSpPr>
          <p:spPr>
            <a:xfrm>
              <a:off x="744019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9" name="Oval 518"/>
            <p:cNvSpPr/>
            <p:nvPr/>
          </p:nvSpPr>
          <p:spPr>
            <a:xfrm>
              <a:off x="7653461"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0" name="Oval 519"/>
            <p:cNvSpPr/>
            <p:nvPr/>
          </p:nvSpPr>
          <p:spPr>
            <a:xfrm>
              <a:off x="7866723"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1" name="Oval 520"/>
            <p:cNvSpPr/>
            <p:nvPr/>
          </p:nvSpPr>
          <p:spPr>
            <a:xfrm>
              <a:off x="8079985"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2" name="Oval 521"/>
            <p:cNvSpPr/>
            <p:nvPr/>
          </p:nvSpPr>
          <p:spPr>
            <a:xfrm>
              <a:off x="8293247"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3" name="Oval 522"/>
            <p:cNvSpPr/>
            <p:nvPr/>
          </p:nvSpPr>
          <p:spPr>
            <a:xfrm>
              <a:off x="850650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4" name="Oval 523"/>
            <p:cNvSpPr/>
            <p:nvPr/>
          </p:nvSpPr>
          <p:spPr>
            <a:xfrm>
              <a:off x="541421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5" name="Oval 524"/>
            <p:cNvSpPr/>
            <p:nvPr/>
          </p:nvSpPr>
          <p:spPr>
            <a:xfrm>
              <a:off x="562747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6" name="Oval 525"/>
            <p:cNvSpPr/>
            <p:nvPr/>
          </p:nvSpPr>
          <p:spPr>
            <a:xfrm>
              <a:off x="5840734"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7" name="Oval 526"/>
            <p:cNvSpPr/>
            <p:nvPr/>
          </p:nvSpPr>
          <p:spPr>
            <a:xfrm>
              <a:off x="6053996"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8" name="Oval 527"/>
            <p:cNvSpPr/>
            <p:nvPr/>
          </p:nvSpPr>
          <p:spPr>
            <a:xfrm>
              <a:off x="626725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9" name="Oval 528"/>
            <p:cNvSpPr/>
            <p:nvPr/>
          </p:nvSpPr>
          <p:spPr>
            <a:xfrm>
              <a:off x="648052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0" name="Oval 529"/>
            <p:cNvSpPr/>
            <p:nvPr/>
          </p:nvSpPr>
          <p:spPr>
            <a:xfrm>
              <a:off x="669378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1" name="Oval 530"/>
            <p:cNvSpPr/>
            <p:nvPr/>
          </p:nvSpPr>
          <p:spPr>
            <a:xfrm>
              <a:off x="6907044"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2" name="Oval 531"/>
            <p:cNvSpPr/>
            <p:nvPr/>
          </p:nvSpPr>
          <p:spPr>
            <a:xfrm>
              <a:off x="7120306"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3" name="Oval 532"/>
            <p:cNvSpPr/>
            <p:nvPr/>
          </p:nvSpPr>
          <p:spPr>
            <a:xfrm>
              <a:off x="733356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4" name="Oval 533"/>
            <p:cNvSpPr/>
            <p:nvPr/>
          </p:nvSpPr>
          <p:spPr>
            <a:xfrm>
              <a:off x="754683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5" name="Oval 534"/>
            <p:cNvSpPr/>
            <p:nvPr/>
          </p:nvSpPr>
          <p:spPr>
            <a:xfrm>
              <a:off x="776009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6" name="Oval 535"/>
            <p:cNvSpPr/>
            <p:nvPr/>
          </p:nvSpPr>
          <p:spPr>
            <a:xfrm>
              <a:off x="7973354"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7" name="Oval 536"/>
            <p:cNvSpPr/>
            <p:nvPr/>
          </p:nvSpPr>
          <p:spPr>
            <a:xfrm>
              <a:off x="8186616"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8" name="Oval 537"/>
            <p:cNvSpPr/>
            <p:nvPr/>
          </p:nvSpPr>
          <p:spPr>
            <a:xfrm>
              <a:off x="839987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9" name="Oval 538"/>
            <p:cNvSpPr/>
            <p:nvPr/>
          </p:nvSpPr>
          <p:spPr>
            <a:xfrm>
              <a:off x="861314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0" name="Oval 539"/>
            <p:cNvSpPr/>
            <p:nvPr/>
          </p:nvSpPr>
          <p:spPr>
            <a:xfrm>
              <a:off x="871978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1" name="Oval 540"/>
            <p:cNvSpPr/>
            <p:nvPr/>
          </p:nvSpPr>
          <p:spPr>
            <a:xfrm>
              <a:off x="520094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2" name="Oval 541"/>
            <p:cNvSpPr/>
            <p:nvPr/>
          </p:nvSpPr>
          <p:spPr>
            <a:xfrm>
              <a:off x="530757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3" name="Oval 542"/>
            <p:cNvSpPr/>
            <p:nvPr/>
          </p:nvSpPr>
          <p:spPr>
            <a:xfrm>
              <a:off x="5520841"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4" name="Oval 543"/>
            <p:cNvSpPr/>
            <p:nvPr/>
          </p:nvSpPr>
          <p:spPr>
            <a:xfrm>
              <a:off x="5734103"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5" name="Oval 544"/>
            <p:cNvSpPr/>
            <p:nvPr/>
          </p:nvSpPr>
          <p:spPr>
            <a:xfrm>
              <a:off x="5947365"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6" name="Oval 545"/>
            <p:cNvSpPr/>
            <p:nvPr/>
          </p:nvSpPr>
          <p:spPr>
            <a:xfrm>
              <a:off x="6160627"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7" name="Oval 546"/>
            <p:cNvSpPr/>
            <p:nvPr/>
          </p:nvSpPr>
          <p:spPr>
            <a:xfrm>
              <a:off x="637388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8" name="Oval 547"/>
            <p:cNvSpPr/>
            <p:nvPr/>
          </p:nvSpPr>
          <p:spPr>
            <a:xfrm>
              <a:off x="6587151"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9" name="Oval 548"/>
            <p:cNvSpPr/>
            <p:nvPr/>
          </p:nvSpPr>
          <p:spPr>
            <a:xfrm>
              <a:off x="6800413"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0" name="Oval 549"/>
            <p:cNvSpPr/>
            <p:nvPr/>
          </p:nvSpPr>
          <p:spPr>
            <a:xfrm>
              <a:off x="7013675"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1" name="Oval 550"/>
            <p:cNvSpPr/>
            <p:nvPr/>
          </p:nvSpPr>
          <p:spPr>
            <a:xfrm>
              <a:off x="7226937"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2" name="Oval 551"/>
            <p:cNvSpPr/>
            <p:nvPr/>
          </p:nvSpPr>
          <p:spPr>
            <a:xfrm>
              <a:off x="744019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3" name="Oval 552"/>
            <p:cNvSpPr/>
            <p:nvPr/>
          </p:nvSpPr>
          <p:spPr>
            <a:xfrm>
              <a:off x="7653461"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4" name="Oval 553"/>
            <p:cNvSpPr/>
            <p:nvPr/>
          </p:nvSpPr>
          <p:spPr>
            <a:xfrm>
              <a:off x="7866723"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5" name="Oval 554"/>
            <p:cNvSpPr/>
            <p:nvPr/>
          </p:nvSpPr>
          <p:spPr>
            <a:xfrm>
              <a:off x="8079985"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6" name="Oval 555"/>
            <p:cNvSpPr/>
            <p:nvPr/>
          </p:nvSpPr>
          <p:spPr>
            <a:xfrm>
              <a:off x="8293247"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7" name="Oval 556"/>
            <p:cNvSpPr/>
            <p:nvPr/>
          </p:nvSpPr>
          <p:spPr>
            <a:xfrm>
              <a:off x="850650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8" name="Oval 557"/>
            <p:cNvSpPr/>
            <p:nvPr/>
          </p:nvSpPr>
          <p:spPr>
            <a:xfrm>
              <a:off x="541421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9" name="Oval 558"/>
            <p:cNvSpPr/>
            <p:nvPr/>
          </p:nvSpPr>
          <p:spPr>
            <a:xfrm>
              <a:off x="562747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0" name="Oval 559"/>
            <p:cNvSpPr/>
            <p:nvPr/>
          </p:nvSpPr>
          <p:spPr>
            <a:xfrm>
              <a:off x="5840734"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1" name="Oval 560"/>
            <p:cNvSpPr/>
            <p:nvPr/>
          </p:nvSpPr>
          <p:spPr>
            <a:xfrm>
              <a:off x="6053996"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2" name="Oval 561"/>
            <p:cNvSpPr/>
            <p:nvPr/>
          </p:nvSpPr>
          <p:spPr>
            <a:xfrm>
              <a:off x="626725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3" name="Oval 562"/>
            <p:cNvSpPr/>
            <p:nvPr/>
          </p:nvSpPr>
          <p:spPr>
            <a:xfrm>
              <a:off x="648052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4" name="Oval 563"/>
            <p:cNvSpPr/>
            <p:nvPr/>
          </p:nvSpPr>
          <p:spPr>
            <a:xfrm>
              <a:off x="669378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5" name="Oval 564"/>
            <p:cNvSpPr/>
            <p:nvPr/>
          </p:nvSpPr>
          <p:spPr>
            <a:xfrm>
              <a:off x="6907044"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6" name="Oval 565"/>
            <p:cNvSpPr/>
            <p:nvPr/>
          </p:nvSpPr>
          <p:spPr>
            <a:xfrm>
              <a:off x="7120306"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7" name="Oval 566"/>
            <p:cNvSpPr/>
            <p:nvPr/>
          </p:nvSpPr>
          <p:spPr>
            <a:xfrm>
              <a:off x="733356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8" name="Oval 567"/>
            <p:cNvSpPr/>
            <p:nvPr/>
          </p:nvSpPr>
          <p:spPr>
            <a:xfrm>
              <a:off x="754683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9" name="Oval 568"/>
            <p:cNvSpPr/>
            <p:nvPr/>
          </p:nvSpPr>
          <p:spPr>
            <a:xfrm>
              <a:off x="776009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0" name="Oval 569"/>
            <p:cNvSpPr/>
            <p:nvPr/>
          </p:nvSpPr>
          <p:spPr>
            <a:xfrm>
              <a:off x="7973354"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1" name="Oval 570"/>
            <p:cNvSpPr/>
            <p:nvPr/>
          </p:nvSpPr>
          <p:spPr>
            <a:xfrm>
              <a:off x="8186616"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2" name="Oval 571"/>
            <p:cNvSpPr/>
            <p:nvPr/>
          </p:nvSpPr>
          <p:spPr>
            <a:xfrm>
              <a:off x="839987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3" name="Oval 572"/>
            <p:cNvSpPr/>
            <p:nvPr/>
          </p:nvSpPr>
          <p:spPr>
            <a:xfrm>
              <a:off x="861314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4" name="Oval 573"/>
            <p:cNvSpPr/>
            <p:nvPr/>
          </p:nvSpPr>
          <p:spPr>
            <a:xfrm>
              <a:off x="871978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5" name="Oval 574"/>
            <p:cNvSpPr/>
            <p:nvPr/>
          </p:nvSpPr>
          <p:spPr>
            <a:xfrm>
              <a:off x="520094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6" name="Oval 575"/>
            <p:cNvSpPr/>
            <p:nvPr/>
          </p:nvSpPr>
          <p:spPr>
            <a:xfrm>
              <a:off x="530757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7" name="Oval 576"/>
            <p:cNvSpPr/>
            <p:nvPr/>
          </p:nvSpPr>
          <p:spPr>
            <a:xfrm>
              <a:off x="5520841"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8" name="Oval 577"/>
            <p:cNvSpPr/>
            <p:nvPr/>
          </p:nvSpPr>
          <p:spPr>
            <a:xfrm>
              <a:off x="5734103"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9" name="Oval 578"/>
            <p:cNvSpPr/>
            <p:nvPr/>
          </p:nvSpPr>
          <p:spPr>
            <a:xfrm>
              <a:off x="5947365"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0" name="Oval 579"/>
            <p:cNvSpPr/>
            <p:nvPr/>
          </p:nvSpPr>
          <p:spPr>
            <a:xfrm>
              <a:off x="6160627"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1" name="Oval 580"/>
            <p:cNvSpPr/>
            <p:nvPr/>
          </p:nvSpPr>
          <p:spPr>
            <a:xfrm>
              <a:off x="637388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2" name="Oval 581"/>
            <p:cNvSpPr/>
            <p:nvPr/>
          </p:nvSpPr>
          <p:spPr>
            <a:xfrm>
              <a:off x="6587151"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3" name="Oval 582"/>
            <p:cNvSpPr/>
            <p:nvPr/>
          </p:nvSpPr>
          <p:spPr>
            <a:xfrm>
              <a:off x="6800413"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4" name="Oval 583"/>
            <p:cNvSpPr/>
            <p:nvPr/>
          </p:nvSpPr>
          <p:spPr>
            <a:xfrm>
              <a:off x="7013675"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5" name="Oval 584"/>
            <p:cNvSpPr/>
            <p:nvPr/>
          </p:nvSpPr>
          <p:spPr>
            <a:xfrm>
              <a:off x="7226937"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6" name="Oval 585"/>
            <p:cNvSpPr/>
            <p:nvPr/>
          </p:nvSpPr>
          <p:spPr>
            <a:xfrm>
              <a:off x="744019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7" name="Oval 586"/>
            <p:cNvSpPr/>
            <p:nvPr/>
          </p:nvSpPr>
          <p:spPr>
            <a:xfrm>
              <a:off x="7653461"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8" name="Oval 587"/>
            <p:cNvSpPr/>
            <p:nvPr/>
          </p:nvSpPr>
          <p:spPr>
            <a:xfrm>
              <a:off x="7866723"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9" name="Oval 588"/>
            <p:cNvSpPr/>
            <p:nvPr/>
          </p:nvSpPr>
          <p:spPr>
            <a:xfrm>
              <a:off x="8079985"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0" name="Oval 589"/>
            <p:cNvSpPr/>
            <p:nvPr/>
          </p:nvSpPr>
          <p:spPr>
            <a:xfrm>
              <a:off x="8293247"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1" name="Oval 590"/>
            <p:cNvSpPr/>
            <p:nvPr/>
          </p:nvSpPr>
          <p:spPr>
            <a:xfrm>
              <a:off x="850650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2" name="Oval 591"/>
            <p:cNvSpPr/>
            <p:nvPr/>
          </p:nvSpPr>
          <p:spPr>
            <a:xfrm>
              <a:off x="541421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3" name="Oval 592"/>
            <p:cNvSpPr/>
            <p:nvPr/>
          </p:nvSpPr>
          <p:spPr>
            <a:xfrm>
              <a:off x="562747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4" name="Oval 593"/>
            <p:cNvSpPr/>
            <p:nvPr/>
          </p:nvSpPr>
          <p:spPr>
            <a:xfrm>
              <a:off x="5840734"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5" name="Oval 594"/>
            <p:cNvSpPr/>
            <p:nvPr/>
          </p:nvSpPr>
          <p:spPr>
            <a:xfrm>
              <a:off x="6053996"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6" name="Oval 595"/>
            <p:cNvSpPr/>
            <p:nvPr/>
          </p:nvSpPr>
          <p:spPr>
            <a:xfrm>
              <a:off x="626725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7" name="Oval 596"/>
            <p:cNvSpPr/>
            <p:nvPr/>
          </p:nvSpPr>
          <p:spPr>
            <a:xfrm>
              <a:off x="648052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8" name="Oval 597"/>
            <p:cNvSpPr/>
            <p:nvPr/>
          </p:nvSpPr>
          <p:spPr>
            <a:xfrm>
              <a:off x="669378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9" name="Oval 598"/>
            <p:cNvSpPr/>
            <p:nvPr/>
          </p:nvSpPr>
          <p:spPr>
            <a:xfrm>
              <a:off x="6907044"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0" name="Oval 599"/>
            <p:cNvSpPr/>
            <p:nvPr/>
          </p:nvSpPr>
          <p:spPr>
            <a:xfrm>
              <a:off x="7120306"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1" name="Oval 600"/>
            <p:cNvSpPr/>
            <p:nvPr/>
          </p:nvSpPr>
          <p:spPr>
            <a:xfrm>
              <a:off x="733356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2" name="Oval 601"/>
            <p:cNvSpPr/>
            <p:nvPr/>
          </p:nvSpPr>
          <p:spPr>
            <a:xfrm>
              <a:off x="754683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3" name="Oval 602"/>
            <p:cNvSpPr/>
            <p:nvPr/>
          </p:nvSpPr>
          <p:spPr>
            <a:xfrm>
              <a:off x="776009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4" name="Oval 603"/>
            <p:cNvSpPr/>
            <p:nvPr/>
          </p:nvSpPr>
          <p:spPr>
            <a:xfrm>
              <a:off x="7973354"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5" name="Oval 604"/>
            <p:cNvSpPr/>
            <p:nvPr/>
          </p:nvSpPr>
          <p:spPr>
            <a:xfrm>
              <a:off x="8186616"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6" name="Oval 605"/>
            <p:cNvSpPr/>
            <p:nvPr/>
          </p:nvSpPr>
          <p:spPr>
            <a:xfrm>
              <a:off x="839987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7" name="Oval 606"/>
            <p:cNvSpPr/>
            <p:nvPr/>
          </p:nvSpPr>
          <p:spPr>
            <a:xfrm>
              <a:off x="861314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8" name="Oval 607"/>
            <p:cNvSpPr/>
            <p:nvPr/>
          </p:nvSpPr>
          <p:spPr>
            <a:xfrm>
              <a:off x="871978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9" name="Oval 608"/>
            <p:cNvSpPr/>
            <p:nvPr/>
          </p:nvSpPr>
          <p:spPr>
            <a:xfrm>
              <a:off x="520094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0" name="Oval 609"/>
            <p:cNvSpPr/>
            <p:nvPr/>
          </p:nvSpPr>
          <p:spPr>
            <a:xfrm>
              <a:off x="530757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 name="Oval 610"/>
            <p:cNvSpPr/>
            <p:nvPr/>
          </p:nvSpPr>
          <p:spPr>
            <a:xfrm>
              <a:off x="5520841"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2" name="Oval 611"/>
            <p:cNvSpPr/>
            <p:nvPr/>
          </p:nvSpPr>
          <p:spPr>
            <a:xfrm>
              <a:off x="5734103"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3" name="Oval 612"/>
            <p:cNvSpPr/>
            <p:nvPr/>
          </p:nvSpPr>
          <p:spPr>
            <a:xfrm>
              <a:off x="5947365"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4" name="Oval 613"/>
            <p:cNvSpPr/>
            <p:nvPr/>
          </p:nvSpPr>
          <p:spPr>
            <a:xfrm>
              <a:off x="6160627"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5" name="Oval 614"/>
            <p:cNvSpPr/>
            <p:nvPr/>
          </p:nvSpPr>
          <p:spPr>
            <a:xfrm>
              <a:off x="637388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6" name="Oval 615"/>
            <p:cNvSpPr/>
            <p:nvPr/>
          </p:nvSpPr>
          <p:spPr>
            <a:xfrm>
              <a:off x="6587151"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7" name="Oval 616"/>
            <p:cNvSpPr/>
            <p:nvPr/>
          </p:nvSpPr>
          <p:spPr>
            <a:xfrm>
              <a:off x="6800413"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8" name="Oval 617"/>
            <p:cNvSpPr/>
            <p:nvPr/>
          </p:nvSpPr>
          <p:spPr>
            <a:xfrm>
              <a:off x="7013675"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9" name="Oval 618"/>
            <p:cNvSpPr/>
            <p:nvPr/>
          </p:nvSpPr>
          <p:spPr>
            <a:xfrm>
              <a:off x="7226937"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0" name="Oval 619"/>
            <p:cNvSpPr/>
            <p:nvPr/>
          </p:nvSpPr>
          <p:spPr>
            <a:xfrm>
              <a:off x="744019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1" name="Oval 620"/>
            <p:cNvSpPr/>
            <p:nvPr/>
          </p:nvSpPr>
          <p:spPr>
            <a:xfrm>
              <a:off x="7653461"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2" name="Oval 621"/>
            <p:cNvSpPr/>
            <p:nvPr/>
          </p:nvSpPr>
          <p:spPr>
            <a:xfrm>
              <a:off x="7866723"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3" name="Oval 622"/>
            <p:cNvSpPr/>
            <p:nvPr/>
          </p:nvSpPr>
          <p:spPr>
            <a:xfrm>
              <a:off x="8079985"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4" name="Oval 623"/>
            <p:cNvSpPr/>
            <p:nvPr/>
          </p:nvSpPr>
          <p:spPr>
            <a:xfrm>
              <a:off x="8293247"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5" name="Oval 624"/>
            <p:cNvSpPr/>
            <p:nvPr/>
          </p:nvSpPr>
          <p:spPr>
            <a:xfrm>
              <a:off x="850650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6" name="Oval 625"/>
            <p:cNvSpPr/>
            <p:nvPr/>
          </p:nvSpPr>
          <p:spPr>
            <a:xfrm>
              <a:off x="541421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7" name="Oval 626"/>
            <p:cNvSpPr/>
            <p:nvPr/>
          </p:nvSpPr>
          <p:spPr>
            <a:xfrm>
              <a:off x="562747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8" name="Oval 627"/>
            <p:cNvSpPr/>
            <p:nvPr/>
          </p:nvSpPr>
          <p:spPr>
            <a:xfrm>
              <a:off x="5840734"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9" name="Oval 628"/>
            <p:cNvSpPr/>
            <p:nvPr/>
          </p:nvSpPr>
          <p:spPr>
            <a:xfrm>
              <a:off x="6053996"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0" name="Oval 629"/>
            <p:cNvSpPr/>
            <p:nvPr/>
          </p:nvSpPr>
          <p:spPr>
            <a:xfrm>
              <a:off x="626725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1" name="Oval 630"/>
            <p:cNvSpPr/>
            <p:nvPr/>
          </p:nvSpPr>
          <p:spPr>
            <a:xfrm>
              <a:off x="648052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2" name="Oval 631"/>
            <p:cNvSpPr/>
            <p:nvPr/>
          </p:nvSpPr>
          <p:spPr>
            <a:xfrm>
              <a:off x="669378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3" name="Oval 632"/>
            <p:cNvSpPr/>
            <p:nvPr/>
          </p:nvSpPr>
          <p:spPr>
            <a:xfrm>
              <a:off x="6907044"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4" name="Oval 633"/>
            <p:cNvSpPr/>
            <p:nvPr/>
          </p:nvSpPr>
          <p:spPr>
            <a:xfrm>
              <a:off x="7120306"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5" name="Oval 634"/>
            <p:cNvSpPr/>
            <p:nvPr/>
          </p:nvSpPr>
          <p:spPr>
            <a:xfrm>
              <a:off x="733356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6" name="Oval 635"/>
            <p:cNvSpPr/>
            <p:nvPr/>
          </p:nvSpPr>
          <p:spPr>
            <a:xfrm>
              <a:off x="754683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7" name="Oval 636"/>
            <p:cNvSpPr/>
            <p:nvPr/>
          </p:nvSpPr>
          <p:spPr>
            <a:xfrm>
              <a:off x="776009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8" name="Oval 637"/>
            <p:cNvSpPr/>
            <p:nvPr/>
          </p:nvSpPr>
          <p:spPr>
            <a:xfrm>
              <a:off x="7973354"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9" name="Oval 638"/>
            <p:cNvSpPr/>
            <p:nvPr/>
          </p:nvSpPr>
          <p:spPr>
            <a:xfrm>
              <a:off x="8186616"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0" name="Oval 639"/>
            <p:cNvSpPr/>
            <p:nvPr/>
          </p:nvSpPr>
          <p:spPr>
            <a:xfrm>
              <a:off x="839987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1" name="Oval 640"/>
            <p:cNvSpPr/>
            <p:nvPr/>
          </p:nvSpPr>
          <p:spPr>
            <a:xfrm>
              <a:off x="861314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2" name="Oval 641"/>
            <p:cNvSpPr/>
            <p:nvPr/>
          </p:nvSpPr>
          <p:spPr>
            <a:xfrm>
              <a:off x="871978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3" name="Oval 642"/>
            <p:cNvSpPr/>
            <p:nvPr/>
          </p:nvSpPr>
          <p:spPr>
            <a:xfrm>
              <a:off x="520094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4" name="Oval 643"/>
            <p:cNvSpPr/>
            <p:nvPr/>
          </p:nvSpPr>
          <p:spPr>
            <a:xfrm>
              <a:off x="530757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5" name="Oval 644"/>
            <p:cNvSpPr/>
            <p:nvPr/>
          </p:nvSpPr>
          <p:spPr>
            <a:xfrm>
              <a:off x="5520841"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6" name="Oval 645"/>
            <p:cNvSpPr/>
            <p:nvPr/>
          </p:nvSpPr>
          <p:spPr>
            <a:xfrm>
              <a:off x="5734103"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7" name="Oval 646"/>
            <p:cNvSpPr/>
            <p:nvPr/>
          </p:nvSpPr>
          <p:spPr>
            <a:xfrm>
              <a:off x="5947365"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8" name="Oval 647"/>
            <p:cNvSpPr/>
            <p:nvPr/>
          </p:nvSpPr>
          <p:spPr>
            <a:xfrm>
              <a:off x="6160627"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9" name="Oval 648"/>
            <p:cNvSpPr/>
            <p:nvPr/>
          </p:nvSpPr>
          <p:spPr>
            <a:xfrm>
              <a:off x="637388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0" name="Oval 649"/>
            <p:cNvSpPr/>
            <p:nvPr/>
          </p:nvSpPr>
          <p:spPr>
            <a:xfrm>
              <a:off x="6587151"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1" name="Oval 650"/>
            <p:cNvSpPr/>
            <p:nvPr/>
          </p:nvSpPr>
          <p:spPr>
            <a:xfrm>
              <a:off x="6800413"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2" name="Oval 651"/>
            <p:cNvSpPr/>
            <p:nvPr/>
          </p:nvSpPr>
          <p:spPr>
            <a:xfrm>
              <a:off x="7013675"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3" name="Oval 652"/>
            <p:cNvSpPr/>
            <p:nvPr/>
          </p:nvSpPr>
          <p:spPr>
            <a:xfrm>
              <a:off x="7226937"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4" name="Oval 653"/>
            <p:cNvSpPr/>
            <p:nvPr/>
          </p:nvSpPr>
          <p:spPr>
            <a:xfrm>
              <a:off x="744019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5" name="Oval 654"/>
            <p:cNvSpPr/>
            <p:nvPr/>
          </p:nvSpPr>
          <p:spPr>
            <a:xfrm>
              <a:off x="7653461"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6" name="Oval 655"/>
            <p:cNvSpPr/>
            <p:nvPr/>
          </p:nvSpPr>
          <p:spPr>
            <a:xfrm>
              <a:off x="7866723"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7" name="Oval 656"/>
            <p:cNvSpPr/>
            <p:nvPr/>
          </p:nvSpPr>
          <p:spPr>
            <a:xfrm>
              <a:off x="8079985"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8" name="Oval 657"/>
            <p:cNvSpPr/>
            <p:nvPr/>
          </p:nvSpPr>
          <p:spPr>
            <a:xfrm>
              <a:off x="8293247"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9" name="Oval 658"/>
            <p:cNvSpPr/>
            <p:nvPr/>
          </p:nvSpPr>
          <p:spPr>
            <a:xfrm>
              <a:off x="850650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0" name="Oval 659"/>
            <p:cNvSpPr/>
            <p:nvPr/>
          </p:nvSpPr>
          <p:spPr>
            <a:xfrm>
              <a:off x="541421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1" name="Oval 660"/>
            <p:cNvSpPr/>
            <p:nvPr/>
          </p:nvSpPr>
          <p:spPr>
            <a:xfrm>
              <a:off x="562747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2" name="Oval 661"/>
            <p:cNvSpPr/>
            <p:nvPr/>
          </p:nvSpPr>
          <p:spPr>
            <a:xfrm>
              <a:off x="5840734"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3" name="Oval 662"/>
            <p:cNvSpPr/>
            <p:nvPr/>
          </p:nvSpPr>
          <p:spPr>
            <a:xfrm>
              <a:off x="6053996"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4" name="Oval 663"/>
            <p:cNvSpPr/>
            <p:nvPr/>
          </p:nvSpPr>
          <p:spPr>
            <a:xfrm>
              <a:off x="626725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5" name="Oval 664"/>
            <p:cNvSpPr/>
            <p:nvPr/>
          </p:nvSpPr>
          <p:spPr>
            <a:xfrm>
              <a:off x="648052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6" name="Oval 665"/>
            <p:cNvSpPr/>
            <p:nvPr/>
          </p:nvSpPr>
          <p:spPr>
            <a:xfrm>
              <a:off x="669378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7" name="Oval 666"/>
            <p:cNvSpPr/>
            <p:nvPr/>
          </p:nvSpPr>
          <p:spPr>
            <a:xfrm>
              <a:off x="6907044"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8" name="Oval 667"/>
            <p:cNvSpPr/>
            <p:nvPr/>
          </p:nvSpPr>
          <p:spPr>
            <a:xfrm>
              <a:off x="7120306"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9" name="Oval 668"/>
            <p:cNvSpPr/>
            <p:nvPr/>
          </p:nvSpPr>
          <p:spPr>
            <a:xfrm>
              <a:off x="733356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0" name="Oval 669"/>
            <p:cNvSpPr/>
            <p:nvPr/>
          </p:nvSpPr>
          <p:spPr>
            <a:xfrm>
              <a:off x="754683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1" name="Oval 670"/>
            <p:cNvSpPr/>
            <p:nvPr/>
          </p:nvSpPr>
          <p:spPr>
            <a:xfrm>
              <a:off x="776009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2" name="Oval 671"/>
            <p:cNvSpPr/>
            <p:nvPr/>
          </p:nvSpPr>
          <p:spPr>
            <a:xfrm>
              <a:off x="7973354"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3" name="Oval 672"/>
            <p:cNvSpPr/>
            <p:nvPr/>
          </p:nvSpPr>
          <p:spPr>
            <a:xfrm>
              <a:off x="8186616"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4" name="Oval 673"/>
            <p:cNvSpPr/>
            <p:nvPr/>
          </p:nvSpPr>
          <p:spPr>
            <a:xfrm>
              <a:off x="839987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5" name="Oval 674"/>
            <p:cNvSpPr/>
            <p:nvPr/>
          </p:nvSpPr>
          <p:spPr>
            <a:xfrm>
              <a:off x="861314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6" name="Oval 675"/>
            <p:cNvSpPr/>
            <p:nvPr/>
          </p:nvSpPr>
          <p:spPr>
            <a:xfrm>
              <a:off x="871978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7" name="Oval 676"/>
            <p:cNvSpPr/>
            <p:nvPr/>
          </p:nvSpPr>
          <p:spPr>
            <a:xfrm>
              <a:off x="520094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8" name="Oval 677"/>
            <p:cNvSpPr/>
            <p:nvPr/>
          </p:nvSpPr>
          <p:spPr>
            <a:xfrm>
              <a:off x="530757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9" name="Oval 678"/>
            <p:cNvSpPr/>
            <p:nvPr/>
          </p:nvSpPr>
          <p:spPr>
            <a:xfrm>
              <a:off x="5520841"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0" name="Oval 679"/>
            <p:cNvSpPr/>
            <p:nvPr/>
          </p:nvSpPr>
          <p:spPr>
            <a:xfrm>
              <a:off x="5734103"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1" name="Oval 680"/>
            <p:cNvSpPr/>
            <p:nvPr/>
          </p:nvSpPr>
          <p:spPr>
            <a:xfrm>
              <a:off x="5947365"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2" name="Oval 681"/>
            <p:cNvSpPr/>
            <p:nvPr/>
          </p:nvSpPr>
          <p:spPr>
            <a:xfrm>
              <a:off x="6160627"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3" name="Oval 682"/>
            <p:cNvSpPr/>
            <p:nvPr/>
          </p:nvSpPr>
          <p:spPr>
            <a:xfrm>
              <a:off x="637388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4" name="Oval 683"/>
            <p:cNvSpPr/>
            <p:nvPr/>
          </p:nvSpPr>
          <p:spPr>
            <a:xfrm>
              <a:off x="6587151"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5" name="Oval 684"/>
            <p:cNvSpPr/>
            <p:nvPr/>
          </p:nvSpPr>
          <p:spPr>
            <a:xfrm>
              <a:off x="6800413"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6" name="Oval 685"/>
            <p:cNvSpPr/>
            <p:nvPr/>
          </p:nvSpPr>
          <p:spPr>
            <a:xfrm>
              <a:off x="7013675"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7" name="Oval 686"/>
            <p:cNvSpPr/>
            <p:nvPr/>
          </p:nvSpPr>
          <p:spPr>
            <a:xfrm>
              <a:off x="7226937"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8" name="Oval 687"/>
            <p:cNvSpPr/>
            <p:nvPr/>
          </p:nvSpPr>
          <p:spPr>
            <a:xfrm>
              <a:off x="744019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9" name="Oval 688"/>
            <p:cNvSpPr/>
            <p:nvPr/>
          </p:nvSpPr>
          <p:spPr>
            <a:xfrm>
              <a:off x="7653461"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0" name="Oval 689"/>
            <p:cNvSpPr/>
            <p:nvPr/>
          </p:nvSpPr>
          <p:spPr>
            <a:xfrm>
              <a:off x="7866723"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1" name="Oval 690"/>
            <p:cNvSpPr/>
            <p:nvPr/>
          </p:nvSpPr>
          <p:spPr>
            <a:xfrm>
              <a:off x="8079985"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2" name="Oval 691"/>
            <p:cNvSpPr/>
            <p:nvPr/>
          </p:nvSpPr>
          <p:spPr>
            <a:xfrm>
              <a:off x="8293247"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3" name="Oval 692"/>
            <p:cNvSpPr/>
            <p:nvPr/>
          </p:nvSpPr>
          <p:spPr>
            <a:xfrm>
              <a:off x="850650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4" name="Oval 693"/>
            <p:cNvSpPr/>
            <p:nvPr/>
          </p:nvSpPr>
          <p:spPr>
            <a:xfrm>
              <a:off x="541421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5" name="Oval 694"/>
            <p:cNvSpPr/>
            <p:nvPr/>
          </p:nvSpPr>
          <p:spPr>
            <a:xfrm>
              <a:off x="562747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6" name="Oval 695"/>
            <p:cNvSpPr/>
            <p:nvPr/>
          </p:nvSpPr>
          <p:spPr>
            <a:xfrm>
              <a:off x="5840734"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7" name="Oval 696"/>
            <p:cNvSpPr/>
            <p:nvPr/>
          </p:nvSpPr>
          <p:spPr>
            <a:xfrm>
              <a:off x="6053996"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8" name="Oval 697"/>
            <p:cNvSpPr/>
            <p:nvPr/>
          </p:nvSpPr>
          <p:spPr>
            <a:xfrm>
              <a:off x="626725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9" name="Oval 698"/>
            <p:cNvSpPr/>
            <p:nvPr/>
          </p:nvSpPr>
          <p:spPr>
            <a:xfrm>
              <a:off x="648052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0" name="Oval 699"/>
            <p:cNvSpPr/>
            <p:nvPr/>
          </p:nvSpPr>
          <p:spPr>
            <a:xfrm>
              <a:off x="669378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1" name="Oval 700"/>
            <p:cNvSpPr/>
            <p:nvPr/>
          </p:nvSpPr>
          <p:spPr>
            <a:xfrm>
              <a:off x="6907044"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2" name="Oval 701"/>
            <p:cNvSpPr/>
            <p:nvPr/>
          </p:nvSpPr>
          <p:spPr>
            <a:xfrm>
              <a:off x="7120306"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3" name="Oval 702"/>
            <p:cNvSpPr/>
            <p:nvPr/>
          </p:nvSpPr>
          <p:spPr>
            <a:xfrm>
              <a:off x="733356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4" name="Oval 703"/>
            <p:cNvSpPr/>
            <p:nvPr/>
          </p:nvSpPr>
          <p:spPr>
            <a:xfrm>
              <a:off x="754683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5" name="Oval 704"/>
            <p:cNvSpPr/>
            <p:nvPr/>
          </p:nvSpPr>
          <p:spPr>
            <a:xfrm>
              <a:off x="776009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6" name="Oval 705"/>
            <p:cNvSpPr/>
            <p:nvPr/>
          </p:nvSpPr>
          <p:spPr>
            <a:xfrm>
              <a:off x="7973354"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7" name="Oval 706"/>
            <p:cNvSpPr/>
            <p:nvPr/>
          </p:nvSpPr>
          <p:spPr>
            <a:xfrm>
              <a:off x="8186616"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8" name="Oval 707"/>
            <p:cNvSpPr/>
            <p:nvPr/>
          </p:nvSpPr>
          <p:spPr>
            <a:xfrm>
              <a:off x="839987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9" name="Oval 708"/>
            <p:cNvSpPr/>
            <p:nvPr/>
          </p:nvSpPr>
          <p:spPr>
            <a:xfrm>
              <a:off x="861314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0" name="Oval 709"/>
            <p:cNvSpPr/>
            <p:nvPr/>
          </p:nvSpPr>
          <p:spPr>
            <a:xfrm>
              <a:off x="871978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1" name="Oval 710"/>
            <p:cNvSpPr/>
            <p:nvPr/>
          </p:nvSpPr>
          <p:spPr>
            <a:xfrm>
              <a:off x="520094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2" name="Oval 711"/>
            <p:cNvSpPr/>
            <p:nvPr/>
          </p:nvSpPr>
          <p:spPr>
            <a:xfrm>
              <a:off x="530757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3" name="Oval 712"/>
            <p:cNvSpPr/>
            <p:nvPr/>
          </p:nvSpPr>
          <p:spPr>
            <a:xfrm>
              <a:off x="5520841"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4" name="Oval 713"/>
            <p:cNvSpPr/>
            <p:nvPr/>
          </p:nvSpPr>
          <p:spPr>
            <a:xfrm>
              <a:off x="5734103"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5" name="Oval 714"/>
            <p:cNvSpPr/>
            <p:nvPr/>
          </p:nvSpPr>
          <p:spPr>
            <a:xfrm>
              <a:off x="5947365"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6" name="Oval 715"/>
            <p:cNvSpPr/>
            <p:nvPr/>
          </p:nvSpPr>
          <p:spPr>
            <a:xfrm>
              <a:off x="6160627"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7" name="Oval 716"/>
            <p:cNvSpPr/>
            <p:nvPr/>
          </p:nvSpPr>
          <p:spPr>
            <a:xfrm>
              <a:off x="637388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8" name="Oval 717"/>
            <p:cNvSpPr/>
            <p:nvPr/>
          </p:nvSpPr>
          <p:spPr>
            <a:xfrm>
              <a:off x="6587151"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9" name="Oval 718"/>
            <p:cNvSpPr/>
            <p:nvPr/>
          </p:nvSpPr>
          <p:spPr>
            <a:xfrm>
              <a:off x="6800413"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0" name="Oval 719"/>
            <p:cNvSpPr/>
            <p:nvPr/>
          </p:nvSpPr>
          <p:spPr>
            <a:xfrm>
              <a:off x="7013675"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1" name="Oval 720"/>
            <p:cNvSpPr/>
            <p:nvPr/>
          </p:nvSpPr>
          <p:spPr>
            <a:xfrm>
              <a:off x="7226937"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2" name="Oval 721"/>
            <p:cNvSpPr/>
            <p:nvPr/>
          </p:nvSpPr>
          <p:spPr>
            <a:xfrm>
              <a:off x="744019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3" name="Oval 722"/>
            <p:cNvSpPr/>
            <p:nvPr/>
          </p:nvSpPr>
          <p:spPr>
            <a:xfrm>
              <a:off x="7653461"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4" name="Oval 723"/>
            <p:cNvSpPr/>
            <p:nvPr/>
          </p:nvSpPr>
          <p:spPr>
            <a:xfrm>
              <a:off x="7866723"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5" name="Oval 724"/>
            <p:cNvSpPr/>
            <p:nvPr/>
          </p:nvSpPr>
          <p:spPr>
            <a:xfrm>
              <a:off x="8079985"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6" name="Oval 725"/>
            <p:cNvSpPr/>
            <p:nvPr/>
          </p:nvSpPr>
          <p:spPr>
            <a:xfrm>
              <a:off x="8293247"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7" name="Oval 726"/>
            <p:cNvSpPr/>
            <p:nvPr/>
          </p:nvSpPr>
          <p:spPr>
            <a:xfrm>
              <a:off x="850650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8" name="Oval 727"/>
            <p:cNvSpPr/>
            <p:nvPr/>
          </p:nvSpPr>
          <p:spPr>
            <a:xfrm>
              <a:off x="541421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9" name="Oval 728"/>
            <p:cNvSpPr/>
            <p:nvPr/>
          </p:nvSpPr>
          <p:spPr>
            <a:xfrm>
              <a:off x="562747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0" name="Oval 729"/>
            <p:cNvSpPr/>
            <p:nvPr/>
          </p:nvSpPr>
          <p:spPr>
            <a:xfrm>
              <a:off x="5840734"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1" name="Oval 730"/>
            <p:cNvSpPr/>
            <p:nvPr/>
          </p:nvSpPr>
          <p:spPr>
            <a:xfrm>
              <a:off x="6053996"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2" name="Oval 731"/>
            <p:cNvSpPr/>
            <p:nvPr/>
          </p:nvSpPr>
          <p:spPr>
            <a:xfrm>
              <a:off x="626725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3" name="Oval 732"/>
            <p:cNvSpPr/>
            <p:nvPr/>
          </p:nvSpPr>
          <p:spPr>
            <a:xfrm>
              <a:off x="648052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4" name="Oval 733"/>
            <p:cNvSpPr/>
            <p:nvPr/>
          </p:nvSpPr>
          <p:spPr>
            <a:xfrm>
              <a:off x="669378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5" name="Oval 734"/>
            <p:cNvSpPr/>
            <p:nvPr/>
          </p:nvSpPr>
          <p:spPr>
            <a:xfrm>
              <a:off x="6907044"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6" name="Oval 735"/>
            <p:cNvSpPr/>
            <p:nvPr/>
          </p:nvSpPr>
          <p:spPr>
            <a:xfrm>
              <a:off x="7120306"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7" name="Oval 736"/>
            <p:cNvSpPr/>
            <p:nvPr/>
          </p:nvSpPr>
          <p:spPr>
            <a:xfrm>
              <a:off x="733356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8" name="Oval 737"/>
            <p:cNvSpPr/>
            <p:nvPr/>
          </p:nvSpPr>
          <p:spPr>
            <a:xfrm>
              <a:off x="754683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9" name="Oval 738"/>
            <p:cNvSpPr/>
            <p:nvPr/>
          </p:nvSpPr>
          <p:spPr>
            <a:xfrm>
              <a:off x="776009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0" name="Oval 739"/>
            <p:cNvSpPr/>
            <p:nvPr/>
          </p:nvSpPr>
          <p:spPr>
            <a:xfrm>
              <a:off x="7973354"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1" name="Oval 740"/>
            <p:cNvSpPr/>
            <p:nvPr/>
          </p:nvSpPr>
          <p:spPr>
            <a:xfrm>
              <a:off x="8186616"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2" name="Oval 741"/>
            <p:cNvSpPr/>
            <p:nvPr/>
          </p:nvSpPr>
          <p:spPr>
            <a:xfrm>
              <a:off x="839987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3" name="Oval 742"/>
            <p:cNvSpPr/>
            <p:nvPr/>
          </p:nvSpPr>
          <p:spPr>
            <a:xfrm>
              <a:off x="861314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4" name="Oval 743"/>
            <p:cNvSpPr/>
            <p:nvPr/>
          </p:nvSpPr>
          <p:spPr>
            <a:xfrm>
              <a:off x="871978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5" name="Oval 744"/>
            <p:cNvSpPr/>
            <p:nvPr/>
          </p:nvSpPr>
          <p:spPr>
            <a:xfrm>
              <a:off x="520094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6" name="Oval 745"/>
            <p:cNvSpPr/>
            <p:nvPr/>
          </p:nvSpPr>
          <p:spPr>
            <a:xfrm>
              <a:off x="530757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7" name="Oval 746"/>
            <p:cNvSpPr/>
            <p:nvPr/>
          </p:nvSpPr>
          <p:spPr>
            <a:xfrm>
              <a:off x="5520841"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8" name="Oval 747"/>
            <p:cNvSpPr/>
            <p:nvPr/>
          </p:nvSpPr>
          <p:spPr>
            <a:xfrm>
              <a:off x="5734103"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9" name="Oval 748"/>
            <p:cNvSpPr/>
            <p:nvPr/>
          </p:nvSpPr>
          <p:spPr>
            <a:xfrm>
              <a:off x="5947365"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0" name="Oval 749"/>
            <p:cNvSpPr/>
            <p:nvPr/>
          </p:nvSpPr>
          <p:spPr>
            <a:xfrm>
              <a:off x="6160627"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1" name="Oval 750"/>
            <p:cNvSpPr/>
            <p:nvPr/>
          </p:nvSpPr>
          <p:spPr>
            <a:xfrm>
              <a:off x="637388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2" name="Oval 751"/>
            <p:cNvSpPr/>
            <p:nvPr/>
          </p:nvSpPr>
          <p:spPr>
            <a:xfrm>
              <a:off x="6587151"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3" name="Oval 752"/>
            <p:cNvSpPr/>
            <p:nvPr/>
          </p:nvSpPr>
          <p:spPr>
            <a:xfrm>
              <a:off x="6800413"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4" name="Oval 753"/>
            <p:cNvSpPr/>
            <p:nvPr/>
          </p:nvSpPr>
          <p:spPr>
            <a:xfrm>
              <a:off x="7013675"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5" name="Oval 754"/>
            <p:cNvSpPr/>
            <p:nvPr/>
          </p:nvSpPr>
          <p:spPr>
            <a:xfrm>
              <a:off x="7226937"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6" name="Oval 755"/>
            <p:cNvSpPr/>
            <p:nvPr/>
          </p:nvSpPr>
          <p:spPr>
            <a:xfrm>
              <a:off x="744019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7" name="Oval 756"/>
            <p:cNvSpPr/>
            <p:nvPr/>
          </p:nvSpPr>
          <p:spPr>
            <a:xfrm>
              <a:off x="7653461"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8" name="Oval 757"/>
            <p:cNvSpPr/>
            <p:nvPr/>
          </p:nvSpPr>
          <p:spPr>
            <a:xfrm>
              <a:off x="7866723"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9" name="Oval 758"/>
            <p:cNvSpPr/>
            <p:nvPr/>
          </p:nvSpPr>
          <p:spPr>
            <a:xfrm>
              <a:off x="8079985"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0" name="Oval 759"/>
            <p:cNvSpPr/>
            <p:nvPr/>
          </p:nvSpPr>
          <p:spPr>
            <a:xfrm>
              <a:off x="8293247"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1" name="Oval 760"/>
            <p:cNvSpPr/>
            <p:nvPr/>
          </p:nvSpPr>
          <p:spPr>
            <a:xfrm>
              <a:off x="850650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2" name="Oval 761"/>
            <p:cNvSpPr/>
            <p:nvPr/>
          </p:nvSpPr>
          <p:spPr>
            <a:xfrm>
              <a:off x="541421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3" name="Oval 762"/>
            <p:cNvSpPr/>
            <p:nvPr/>
          </p:nvSpPr>
          <p:spPr>
            <a:xfrm>
              <a:off x="562747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4" name="Oval 763"/>
            <p:cNvSpPr/>
            <p:nvPr/>
          </p:nvSpPr>
          <p:spPr>
            <a:xfrm>
              <a:off x="5840734"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5" name="Oval 764"/>
            <p:cNvSpPr/>
            <p:nvPr/>
          </p:nvSpPr>
          <p:spPr>
            <a:xfrm>
              <a:off x="6053996"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6" name="Oval 765"/>
            <p:cNvSpPr/>
            <p:nvPr/>
          </p:nvSpPr>
          <p:spPr>
            <a:xfrm>
              <a:off x="626725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7" name="Oval 766"/>
            <p:cNvSpPr/>
            <p:nvPr/>
          </p:nvSpPr>
          <p:spPr>
            <a:xfrm>
              <a:off x="648052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8" name="Oval 767"/>
            <p:cNvSpPr/>
            <p:nvPr/>
          </p:nvSpPr>
          <p:spPr>
            <a:xfrm>
              <a:off x="669378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9" name="Oval 768"/>
            <p:cNvSpPr/>
            <p:nvPr/>
          </p:nvSpPr>
          <p:spPr>
            <a:xfrm>
              <a:off x="6907044"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0" name="Oval 769"/>
            <p:cNvSpPr/>
            <p:nvPr/>
          </p:nvSpPr>
          <p:spPr>
            <a:xfrm>
              <a:off x="7120306"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1" name="Oval 770"/>
            <p:cNvSpPr/>
            <p:nvPr/>
          </p:nvSpPr>
          <p:spPr>
            <a:xfrm>
              <a:off x="733356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2" name="Oval 771"/>
            <p:cNvSpPr/>
            <p:nvPr/>
          </p:nvSpPr>
          <p:spPr>
            <a:xfrm>
              <a:off x="754683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3" name="Oval 772"/>
            <p:cNvSpPr/>
            <p:nvPr/>
          </p:nvSpPr>
          <p:spPr>
            <a:xfrm>
              <a:off x="776009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4" name="Oval 773"/>
            <p:cNvSpPr/>
            <p:nvPr/>
          </p:nvSpPr>
          <p:spPr>
            <a:xfrm>
              <a:off x="7973354"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5" name="Oval 774"/>
            <p:cNvSpPr/>
            <p:nvPr/>
          </p:nvSpPr>
          <p:spPr>
            <a:xfrm>
              <a:off x="8186616"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6" name="Oval 775"/>
            <p:cNvSpPr/>
            <p:nvPr/>
          </p:nvSpPr>
          <p:spPr>
            <a:xfrm>
              <a:off x="839987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7" name="Oval 776"/>
            <p:cNvSpPr/>
            <p:nvPr/>
          </p:nvSpPr>
          <p:spPr>
            <a:xfrm>
              <a:off x="861314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8" name="Oval 777"/>
            <p:cNvSpPr/>
            <p:nvPr/>
          </p:nvSpPr>
          <p:spPr>
            <a:xfrm>
              <a:off x="871978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9" name="Oval 778"/>
            <p:cNvSpPr/>
            <p:nvPr/>
          </p:nvSpPr>
          <p:spPr>
            <a:xfrm>
              <a:off x="520094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0" name="Oval 779"/>
            <p:cNvSpPr/>
            <p:nvPr/>
          </p:nvSpPr>
          <p:spPr>
            <a:xfrm>
              <a:off x="530757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1" name="Oval 780"/>
            <p:cNvSpPr/>
            <p:nvPr/>
          </p:nvSpPr>
          <p:spPr>
            <a:xfrm>
              <a:off x="5520841"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2" name="Oval 781"/>
            <p:cNvSpPr/>
            <p:nvPr/>
          </p:nvSpPr>
          <p:spPr>
            <a:xfrm>
              <a:off x="5734103"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3" name="Oval 782"/>
            <p:cNvSpPr/>
            <p:nvPr/>
          </p:nvSpPr>
          <p:spPr>
            <a:xfrm>
              <a:off x="5947365"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4" name="Oval 783"/>
            <p:cNvSpPr/>
            <p:nvPr/>
          </p:nvSpPr>
          <p:spPr>
            <a:xfrm>
              <a:off x="6160627"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5" name="Oval 784"/>
            <p:cNvSpPr/>
            <p:nvPr/>
          </p:nvSpPr>
          <p:spPr>
            <a:xfrm>
              <a:off x="637388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6" name="Oval 785"/>
            <p:cNvSpPr/>
            <p:nvPr/>
          </p:nvSpPr>
          <p:spPr>
            <a:xfrm>
              <a:off x="6587151"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7" name="Oval 786"/>
            <p:cNvSpPr/>
            <p:nvPr/>
          </p:nvSpPr>
          <p:spPr>
            <a:xfrm>
              <a:off x="6800413"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8" name="Oval 787"/>
            <p:cNvSpPr/>
            <p:nvPr/>
          </p:nvSpPr>
          <p:spPr>
            <a:xfrm>
              <a:off x="7013675"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9" name="Oval 788"/>
            <p:cNvSpPr/>
            <p:nvPr/>
          </p:nvSpPr>
          <p:spPr>
            <a:xfrm>
              <a:off x="7226937"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0" name="Oval 789"/>
            <p:cNvSpPr/>
            <p:nvPr/>
          </p:nvSpPr>
          <p:spPr>
            <a:xfrm>
              <a:off x="744019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1" name="Oval 790"/>
            <p:cNvSpPr/>
            <p:nvPr/>
          </p:nvSpPr>
          <p:spPr>
            <a:xfrm>
              <a:off x="7653461"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2" name="Oval 791"/>
            <p:cNvSpPr/>
            <p:nvPr/>
          </p:nvSpPr>
          <p:spPr>
            <a:xfrm>
              <a:off x="7866723"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3" name="Oval 792"/>
            <p:cNvSpPr/>
            <p:nvPr/>
          </p:nvSpPr>
          <p:spPr>
            <a:xfrm>
              <a:off x="8079985"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4" name="Oval 793"/>
            <p:cNvSpPr/>
            <p:nvPr/>
          </p:nvSpPr>
          <p:spPr>
            <a:xfrm>
              <a:off x="8293247"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5" name="Oval 794"/>
            <p:cNvSpPr/>
            <p:nvPr/>
          </p:nvSpPr>
          <p:spPr>
            <a:xfrm>
              <a:off x="850650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6" name="Oval 795"/>
            <p:cNvSpPr/>
            <p:nvPr/>
          </p:nvSpPr>
          <p:spPr>
            <a:xfrm>
              <a:off x="541421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7" name="Oval 796"/>
            <p:cNvSpPr/>
            <p:nvPr/>
          </p:nvSpPr>
          <p:spPr>
            <a:xfrm>
              <a:off x="562747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8" name="Oval 797"/>
            <p:cNvSpPr/>
            <p:nvPr/>
          </p:nvSpPr>
          <p:spPr>
            <a:xfrm>
              <a:off x="5840734"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9" name="Oval 798"/>
            <p:cNvSpPr/>
            <p:nvPr/>
          </p:nvSpPr>
          <p:spPr>
            <a:xfrm>
              <a:off x="6053996"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0" name="Oval 799"/>
            <p:cNvSpPr/>
            <p:nvPr/>
          </p:nvSpPr>
          <p:spPr>
            <a:xfrm>
              <a:off x="626725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1" name="Oval 800"/>
            <p:cNvSpPr/>
            <p:nvPr/>
          </p:nvSpPr>
          <p:spPr>
            <a:xfrm>
              <a:off x="648052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2" name="Oval 801"/>
            <p:cNvSpPr/>
            <p:nvPr/>
          </p:nvSpPr>
          <p:spPr>
            <a:xfrm>
              <a:off x="669378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3" name="Oval 802"/>
            <p:cNvSpPr/>
            <p:nvPr/>
          </p:nvSpPr>
          <p:spPr>
            <a:xfrm>
              <a:off x="6907044"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4" name="Oval 803"/>
            <p:cNvSpPr/>
            <p:nvPr/>
          </p:nvSpPr>
          <p:spPr>
            <a:xfrm>
              <a:off x="7120306"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5" name="Oval 804"/>
            <p:cNvSpPr/>
            <p:nvPr/>
          </p:nvSpPr>
          <p:spPr>
            <a:xfrm>
              <a:off x="733356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6" name="Oval 805"/>
            <p:cNvSpPr/>
            <p:nvPr/>
          </p:nvSpPr>
          <p:spPr>
            <a:xfrm>
              <a:off x="754683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7" name="Oval 806"/>
            <p:cNvSpPr/>
            <p:nvPr/>
          </p:nvSpPr>
          <p:spPr>
            <a:xfrm>
              <a:off x="776009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8" name="Oval 807"/>
            <p:cNvSpPr/>
            <p:nvPr/>
          </p:nvSpPr>
          <p:spPr>
            <a:xfrm>
              <a:off x="7973354"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9" name="Oval 808"/>
            <p:cNvSpPr/>
            <p:nvPr/>
          </p:nvSpPr>
          <p:spPr>
            <a:xfrm>
              <a:off x="8186616"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0" name="Oval 809"/>
            <p:cNvSpPr/>
            <p:nvPr/>
          </p:nvSpPr>
          <p:spPr>
            <a:xfrm>
              <a:off x="839987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1" name="Oval 810"/>
            <p:cNvSpPr/>
            <p:nvPr/>
          </p:nvSpPr>
          <p:spPr>
            <a:xfrm>
              <a:off x="861314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2" name="Oval 811"/>
            <p:cNvSpPr/>
            <p:nvPr/>
          </p:nvSpPr>
          <p:spPr>
            <a:xfrm>
              <a:off x="871978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3" name="Oval 812"/>
            <p:cNvSpPr/>
            <p:nvPr/>
          </p:nvSpPr>
          <p:spPr>
            <a:xfrm>
              <a:off x="520094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4" name="Oval 813"/>
            <p:cNvSpPr/>
            <p:nvPr/>
          </p:nvSpPr>
          <p:spPr>
            <a:xfrm>
              <a:off x="530757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5" name="Oval 814"/>
            <p:cNvSpPr/>
            <p:nvPr/>
          </p:nvSpPr>
          <p:spPr>
            <a:xfrm>
              <a:off x="5520841"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6" name="Oval 815"/>
            <p:cNvSpPr/>
            <p:nvPr/>
          </p:nvSpPr>
          <p:spPr>
            <a:xfrm>
              <a:off x="5734103"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7" name="Oval 816"/>
            <p:cNvSpPr/>
            <p:nvPr/>
          </p:nvSpPr>
          <p:spPr>
            <a:xfrm>
              <a:off x="5947365"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8" name="Oval 817"/>
            <p:cNvSpPr/>
            <p:nvPr/>
          </p:nvSpPr>
          <p:spPr>
            <a:xfrm>
              <a:off x="6160627"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9" name="Oval 818"/>
            <p:cNvSpPr/>
            <p:nvPr/>
          </p:nvSpPr>
          <p:spPr>
            <a:xfrm>
              <a:off x="637388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0" name="Oval 819"/>
            <p:cNvSpPr/>
            <p:nvPr/>
          </p:nvSpPr>
          <p:spPr>
            <a:xfrm>
              <a:off x="6587151"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1" name="Oval 820"/>
            <p:cNvSpPr/>
            <p:nvPr/>
          </p:nvSpPr>
          <p:spPr>
            <a:xfrm>
              <a:off x="6800413"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2" name="Oval 821"/>
            <p:cNvSpPr/>
            <p:nvPr/>
          </p:nvSpPr>
          <p:spPr>
            <a:xfrm>
              <a:off x="7013675"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3" name="Oval 822"/>
            <p:cNvSpPr/>
            <p:nvPr/>
          </p:nvSpPr>
          <p:spPr>
            <a:xfrm>
              <a:off x="7226937"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4" name="Oval 823"/>
            <p:cNvSpPr/>
            <p:nvPr/>
          </p:nvSpPr>
          <p:spPr>
            <a:xfrm>
              <a:off x="744019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5" name="Oval 824"/>
            <p:cNvSpPr/>
            <p:nvPr/>
          </p:nvSpPr>
          <p:spPr>
            <a:xfrm>
              <a:off x="7653461"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6" name="Oval 825"/>
            <p:cNvSpPr/>
            <p:nvPr/>
          </p:nvSpPr>
          <p:spPr>
            <a:xfrm>
              <a:off x="7866723"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7" name="Oval 826"/>
            <p:cNvSpPr/>
            <p:nvPr/>
          </p:nvSpPr>
          <p:spPr>
            <a:xfrm>
              <a:off x="8079985"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8" name="Oval 827"/>
            <p:cNvSpPr/>
            <p:nvPr/>
          </p:nvSpPr>
          <p:spPr>
            <a:xfrm>
              <a:off x="8293247"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9" name="Oval 828"/>
            <p:cNvSpPr/>
            <p:nvPr/>
          </p:nvSpPr>
          <p:spPr>
            <a:xfrm>
              <a:off x="850650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0" name="Oval 829"/>
            <p:cNvSpPr/>
            <p:nvPr/>
          </p:nvSpPr>
          <p:spPr>
            <a:xfrm>
              <a:off x="541421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1" name="Oval 830"/>
            <p:cNvSpPr/>
            <p:nvPr/>
          </p:nvSpPr>
          <p:spPr>
            <a:xfrm>
              <a:off x="562747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2" name="Oval 831"/>
            <p:cNvSpPr/>
            <p:nvPr/>
          </p:nvSpPr>
          <p:spPr>
            <a:xfrm>
              <a:off x="5840734"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3" name="Oval 832"/>
            <p:cNvSpPr/>
            <p:nvPr/>
          </p:nvSpPr>
          <p:spPr>
            <a:xfrm>
              <a:off x="6053996"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4" name="Oval 833"/>
            <p:cNvSpPr/>
            <p:nvPr/>
          </p:nvSpPr>
          <p:spPr>
            <a:xfrm>
              <a:off x="626725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5" name="Oval 834"/>
            <p:cNvSpPr/>
            <p:nvPr/>
          </p:nvSpPr>
          <p:spPr>
            <a:xfrm>
              <a:off x="648052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6" name="Oval 835"/>
            <p:cNvSpPr/>
            <p:nvPr/>
          </p:nvSpPr>
          <p:spPr>
            <a:xfrm>
              <a:off x="669378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7" name="Oval 836"/>
            <p:cNvSpPr/>
            <p:nvPr/>
          </p:nvSpPr>
          <p:spPr>
            <a:xfrm>
              <a:off x="6907044"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8" name="Oval 837"/>
            <p:cNvSpPr/>
            <p:nvPr/>
          </p:nvSpPr>
          <p:spPr>
            <a:xfrm>
              <a:off x="7120306"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9" name="Oval 838"/>
            <p:cNvSpPr/>
            <p:nvPr/>
          </p:nvSpPr>
          <p:spPr>
            <a:xfrm>
              <a:off x="733356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0" name="Oval 839"/>
            <p:cNvSpPr/>
            <p:nvPr/>
          </p:nvSpPr>
          <p:spPr>
            <a:xfrm>
              <a:off x="754683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1" name="Oval 840"/>
            <p:cNvSpPr/>
            <p:nvPr/>
          </p:nvSpPr>
          <p:spPr>
            <a:xfrm>
              <a:off x="776009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2" name="Oval 841"/>
            <p:cNvSpPr/>
            <p:nvPr/>
          </p:nvSpPr>
          <p:spPr>
            <a:xfrm>
              <a:off x="7973354"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3" name="Oval 842"/>
            <p:cNvSpPr/>
            <p:nvPr/>
          </p:nvSpPr>
          <p:spPr>
            <a:xfrm>
              <a:off x="8186616"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4" name="Oval 843"/>
            <p:cNvSpPr/>
            <p:nvPr/>
          </p:nvSpPr>
          <p:spPr>
            <a:xfrm>
              <a:off x="839987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5" name="Oval 844"/>
            <p:cNvSpPr/>
            <p:nvPr/>
          </p:nvSpPr>
          <p:spPr>
            <a:xfrm>
              <a:off x="861314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6" name="Oval 845"/>
            <p:cNvSpPr/>
            <p:nvPr/>
          </p:nvSpPr>
          <p:spPr>
            <a:xfrm>
              <a:off x="871978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7" name="Oval 846"/>
            <p:cNvSpPr/>
            <p:nvPr/>
          </p:nvSpPr>
          <p:spPr>
            <a:xfrm>
              <a:off x="520094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8" name="Oval 847"/>
            <p:cNvSpPr/>
            <p:nvPr/>
          </p:nvSpPr>
          <p:spPr>
            <a:xfrm>
              <a:off x="530757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9" name="Oval 848"/>
            <p:cNvSpPr/>
            <p:nvPr/>
          </p:nvSpPr>
          <p:spPr>
            <a:xfrm>
              <a:off x="5520841"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0" name="Oval 849"/>
            <p:cNvSpPr/>
            <p:nvPr/>
          </p:nvSpPr>
          <p:spPr>
            <a:xfrm>
              <a:off x="5734103"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1" name="Oval 850"/>
            <p:cNvSpPr/>
            <p:nvPr/>
          </p:nvSpPr>
          <p:spPr>
            <a:xfrm>
              <a:off x="5947365"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2" name="Oval 851"/>
            <p:cNvSpPr/>
            <p:nvPr/>
          </p:nvSpPr>
          <p:spPr>
            <a:xfrm>
              <a:off x="6160627"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3" name="Oval 852"/>
            <p:cNvSpPr/>
            <p:nvPr/>
          </p:nvSpPr>
          <p:spPr>
            <a:xfrm>
              <a:off x="637388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4" name="Oval 853"/>
            <p:cNvSpPr/>
            <p:nvPr/>
          </p:nvSpPr>
          <p:spPr>
            <a:xfrm>
              <a:off x="6587151"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5" name="Oval 854"/>
            <p:cNvSpPr/>
            <p:nvPr/>
          </p:nvSpPr>
          <p:spPr>
            <a:xfrm>
              <a:off x="6800413"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6" name="Oval 855"/>
            <p:cNvSpPr/>
            <p:nvPr/>
          </p:nvSpPr>
          <p:spPr>
            <a:xfrm>
              <a:off x="7013675"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7" name="Oval 856"/>
            <p:cNvSpPr/>
            <p:nvPr/>
          </p:nvSpPr>
          <p:spPr>
            <a:xfrm>
              <a:off x="7226937"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8" name="Oval 857"/>
            <p:cNvSpPr/>
            <p:nvPr/>
          </p:nvSpPr>
          <p:spPr>
            <a:xfrm>
              <a:off x="744019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9" name="Oval 858"/>
            <p:cNvSpPr/>
            <p:nvPr/>
          </p:nvSpPr>
          <p:spPr>
            <a:xfrm>
              <a:off x="7653461"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0" name="Oval 859"/>
            <p:cNvSpPr/>
            <p:nvPr/>
          </p:nvSpPr>
          <p:spPr>
            <a:xfrm>
              <a:off x="7866723"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1" name="Oval 860"/>
            <p:cNvSpPr/>
            <p:nvPr/>
          </p:nvSpPr>
          <p:spPr>
            <a:xfrm>
              <a:off x="8079985"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2" name="Oval 861"/>
            <p:cNvSpPr/>
            <p:nvPr/>
          </p:nvSpPr>
          <p:spPr>
            <a:xfrm>
              <a:off x="8293247"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3" name="Oval 862"/>
            <p:cNvSpPr/>
            <p:nvPr/>
          </p:nvSpPr>
          <p:spPr>
            <a:xfrm>
              <a:off x="850650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4" name="Oval 863"/>
            <p:cNvSpPr/>
            <p:nvPr/>
          </p:nvSpPr>
          <p:spPr>
            <a:xfrm>
              <a:off x="541421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5" name="Oval 864"/>
            <p:cNvSpPr/>
            <p:nvPr/>
          </p:nvSpPr>
          <p:spPr>
            <a:xfrm>
              <a:off x="562747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6" name="Oval 865"/>
            <p:cNvSpPr/>
            <p:nvPr/>
          </p:nvSpPr>
          <p:spPr>
            <a:xfrm>
              <a:off x="5840734"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7" name="Oval 866"/>
            <p:cNvSpPr/>
            <p:nvPr/>
          </p:nvSpPr>
          <p:spPr>
            <a:xfrm>
              <a:off x="6053996"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8" name="Oval 867"/>
            <p:cNvSpPr/>
            <p:nvPr/>
          </p:nvSpPr>
          <p:spPr>
            <a:xfrm>
              <a:off x="626725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9" name="Oval 868"/>
            <p:cNvSpPr/>
            <p:nvPr/>
          </p:nvSpPr>
          <p:spPr>
            <a:xfrm>
              <a:off x="648052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0" name="Oval 869"/>
            <p:cNvSpPr/>
            <p:nvPr/>
          </p:nvSpPr>
          <p:spPr>
            <a:xfrm>
              <a:off x="669378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1" name="Oval 870"/>
            <p:cNvSpPr/>
            <p:nvPr/>
          </p:nvSpPr>
          <p:spPr>
            <a:xfrm>
              <a:off x="6907044"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2" name="Oval 871"/>
            <p:cNvSpPr/>
            <p:nvPr/>
          </p:nvSpPr>
          <p:spPr>
            <a:xfrm>
              <a:off x="7120306"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3" name="Oval 872"/>
            <p:cNvSpPr/>
            <p:nvPr/>
          </p:nvSpPr>
          <p:spPr>
            <a:xfrm>
              <a:off x="733356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4" name="Oval 873"/>
            <p:cNvSpPr/>
            <p:nvPr/>
          </p:nvSpPr>
          <p:spPr>
            <a:xfrm>
              <a:off x="754683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5" name="Oval 874"/>
            <p:cNvSpPr/>
            <p:nvPr/>
          </p:nvSpPr>
          <p:spPr>
            <a:xfrm>
              <a:off x="776009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6" name="Oval 875"/>
            <p:cNvSpPr/>
            <p:nvPr/>
          </p:nvSpPr>
          <p:spPr>
            <a:xfrm>
              <a:off x="7973354"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7" name="Oval 876"/>
            <p:cNvSpPr/>
            <p:nvPr/>
          </p:nvSpPr>
          <p:spPr>
            <a:xfrm>
              <a:off x="8186616"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8" name="Oval 877"/>
            <p:cNvSpPr/>
            <p:nvPr/>
          </p:nvSpPr>
          <p:spPr>
            <a:xfrm>
              <a:off x="839987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9" name="Oval 878"/>
            <p:cNvSpPr/>
            <p:nvPr/>
          </p:nvSpPr>
          <p:spPr>
            <a:xfrm>
              <a:off x="861314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0" name="Oval 879"/>
            <p:cNvSpPr/>
            <p:nvPr/>
          </p:nvSpPr>
          <p:spPr>
            <a:xfrm>
              <a:off x="871978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1" name="Oval 880"/>
            <p:cNvSpPr/>
            <p:nvPr/>
          </p:nvSpPr>
          <p:spPr>
            <a:xfrm>
              <a:off x="520094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2" name="Oval 881"/>
            <p:cNvSpPr/>
            <p:nvPr/>
          </p:nvSpPr>
          <p:spPr>
            <a:xfrm>
              <a:off x="530757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3" name="Oval 882"/>
            <p:cNvSpPr/>
            <p:nvPr/>
          </p:nvSpPr>
          <p:spPr>
            <a:xfrm>
              <a:off x="5520841"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4" name="Oval 883"/>
            <p:cNvSpPr/>
            <p:nvPr/>
          </p:nvSpPr>
          <p:spPr>
            <a:xfrm>
              <a:off x="5734103"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5" name="Oval 884"/>
            <p:cNvSpPr/>
            <p:nvPr/>
          </p:nvSpPr>
          <p:spPr>
            <a:xfrm>
              <a:off x="5947365"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6" name="Oval 885"/>
            <p:cNvSpPr/>
            <p:nvPr/>
          </p:nvSpPr>
          <p:spPr>
            <a:xfrm>
              <a:off x="6160627"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7" name="Oval 886"/>
            <p:cNvSpPr/>
            <p:nvPr/>
          </p:nvSpPr>
          <p:spPr>
            <a:xfrm>
              <a:off x="637388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8" name="Oval 887"/>
            <p:cNvSpPr/>
            <p:nvPr/>
          </p:nvSpPr>
          <p:spPr>
            <a:xfrm>
              <a:off x="6587151"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9" name="Oval 888"/>
            <p:cNvSpPr/>
            <p:nvPr/>
          </p:nvSpPr>
          <p:spPr>
            <a:xfrm>
              <a:off x="6800413"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0" name="Oval 889"/>
            <p:cNvSpPr/>
            <p:nvPr/>
          </p:nvSpPr>
          <p:spPr>
            <a:xfrm>
              <a:off x="7013675"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1" name="Oval 890"/>
            <p:cNvSpPr/>
            <p:nvPr/>
          </p:nvSpPr>
          <p:spPr>
            <a:xfrm>
              <a:off x="7226937"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2" name="Oval 891"/>
            <p:cNvSpPr/>
            <p:nvPr/>
          </p:nvSpPr>
          <p:spPr>
            <a:xfrm>
              <a:off x="744019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3" name="Oval 892"/>
            <p:cNvSpPr/>
            <p:nvPr/>
          </p:nvSpPr>
          <p:spPr>
            <a:xfrm>
              <a:off x="7653461"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4" name="Oval 893"/>
            <p:cNvSpPr/>
            <p:nvPr/>
          </p:nvSpPr>
          <p:spPr>
            <a:xfrm>
              <a:off x="7866723"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5" name="Oval 894"/>
            <p:cNvSpPr/>
            <p:nvPr/>
          </p:nvSpPr>
          <p:spPr>
            <a:xfrm>
              <a:off x="8079985"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6" name="Oval 895"/>
            <p:cNvSpPr/>
            <p:nvPr/>
          </p:nvSpPr>
          <p:spPr>
            <a:xfrm>
              <a:off x="8293247"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7" name="Oval 896"/>
            <p:cNvSpPr/>
            <p:nvPr/>
          </p:nvSpPr>
          <p:spPr>
            <a:xfrm>
              <a:off x="850650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8" name="Oval 897"/>
            <p:cNvSpPr/>
            <p:nvPr/>
          </p:nvSpPr>
          <p:spPr>
            <a:xfrm>
              <a:off x="541421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9" name="Oval 898"/>
            <p:cNvSpPr/>
            <p:nvPr/>
          </p:nvSpPr>
          <p:spPr>
            <a:xfrm>
              <a:off x="562747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0" name="Oval 899"/>
            <p:cNvSpPr/>
            <p:nvPr/>
          </p:nvSpPr>
          <p:spPr>
            <a:xfrm>
              <a:off x="5840734"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1" name="Oval 900"/>
            <p:cNvSpPr/>
            <p:nvPr/>
          </p:nvSpPr>
          <p:spPr>
            <a:xfrm>
              <a:off x="6053996"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2" name="Oval 901"/>
            <p:cNvSpPr/>
            <p:nvPr/>
          </p:nvSpPr>
          <p:spPr>
            <a:xfrm>
              <a:off x="626725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3" name="Oval 902"/>
            <p:cNvSpPr/>
            <p:nvPr/>
          </p:nvSpPr>
          <p:spPr>
            <a:xfrm>
              <a:off x="648052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4" name="Oval 903"/>
            <p:cNvSpPr/>
            <p:nvPr/>
          </p:nvSpPr>
          <p:spPr>
            <a:xfrm>
              <a:off x="669378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5" name="Oval 904"/>
            <p:cNvSpPr/>
            <p:nvPr/>
          </p:nvSpPr>
          <p:spPr>
            <a:xfrm>
              <a:off x="6907044"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6" name="Oval 905"/>
            <p:cNvSpPr/>
            <p:nvPr/>
          </p:nvSpPr>
          <p:spPr>
            <a:xfrm>
              <a:off x="7120306"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7" name="Oval 906"/>
            <p:cNvSpPr/>
            <p:nvPr/>
          </p:nvSpPr>
          <p:spPr>
            <a:xfrm>
              <a:off x="733356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8" name="Oval 907"/>
            <p:cNvSpPr/>
            <p:nvPr/>
          </p:nvSpPr>
          <p:spPr>
            <a:xfrm>
              <a:off x="754683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9" name="Oval 908"/>
            <p:cNvSpPr/>
            <p:nvPr/>
          </p:nvSpPr>
          <p:spPr>
            <a:xfrm>
              <a:off x="776009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0" name="Oval 909"/>
            <p:cNvSpPr/>
            <p:nvPr/>
          </p:nvSpPr>
          <p:spPr>
            <a:xfrm>
              <a:off x="7973354"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1" name="Oval 910"/>
            <p:cNvSpPr/>
            <p:nvPr/>
          </p:nvSpPr>
          <p:spPr>
            <a:xfrm>
              <a:off x="8186616"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2" name="Oval 911"/>
            <p:cNvSpPr/>
            <p:nvPr/>
          </p:nvSpPr>
          <p:spPr>
            <a:xfrm>
              <a:off x="839987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3" name="Oval 912"/>
            <p:cNvSpPr/>
            <p:nvPr/>
          </p:nvSpPr>
          <p:spPr>
            <a:xfrm>
              <a:off x="861314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4" name="Oval 913"/>
            <p:cNvSpPr/>
            <p:nvPr/>
          </p:nvSpPr>
          <p:spPr>
            <a:xfrm>
              <a:off x="871978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5" name="Oval 914"/>
            <p:cNvSpPr/>
            <p:nvPr/>
          </p:nvSpPr>
          <p:spPr>
            <a:xfrm>
              <a:off x="520094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6" name="Oval 915"/>
            <p:cNvSpPr/>
            <p:nvPr/>
          </p:nvSpPr>
          <p:spPr>
            <a:xfrm>
              <a:off x="530757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7" name="Oval 916"/>
            <p:cNvSpPr/>
            <p:nvPr/>
          </p:nvSpPr>
          <p:spPr>
            <a:xfrm>
              <a:off x="5520841"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8" name="Oval 917"/>
            <p:cNvSpPr/>
            <p:nvPr/>
          </p:nvSpPr>
          <p:spPr>
            <a:xfrm>
              <a:off x="5734103"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9" name="Oval 918"/>
            <p:cNvSpPr/>
            <p:nvPr/>
          </p:nvSpPr>
          <p:spPr>
            <a:xfrm>
              <a:off x="5947365"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0" name="Oval 919"/>
            <p:cNvSpPr/>
            <p:nvPr/>
          </p:nvSpPr>
          <p:spPr>
            <a:xfrm>
              <a:off x="6160627"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1" name="Oval 920"/>
            <p:cNvSpPr/>
            <p:nvPr/>
          </p:nvSpPr>
          <p:spPr>
            <a:xfrm>
              <a:off x="637388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2" name="Oval 921"/>
            <p:cNvSpPr/>
            <p:nvPr/>
          </p:nvSpPr>
          <p:spPr>
            <a:xfrm>
              <a:off x="6587151"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3" name="Oval 922"/>
            <p:cNvSpPr/>
            <p:nvPr/>
          </p:nvSpPr>
          <p:spPr>
            <a:xfrm>
              <a:off x="6800413"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4" name="Oval 923"/>
            <p:cNvSpPr/>
            <p:nvPr/>
          </p:nvSpPr>
          <p:spPr>
            <a:xfrm>
              <a:off x="7013675"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5" name="Oval 924"/>
            <p:cNvSpPr/>
            <p:nvPr/>
          </p:nvSpPr>
          <p:spPr>
            <a:xfrm>
              <a:off x="7226937"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6" name="Oval 925"/>
            <p:cNvSpPr/>
            <p:nvPr/>
          </p:nvSpPr>
          <p:spPr>
            <a:xfrm>
              <a:off x="744019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7" name="Oval 926"/>
            <p:cNvSpPr/>
            <p:nvPr/>
          </p:nvSpPr>
          <p:spPr>
            <a:xfrm>
              <a:off x="7653461"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8" name="Oval 927"/>
            <p:cNvSpPr/>
            <p:nvPr/>
          </p:nvSpPr>
          <p:spPr>
            <a:xfrm>
              <a:off x="7866723"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9" name="Oval 928"/>
            <p:cNvSpPr/>
            <p:nvPr/>
          </p:nvSpPr>
          <p:spPr>
            <a:xfrm>
              <a:off x="8079985"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0" name="Oval 929"/>
            <p:cNvSpPr/>
            <p:nvPr/>
          </p:nvSpPr>
          <p:spPr>
            <a:xfrm>
              <a:off x="8293247"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1" name="Oval 930"/>
            <p:cNvSpPr/>
            <p:nvPr/>
          </p:nvSpPr>
          <p:spPr>
            <a:xfrm>
              <a:off x="850650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2" name="Oval 931"/>
            <p:cNvSpPr/>
            <p:nvPr/>
          </p:nvSpPr>
          <p:spPr>
            <a:xfrm>
              <a:off x="541421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3" name="Oval 932"/>
            <p:cNvSpPr/>
            <p:nvPr/>
          </p:nvSpPr>
          <p:spPr>
            <a:xfrm>
              <a:off x="562747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4" name="Oval 933"/>
            <p:cNvSpPr/>
            <p:nvPr/>
          </p:nvSpPr>
          <p:spPr>
            <a:xfrm>
              <a:off x="5840734"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5" name="Oval 934"/>
            <p:cNvSpPr/>
            <p:nvPr/>
          </p:nvSpPr>
          <p:spPr>
            <a:xfrm>
              <a:off x="6053996"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6" name="Oval 935"/>
            <p:cNvSpPr/>
            <p:nvPr/>
          </p:nvSpPr>
          <p:spPr>
            <a:xfrm>
              <a:off x="626725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7" name="Oval 936"/>
            <p:cNvSpPr/>
            <p:nvPr/>
          </p:nvSpPr>
          <p:spPr>
            <a:xfrm>
              <a:off x="648052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8" name="Oval 937"/>
            <p:cNvSpPr/>
            <p:nvPr/>
          </p:nvSpPr>
          <p:spPr>
            <a:xfrm>
              <a:off x="669378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9" name="Oval 938"/>
            <p:cNvSpPr/>
            <p:nvPr/>
          </p:nvSpPr>
          <p:spPr>
            <a:xfrm>
              <a:off x="6907044"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0" name="Oval 939"/>
            <p:cNvSpPr/>
            <p:nvPr/>
          </p:nvSpPr>
          <p:spPr>
            <a:xfrm>
              <a:off x="7120306"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1" name="Oval 940"/>
            <p:cNvSpPr/>
            <p:nvPr/>
          </p:nvSpPr>
          <p:spPr>
            <a:xfrm>
              <a:off x="733356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2" name="Oval 941"/>
            <p:cNvSpPr/>
            <p:nvPr/>
          </p:nvSpPr>
          <p:spPr>
            <a:xfrm>
              <a:off x="754683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3" name="Oval 942"/>
            <p:cNvSpPr/>
            <p:nvPr/>
          </p:nvSpPr>
          <p:spPr>
            <a:xfrm>
              <a:off x="776009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4" name="Oval 943"/>
            <p:cNvSpPr/>
            <p:nvPr/>
          </p:nvSpPr>
          <p:spPr>
            <a:xfrm>
              <a:off x="7973354"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5" name="Oval 944"/>
            <p:cNvSpPr/>
            <p:nvPr/>
          </p:nvSpPr>
          <p:spPr>
            <a:xfrm>
              <a:off x="8186616"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6" name="Oval 945"/>
            <p:cNvSpPr/>
            <p:nvPr/>
          </p:nvSpPr>
          <p:spPr>
            <a:xfrm>
              <a:off x="839987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7" name="Oval 946"/>
            <p:cNvSpPr/>
            <p:nvPr/>
          </p:nvSpPr>
          <p:spPr>
            <a:xfrm>
              <a:off x="861314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8" name="Oval 947"/>
            <p:cNvSpPr/>
            <p:nvPr/>
          </p:nvSpPr>
          <p:spPr>
            <a:xfrm>
              <a:off x="871978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9" name="Oval 948"/>
            <p:cNvSpPr/>
            <p:nvPr/>
          </p:nvSpPr>
          <p:spPr>
            <a:xfrm>
              <a:off x="520094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0" name="Oval 949"/>
            <p:cNvSpPr/>
            <p:nvPr/>
          </p:nvSpPr>
          <p:spPr>
            <a:xfrm>
              <a:off x="530757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1" name="Oval 950"/>
            <p:cNvSpPr/>
            <p:nvPr/>
          </p:nvSpPr>
          <p:spPr>
            <a:xfrm>
              <a:off x="5520841"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2" name="Oval 951"/>
            <p:cNvSpPr/>
            <p:nvPr/>
          </p:nvSpPr>
          <p:spPr>
            <a:xfrm>
              <a:off x="5734103"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3" name="Oval 952"/>
            <p:cNvSpPr/>
            <p:nvPr/>
          </p:nvSpPr>
          <p:spPr>
            <a:xfrm>
              <a:off x="5947365"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4" name="Oval 953"/>
            <p:cNvSpPr/>
            <p:nvPr/>
          </p:nvSpPr>
          <p:spPr>
            <a:xfrm>
              <a:off x="6160627"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5" name="Oval 954"/>
            <p:cNvSpPr/>
            <p:nvPr/>
          </p:nvSpPr>
          <p:spPr>
            <a:xfrm>
              <a:off x="637388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6" name="Oval 955"/>
            <p:cNvSpPr/>
            <p:nvPr/>
          </p:nvSpPr>
          <p:spPr>
            <a:xfrm>
              <a:off x="6587151"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7" name="Oval 956"/>
            <p:cNvSpPr/>
            <p:nvPr/>
          </p:nvSpPr>
          <p:spPr>
            <a:xfrm>
              <a:off x="6800413"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8" name="Oval 957"/>
            <p:cNvSpPr/>
            <p:nvPr/>
          </p:nvSpPr>
          <p:spPr>
            <a:xfrm>
              <a:off x="7013675"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9" name="Oval 958"/>
            <p:cNvSpPr/>
            <p:nvPr/>
          </p:nvSpPr>
          <p:spPr>
            <a:xfrm>
              <a:off x="7226937"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0" name="Oval 959"/>
            <p:cNvSpPr/>
            <p:nvPr/>
          </p:nvSpPr>
          <p:spPr>
            <a:xfrm>
              <a:off x="744019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1" name="Oval 960"/>
            <p:cNvSpPr/>
            <p:nvPr/>
          </p:nvSpPr>
          <p:spPr>
            <a:xfrm>
              <a:off x="7653461"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2" name="Oval 961"/>
            <p:cNvSpPr/>
            <p:nvPr/>
          </p:nvSpPr>
          <p:spPr>
            <a:xfrm>
              <a:off x="7866723"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3" name="Oval 962"/>
            <p:cNvSpPr/>
            <p:nvPr/>
          </p:nvSpPr>
          <p:spPr>
            <a:xfrm>
              <a:off x="8079985"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4" name="Oval 963"/>
            <p:cNvSpPr/>
            <p:nvPr/>
          </p:nvSpPr>
          <p:spPr>
            <a:xfrm>
              <a:off x="8293247"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5" name="Oval 964"/>
            <p:cNvSpPr/>
            <p:nvPr/>
          </p:nvSpPr>
          <p:spPr>
            <a:xfrm>
              <a:off x="850650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6" name="Oval 965"/>
            <p:cNvSpPr/>
            <p:nvPr/>
          </p:nvSpPr>
          <p:spPr>
            <a:xfrm>
              <a:off x="541421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7" name="Oval 966"/>
            <p:cNvSpPr/>
            <p:nvPr/>
          </p:nvSpPr>
          <p:spPr>
            <a:xfrm>
              <a:off x="562747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8" name="Oval 967"/>
            <p:cNvSpPr/>
            <p:nvPr/>
          </p:nvSpPr>
          <p:spPr>
            <a:xfrm>
              <a:off x="5840734"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9" name="Oval 968"/>
            <p:cNvSpPr/>
            <p:nvPr/>
          </p:nvSpPr>
          <p:spPr>
            <a:xfrm>
              <a:off x="6053996"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0" name="Oval 969"/>
            <p:cNvSpPr/>
            <p:nvPr/>
          </p:nvSpPr>
          <p:spPr>
            <a:xfrm>
              <a:off x="626725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1" name="Oval 970"/>
            <p:cNvSpPr/>
            <p:nvPr/>
          </p:nvSpPr>
          <p:spPr>
            <a:xfrm>
              <a:off x="648052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2" name="Oval 971"/>
            <p:cNvSpPr/>
            <p:nvPr/>
          </p:nvSpPr>
          <p:spPr>
            <a:xfrm>
              <a:off x="669378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3" name="Oval 972"/>
            <p:cNvSpPr/>
            <p:nvPr/>
          </p:nvSpPr>
          <p:spPr>
            <a:xfrm>
              <a:off x="6907044"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4" name="Oval 973"/>
            <p:cNvSpPr/>
            <p:nvPr/>
          </p:nvSpPr>
          <p:spPr>
            <a:xfrm>
              <a:off x="7120306"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5" name="Oval 974"/>
            <p:cNvSpPr/>
            <p:nvPr/>
          </p:nvSpPr>
          <p:spPr>
            <a:xfrm>
              <a:off x="733356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6" name="Oval 975"/>
            <p:cNvSpPr/>
            <p:nvPr/>
          </p:nvSpPr>
          <p:spPr>
            <a:xfrm>
              <a:off x="754683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7" name="Oval 976"/>
            <p:cNvSpPr/>
            <p:nvPr/>
          </p:nvSpPr>
          <p:spPr>
            <a:xfrm>
              <a:off x="776009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8" name="Oval 977"/>
            <p:cNvSpPr/>
            <p:nvPr/>
          </p:nvSpPr>
          <p:spPr>
            <a:xfrm>
              <a:off x="7973354"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9" name="Oval 978"/>
            <p:cNvSpPr/>
            <p:nvPr/>
          </p:nvSpPr>
          <p:spPr>
            <a:xfrm>
              <a:off x="8186616"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0" name="Oval 979"/>
            <p:cNvSpPr/>
            <p:nvPr/>
          </p:nvSpPr>
          <p:spPr>
            <a:xfrm>
              <a:off x="839987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1" name="Oval 980"/>
            <p:cNvSpPr/>
            <p:nvPr/>
          </p:nvSpPr>
          <p:spPr>
            <a:xfrm>
              <a:off x="861314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2" name="Oval 981"/>
            <p:cNvSpPr/>
            <p:nvPr/>
          </p:nvSpPr>
          <p:spPr>
            <a:xfrm>
              <a:off x="871978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3" name="Oval 982"/>
            <p:cNvSpPr/>
            <p:nvPr/>
          </p:nvSpPr>
          <p:spPr>
            <a:xfrm>
              <a:off x="520094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4" name="Oval 983"/>
            <p:cNvSpPr/>
            <p:nvPr/>
          </p:nvSpPr>
          <p:spPr>
            <a:xfrm>
              <a:off x="530757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5" name="Oval 984"/>
            <p:cNvSpPr/>
            <p:nvPr/>
          </p:nvSpPr>
          <p:spPr>
            <a:xfrm>
              <a:off x="5520841"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6" name="Oval 985"/>
            <p:cNvSpPr/>
            <p:nvPr/>
          </p:nvSpPr>
          <p:spPr>
            <a:xfrm>
              <a:off x="5734103"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7" name="Oval 986"/>
            <p:cNvSpPr/>
            <p:nvPr/>
          </p:nvSpPr>
          <p:spPr>
            <a:xfrm>
              <a:off x="5947365"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8" name="Oval 987"/>
            <p:cNvSpPr/>
            <p:nvPr/>
          </p:nvSpPr>
          <p:spPr>
            <a:xfrm>
              <a:off x="6160627"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9" name="Oval 988"/>
            <p:cNvSpPr/>
            <p:nvPr/>
          </p:nvSpPr>
          <p:spPr>
            <a:xfrm>
              <a:off x="637388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0" name="Oval 989"/>
            <p:cNvSpPr/>
            <p:nvPr/>
          </p:nvSpPr>
          <p:spPr>
            <a:xfrm>
              <a:off x="6587151"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1" name="Oval 990"/>
            <p:cNvSpPr/>
            <p:nvPr/>
          </p:nvSpPr>
          <p:spPr>
            <a:xfrm>
              <a:off x="6800413"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2" name="Oval 991"/>
            <p:cNvSpPr/>
            <p:nvPr/>
          </p:nvSpPr>
          <p:spPr>
            <a:xfrm>
              <a:off x="7013675"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3" name="Oval 992"/>
            <p:cNvSpPr/>
            <p:nvPr/>
          </p:nvSpPr>
          <p:spPr>
            <a:xfrm>
              <a:off x="7226937"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4" name="Oval 993"/>
            <p:cNvSpPr/>
            <p:nvPr/>
          </p:nvSpPr>
          <p:spPr>
            <a:xfrm>
              <a:off x="744019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5" name="Oval 994"/>
            <p:cNvSpPr/>
            <p:nvPr/>
          </p:nvSpPr>
          <p:spPr>
            <a:xfrm>
              <a:off x="7653461"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6" name="Oval 995"/>
            <p:cNvSpPr/>
            <p:nvPr/>
          </p:nvSpPr>
          <p:spPr>
            <a:xfrm>
              <a:off x="7866723"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7" name="Oval 996"/>
            <p:cNvSpPr/>
            <p:nvPr/>
          </p:nvSpPr>
          <p:spPr>
            <a:xfrm>
              <a:off x="8079985"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8" name="Oval 997"/>
            <p:cNvSpPr/>
            <p:nvPr/>
          </p:nvSpPr>
          <p:spPr>
            <a:xfrm>
              <a:off x="8293247"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9" name="Oval 998"/>
            <p:cNvSpPr/>
            <p:nvPr/>
          </p:nvSpPr>
          <p:spPr>
            <a:xfrm>
              <a:off x="850650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0" name="Oval 999"/>
            <p:cNvSpPr/>
            <p:nvPr/>
          </p:nvSpPr>
          <p:spPr>
            <a:xfrm>
              <a:off x="541421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1" name="Oval 1000"/>
            <p:cNvSpPr/>
            <p:nvPr/>
          </p:nvSpPr>
          <p:spPr>
            <a:xfrm>
              <a:off x="562747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2" name="Oval 1001"/>
            <p:cNvSpPr/>
            <p:nvPr/>
          </p:nvSpPr>
          <p:spPr>
            <a:xfrm>
              <a:off x="5840734"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3" name="Oval 1002"/>
            <p:cNvSpPr/>
            <p:nvPr/>
          </p:nvSpPr>
          <p:spPr>
            <a:xfrm>
              <a:off x="6053996"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4" name="Oval 1003"/>
            <p:cNvSpPr/>
            <p:nvPr/>
          </p:nvSpPr>
          <p:spPr>
            <a:xfrm>
              <a:off x="626725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5" name="Oval 1004"/>
            <p:cNvSpPr/>
            <p:nvPr/>
          </p:nvSpPr>
          <p:spPr>
            <a:xfrm>
              <a:off x="648052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6" name="Oval 1005"/>
            <p:cNvSpPr/>
            <p:nvPr/>
          </p:nvSpPr>
          <p:spPr>
            <a:xfrm>
              <a:off x="669378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7" name="Oval 1006"/>
            <p:cNvSpPr/>
            <p:nvPr/>
          </p:nvSpPr>
          <p:spPr>
            <a:xfrm>
              <a:off x="6907044"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8" name="Oval 1007"/>
            <p:cNvSpPr/>
            <p:nvPr/>
          </p:nvSpPr>
          <p:spPr>
            <a:xfrm>
              <a:off x="7120306"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9" name="Oval 1008"/>
            <p:cNvSpPr/>
            <p:nvPr/>
          </p:nvSpPr>
          <p:spPr>
            <a:xfrm>
              <a:off x="733356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0" name="Oval 1009"/>
            <p:cNvSpPr/>
            <p:nvPr/>
          </p:nvSpPr>
          <p:spPr>
            <a:xfrm>
              <a:off x="754683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1" name="Oval 1010"/>
            <p:cNvSpPr/>
            <p:nvPr/>
          </p:nvSpPr>
          <p:spPr>
            <a:xfrm>
              <a:off x="776009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2" name="Oval 1011"/>
            <p:cNvSpPr/>
            <p:nvPr/>
          </p:nvSpPr>
          <p:spPr>
            <a:xfrm>
              <a:off x="7973354"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3" name="Oval 1012"/>
            <p:cNvSpPr/>
            <p:nvPr/>
          </p:nvSpPr>
          <p:spPr>
            <a:xfrm>
              <a:off x="8186616"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4" name="Oval 1013"/>
            <p:cNvSpPr/>
            <p:nvPr/>
          </p:nvSpPr>
          <p:spPr>
            <a:xfrm>
              <a:off x="839987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5" name="Oval 1014"/>
            <p:cNvSpPr/>
            <p:nvPr/>
          </p:nvSpPr>
          <p:spPr>
            <a:xfrm>
              <a:off x="861314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6" name="Oval 1015"/>
            <p:cNvSpPr/>
            <p:nvPr/>
          </p:nvSpPr>
          <p:spPr>
            <a:xfrm>
              <a:off x="871978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7" name="Oval 1016"/>
            <p:cNvSpPr/>
            <p:nvPr/>
          </p:nvSpPr>
          <p:spPr>
            <a:xfrm>
              <a:off x="520094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8" name="Oval 1017"/>
            <p:cNvSpPr/>
            <p:nvPr/>
          </p:nvSpPr>
          <p:spPr>
            <a:xfrm>
              <a:off x="530757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9" name="Oval 1018"/>
            <p:cNvSpPr/>
            <p:nvPr/>
          </p:nvSpPr>
          <p:spPr>
            <a:xfrm>
              <a:off x="5520841"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0" name="Oval 1019"/>
            <p:cNvSpPr/>
            <p:nvPr/>
          </p:nvSpPr>
          <p:spPr>
            <a:xfrm>
              <a:off x="5734103"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1" name="Oval 1020"/>
            <p:cNvSpPr/>
            <p:nvPr/>
          </p:nvSpPr>
          <p:spPr>
            <a:xfrm>
              <a:off x="5947365"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2" name="Oval 1021"/>
            <p:cNvSpPr/>
            <p:nvPr/>
          </p:nvSpPr>
          <p:spPr>
            <a:xfrm>
              <a:off x="6160627"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3" name="Oval 1022"/>
            <p:cNvSpPr/>
            <p:nvPr/>
          </p:nvSpPr>
          <p:spPr>
            <a:xfrm>
              <a:off x="637388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4" name="Oval 1023"/>
            <p:cNvSpPr/>
            <p:nvPr/>
          </p:nvSpPr>
          <p:spPr>
            <a:xfrm>
              <a:off x="6587151"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5" name="Oval 1024"/>
            <p:cNvSpPr/>
            <p:nvPr/>
          </p:nvSpPr>
          <p:spPr>
            <a:xfrm>
              <a:off x="6800413"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6" name="Oval 1025"/>
            <p:cNvSpPr/>
            <p:nvPr/>
          </p:nvSpPr>
          <p:spPr>
            <a:xfrm>
              <a:off x="7013675"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7" name="Oval 1026"/>
            <p:cNvSpPr/>
            <p:nvPr/>
          </p:nvSpPr>
          <p:spPr>
            <a:xfrm>
              <a:off x="7226937"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8" name="Oval 1027"/>
            <p:cNvSpPr/>
            <p:nvPr/>
          </p:nvSpPr>
          <p:spPr>
            <a:xfrm>
              <a:off x="744019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9" name="Oval 1028"/>
            <p:cNvSpPr/>
            <p:nvPr/>
          </p:nvSpPr>
          <p:spPr>
            <a:xfrm>
              <a:off x="7653461"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0" name="Oval 1029"/>
            <p:cNvSpPr/>
            <p:nvPr/>
          </p:nvSpPr>
          <p:spPr>
            <a:xfrm>
              <a:off x="7866723"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1" name="Oval 1030"/>
            <p:cNvSpPr/>
            <p:nvPr/>
          </p:nvSpPr>
          <p:spPr>
            <a:xfrm>
              <a:off x="8079985"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2" name="Oval 1031"/>
            <p:cNvSpPr/>
            <p:nvPr/>
          </p:nvSpPr>
          <p:spPr>
            <a:xfrm>
              <a:off x="8293247"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3" name="Oval 1032"/>
            <p:cNvSpPr/>
            <p:nvPr/>
          </p:nvSpPr>
          <p:spPr>
            <a:xfrm>
              <a:off x="850650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4" name="Oval 1033"/>
            <p:cNvSpPr/>
            <p:nvPr/>
          </p:nvSpPr>
          <p:spPr>
            <a:xfrm>
              <a:off x="541421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5" name="Oval 1034"/>
            <p:cNvSpPr/>
            <p:nvPr/>
          </p:nvSpPr>
          <p:spPr>
            <a:xfrm>
              <a:off x="562747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6" name="Oval 1035"/>
            <p:cNvSpPr/>
            <p:nvPr/>
          </p:nvSpPr>
          <p:spPr>
            <a:xfrm>
              <a:off x="5840734"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7" name="Oval 1036"/>
            <p:cNvSpPr/>
            <p:nvPr/>
          </p:nvSpPr>
          <p:spPr>
            <a:xfrm>
              <a:off x="6053996"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8" name="Oval 1037"/>
            <p:cNvSpPr/>
            <p:nvPr/>
          </p:nvSpPr>
          <p:spPr>
            <a:xfrm>
              <a:off x="626725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9" name="Oval 1038"/>
            <p:cNvSpPr/>
            <p:nvPr/>
          </p:nvSpPr>
          <p:spPr>
            <a:xfrm>
              <a:off x="648052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0" name="Oval 1039"/>
            <p:cNvSpPr/>
            <p:nvPr/>
          </p:nvSpPr>
          <p:spPr>
            <a:xfrm>
              <a:off x="669378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1" name="Oval 1040"/>
            <p:cNvSpPr/>
            <p:nvPr/>
          </p:nvSpPr>
          <p:spPr>
            <a:xfrm>
              <a:off x="6907044"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2" name="Oval 1041"/>
            <p:cNvSpPr/>
            <p:nvPr/>
          </p:nvSpPr>
          <p:spPr>
            <a:xfrm>
              <a:off x="7120306"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3" name="Oval 1042"/>
            <p:cNvSpPr/>
            <p:nvPr/>
          </p:nvSpPr>
          <p:spPr>
            <a:xfrm>
              <a:off x="733356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4" name="Oval 1043"/>
            <p:cNvSpPr/>
            <p:nvPr/>
          </p:nvSpPr>
          <p:spPr>
            <a:xfrm>
              <a:off x="754683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5" name="Oval 1044"/>
            <p:cNvSpPr/>
            <p:nvPr/>
          </p:nvSpPr>
          <p:spPr>
            <a:xfrm>
              <a:off x="776009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6" name="Oval 1045"/>
            <p:cNvSpPr/>
            <p:nvPr/>
          </p:nvSpPr>
          <p:spPr>
            <a:xfrm>
              <a:off x="7973354"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7" name="Oval 1046"/>
            <p:cNvSpPr/>
            <p:nvPr/>
          </p:nvSpPr>
          <p:spPr>
            <a:xfrm>
              <a:off x="8186616"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8" name="Oval 1047"/>
            <p:cNvSpPr/>
            <p:nvPr/>
          </p:nvSpPr>
          <p:spPr>
            <a:xfrm>
              <a:off x="839987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9" name="Oval 1048"/>
            <p:cNvSpPr/>
            <p:nvPr/>
          </p:nvSpPr>
          <p:spPr>
            <a:xfrm>
              <a:off x="861314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0" name="Oval 1049"/>
            <p:cNvSpPr/>
            <p:nvPr/>
          </p:nvSpPr>
          <p:spPr>
            <a:xfrm>
              <a:off x="871978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1" name="Oval 1050"/>
            <p:cNvSpPr/>
            <p:nvPr/>
          </p:nvSpPr>
          <p:spPr>
            <a:xfrm>
              <a:off x="520094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2" name="Oval 1051"/>
            <p:cNvSpPr/>
            <p:nvPr/>
          </p:nvSpPr>
          <p:spPr>
            <a:xfrm>
              <a:off x="530757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3" name="Oval 1052"/>
            <p:cNvSpPr/>
            <p:nvPr/>
          </p:nvSpPr>
          <p:spPr>
            <a:xfrm>
              <a:off x="5520841"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4" name="Oval 1053"/>
            <p:cNvSpPr/>
            <p:nvPr/>
          </p:nvSpPr>
          <p:spPr>
            <a:xfrm>
              <a:off x="5734103"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5" name="Oval 1054"/>
            <p:cNvSpPr/>
            <p:nvPr/>
          </p:nvSpPr>
          <p:spPr>
            <a:xfrm>
              <a:off x="5947365"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6" name="Oval 1055"/>
            <p:cNvSpPr/>
            <p:nvPr/>
          </p:nvSpPr>
          <p:spPr>
            <a:xfrm>
              <a:off x="6160627"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7" name="Oval 1056"/>
            <p:cNvSpPr/>
            <p:nvPr/>
          </p:nvSpPr>
          <p:spPr>
            <a:xfrm>
              <a:off x="637388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8" name="Oval 1057"/>
            <p:cNvSpPr/>
            <p:nvPr/>
          </p:nvSpPr>
          <p:spPr>
            <a:xfrm>
              <a:off x="6587151"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9" name="Oval 1058"/>
            <p:cNvSpPr/>
            <p:nvPr/>
          </p:nvSpPr>
          <p:spPr>
            <a:xfrm>
              <a:off x="6800413"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0" name="Oval 1059"/>
            <p:cNvSpPr/>
            <p:nvPr/>
          </p:nvSpPr>
          <p:spPr>
            <a:xfrm>
              <a:off x="7013675"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1" name="Oval 1060"/>
            <p:cNvSpPr/>
            <p:nvPr/>
          </p:nvSpPr>
          <p:spPr>
            <a:xfrm>
              <a:off x="7226937"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2" name="Oval 1061"/>
            <p:cNvSpPr/>
            <p:nvPr/>
          </p:nvSpPr>
          <p:spPr>
            <a:xfrm>
              <a:off x="744019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3" name="Oval 1062"/>
            <p:cNvSpPr/>
            <p:nvPr/>
          </p:nvSpPr>
          <p:spPr>
            <a:xfrm>
              <a:off x="7653461"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4" name="Oval 1063"/>
            <p:cNvSpPr/>
            <p:nvPr/>
          </p:nvSpPr>
          <p:spPr>
            <a:xfrm>
              <a:off x="7866723"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5" name="Oval 1064"/>
            <p:cNvSpPr/>
            <p:nvPr/>
          </p:nvSpPr>
          <p:spPr>
            <a:xfrm>
              <a:off x="8079985"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6" name="Oval 1065"/>
            <p:cNvSpPr/>
            <p:nvPr/>
          </p:nvSpPr>
          <p:spPr>
            <a:xfrm>
              <a:off x="8293247"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7" name="Oval 1066"/>
            <p:cNvSpPr/>
            <p:nvPr/>
          </p:nvSpPr>
          <p:spPr>
            <a:xfrm>
              <a:off x="850650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8" name="Oval 1067"/>
            <p:cNvSpPr/>
            <p:nvPr/>
          </p:nvSpPr>
          <p:spPr>
            <a:xfrm>
              <a:off x="541421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9" name="Oval 1068"/>
            <p:cNvSpPr/>
            <p:nvPr/>
          </p:nvSpPr>
          <p:spPr>
            <a:xfrm>
              <a:off x="562747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0" name="Oval 1069"/>
            <p:cNvSpPr/>
            <p:nvPr/>
          </p:nvSpPr>
          <p:spPr>
            <a:xfrm>
              <a:off x="5840734"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1" name="Oval 1070"/>
            <p:cNvSpPr/>
            <p:nvPr/>
          </p:nvSpPr>
          <p:spPr>
            <a:xfrm>
              <a:off x="6053996"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2" name="Oval 1071"/>
            <p:cNvSpPr/>
            <p:nvPr/>
          </p:nvSpPr>
          <p:spPr>
            <a:xfrm>
              <a:off x="626725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3" name="Oval 1072"/>
            <p:cNvSpPr/>
            <p:nvPr/>
          </p:nvSpPr>
          <p:spPr>
            <a:xfrm>
              <a:off x="648052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4" name="Oval 1073"/>
            <p:cNvSpPr/>
            <p:nvPr/>
          </p:nvSpPr>
          <p:spPr>
            <a:xfrm>
              <a:off x="669378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5" name="Oval 1074"/>
            <p:cNvSpPr/>
            <p:nvPr/>
          </p:nvSpPr>
          <p:spPr>
            <a:xfrm>
              <a:off x="6907044"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6" name="Oval 1075"/>
            <p:cNvSpPr/>
            <p:nvPr/>
          </p:nvSpPr>
          <p:spPr>
            <a:xfrm>
              <a:off x="7120306"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7" name="Oval 1076"/>
            <p:cNvSpPr/>
            <p:nvPr/>
          </p:nvSpPr>
          <p:spPr>
            <a:xfrm>
              <a:off x="733356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8" name="Oval 1077"/>
            <p:cNvSpPr/>
            <p:nvPr/>
          </p:nvSpPr>
          <p:spPr>
            <a:xfrm>
              <a:off x="754683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9" name="Oval 1078"/>
            <p:cNvSpPr/>
            <p:nvPr/>
          </p:nvSpPr>
          <p:spPr>
            <a:xfrm>
              <a:off x="776009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0" name="Oval 1079"/>
            <p:cNvSpPr/>
            <p:nvPr/>
          </p:nvSpPr>
          <p:spPr>
            <a:xfrm>
              <a:off x="7973354"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1" name="Oval 1080"/>
            <p:cNvSpPr/>
            <p:nvPr/>
          </p:nvSpPr>
          <p:spPr>
            <a:xfrm>
              <a:off x="8186616"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2" name="Oval 1081"/>
            <p:cNvSpPr/>
            <p:nvPr/>
          </p:nvSpPr>
          <p:spPr>
            <a:xfrm>
              <a:off x="839987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3" name="Oval 1082"/>
            <p:cNvSpPr/>
            <p:nvPr/>
          </p:nvSpPr>
          <p:spPr>
            <a:xfrm>
              <a:off x="861314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4" name="Oval 1083"/>
            <p:cNvSpPr/>
            <p:nvPr/>
          </p:nvSpPr>
          <p:spPr>
            <a:xfrm>
              <a:off x="871978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5" name="Oval 1084"/>
            <p:cNvSpPr/>
            <p:nvPr/>
          </p:nvSpPr>
          <p:spPr>
            <a:xfrm>
              <a:off x="520094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6" name="Oval 1085"/>
            <p:cNvSpPr/>
            <p:nvPr/>
          </p:nvSpPr>
          <p:spPr>
            <a:xfrm>
              <a:off x="530757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7" name="Oval 1086"/>
            <p:cNvSpPr/>
            <p:nvPr/>
          </p:nvSpPr>
          <p:spPr>
            <a:xfrm>
              <a:off x="5520841"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8" name="Oval 1087"/>
            <p:cNvSpPr/>
            <p:nvPr/>
          </p:nvSpPr>
          <p:spPr>
            <a:xfrm>
              <a:off x="5734103"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9" name="Oval 1088"/>
            <p:cNvSpPr/>
            <p:nvPr/>
          </p:nvSpPr>
          <p:spPr>
            <a:xfrm>
              <a:off x="5947365"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0" name="Oval 1089"/>
            <p:cNvSpPr/>
            <p:nvPr/>
          </p:nvSpPr>
          <p:spPr>
            <a:xfrm>
              <a:off x="6160627"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1" name="Oval 1090"/>
            <p:cNvSpPr/>
            <p:nvPr/>
          </p:nvSpPr>
          <p:spPr>
            <a:xfrm>
              <a:off x="637388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2" name="Oval 1091"/>
            <p:cNvSpPr/>
            <p:nvPr/>
          </p:nvSpPr>
          <p:spPr>
            <a:xfrm>
              <a:off x="6587151"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3" name="Oval 1092"/>
            <p:cNvSpPr/>
            <p:nvPr/>
          </p:nvSpPr>
          <p:spPr>
            <a:xfrm>
              <a:off x="6800413"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4" name="Oval 1093"/>
            <p:cNvSpPr/>
            <p:nvPr/>
          </p:nvSpPr>
          <p:spPr>
            <a:xfrm>
              <a:off x="7013675"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5" name="Oval 1094"/>
            <p:cNvSpPr/>
            <p:nvPr/>
          </p:nvSpPr>
          <p:spPr>
            <a:xfrm>
              <a:off x="7226937"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6" name="Oval 1095"/>
            <p:cNvSpPr/>
            <p:nvPr/>
          </p:nvSpPr>
          <p:spPr>
            <a:xfrm>
              <a:off x="744019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7" name="Oval 1096"/>
            <p:cNvSpPr/>
            <p:nvPr/>
          </p:nvSpPr>
          <p:spPr>
            <a:xfrm>
              <a:off x="7653461"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8" name="Oval 1097"/>
            <p:cNvSpPr/>
            <p:nvPr/>
          </p:nvSpPr>
          <p:spPr>
            <a:xfrm>
              <a:off x="7866723"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9" name="Oval 1098"/>
            <p:cNvSpPr/>
            <p:nvPr/>
          </p:nvSpPr>
          <p:spPr>
            <a:xfrm>
              <a:off x="8079985"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0" name="Oval 1099"/>
            <p:cNvSpPr/>
            <p:nvPr/>
          </p:nvSpPr>
          <p:spPr>
            <a:xfrm>
              <a:off x="8293247"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1" name="Oval 1100"/>
            <p:cNvSpPr/>
            <p:nvPr/>
          </p:nvSpPr>
          <p:spPr>
            <a:xfrm>
              <a:off x="850650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2" name="Oval 1101"/>
            <p:cNvSpPr/>
            <p:nvPr/>
          </p:nvSpPr>
          <p:spPr>
            <a:xfrm>
              <a:off x="541421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3" name="Oval 1102"/>
            <p:cNvSpPr/>
            <p:nvPr/>
          </p:nvSpPr>
          <p:spPr>
            <a:xfrm>
              <a:off x="562747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4" name="Oval 1103"/>
            <p:cNvSpPr/>
            <p:nvPr/>
          </p:nvSpPr>
          <p:spPr>
            <a:xfrm>
              <a:off x="5840734"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5" name="Oval 1104"/>
            <p:cNvSpPr/>
            <p:nvPr/>
          </p:nvSpPr>
          <p:spPr>
            <a:xfrm>
              <a:off x="6053996"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6" name="Oval 1105"/>
            <p:cNvSpPr/>
            <p:nvPr/>
          </p:nvSpPr>
          <p:spPr>
            <a:xfrm>
              <a:off x="626725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7" name="Oval 1106"/>
            <p:cNvSpPr/>
            <p:nvPr/>
          </p:nvSpPr>
          <p:spPr>
            <a:xfrm>
              <a:off x="648052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8" name="Oval 1107"/>
            <p:cNvSpPr/>
            <p:nvPr/>
          </p:nvSpPr>
          <p:spPr>
            <a:xfrm>
              <a:off x="669378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9" name="Oval 1108"/>
            <p:cNvSpPr/>
            <p:nvPr/>
          </p:nvSpPr>
          <p:spPr>
            <a:xfrm>
              <a:off x="6907044"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0" name="Oval 1109"/>
            <p:cNvSpPr/>
            <p:nvPr/>
          </p:nvSpPr>
          <p:spPr>
            <a:xfrm>
              <a:off x="7120306"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1" name="Oval 1110"/>
            <p:cNvSpPr/>
            <p:nvPr/>
          </p:nvSpPr>
          <p:spPr>
            <a:xfrm>
              <a:off x="733356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2" name="Oval 1111"/>
            <p:cNvSpPr/>
            <p:nvPr/>
          </p:nvSpPr>
          <p:spPr>
            <a:xfrm>
              <a:off x="754683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3" name="Oval 1112"/>
            <p:cNvSpPr/>
            <p:nvPr/>
          </p:nvSpPr>
          <p:spPr>
            <a:xfrm>
              <a:off x="776009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4" name="Oval 1113"/>
            <p:cNvSpPr/>
            <p:nvPr/>
          </p:nvSpPr>
          <p:spPr>
            <a:xfrm>
              <a:off x="7973354"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5" name="Oval 1114"/>
            <p:cNvSpPr/>
            <p:nvPr/>
          </p:nvSpPr>
          <p:spPr>
            <a:xfrm>
              <a:off x="8186616"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6" name="Oval 1115"/>
            <p:cNvSpPr/>
            <p:nvPr/>
          </p:nvSpPr>
          <p:spPr>
            <a:xfrm>
              <a:off x="839987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7" name="Oval 1116"/>
            <p:cNvSpPr/>
            <p:nvPr/>
          </p:nvSpPr>
          <p:spPr>
            <a:xfrm>
              <a:off x="861314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8" name="Oval 1117"/>
            <p:cNvSpPr/>
            <p:nvPr/>
          </p:nvSpPr>
          <p:spPr>
            <a:xfrm>
              <a:off x="871978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9" name="Oval 1118"/>
            <p:cNvSpPr/>
            <p:nvPr/>
          </p:nvSpPr>
          <p:spPr>
            <a:xfrm>
              <a:off x="520094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0" name="Oval 1119"/>
            <p:cNvSpPr/>
            <p:nvPr/>
          </p:nvSpPr>
          <p:spPr>
            <a:xfrm>
              <a:off x="530757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1" name="Oval 1120"/>
            <p:cNvSpPr/>
            <p:nvPr/>
          </p:nvSpPr>
          <p:spPr>
            <a:xfrm>
              <a:off x="5520841"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2" name="Oval 1121"/>
            <p:cNvSpPr/>
            <p:nvPr/>
          </p:nvSpPr>
          <p:spPr>
            <a:xfrm>
              <a:off x="5734103"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3" name="Oval 1122"/>
            <p:cNvSpPr/>
            <p:nvPr/>
          </p:nvSpPr>
          <p:spPr>
            <a:xfrm>
              <a:off x="5947365"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4" name="Oval 1123"/>
            <p:cNvSpPr/>
            <p:nvPr/>
          </p:nvSpPr>
          <p:spPr>
            <a:xfrm>
              <a:off x="6160627"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5" name="Oval 1124"/>
            <p:cNvSpPr/>
            <p:nvPr/>
          </p:nvSpPr>
          <p:spPr>
            <a:xfrm>
              <a:off x="637388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6" name="Oval 1125"/>
            <p:cNvSpPr/>
            <p:nvPr/>
          </p:nvSpPr>
          <p:spPr>
            <a:xfrm>
              <a:off x="6587151"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7" name="Oval 1126"/>
            <p:cNvSpPr/>
            <p:nvPr/>
          </p:nvSpPr>
          <p:spPr>
            <a:xfrm>
              <a:off x="6800413"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8" name="Oval 1127"/>
            <p:cNvSpPr/>
            <p:nvPr/>
          </p:nvSpPr>
          <p:spPr>
            <a:xfrm>
              <a:off x="7013675"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9" name="Oval 1128"/>
            <p:cNvSpPr/>
            <p:nvPr/>
          </p:nvSpPr>
          <p:spPr>
            <a:xfrm>
              <a:off x="7226937"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0" name="Oval 1129"/>
            <p:cNvSpPr/>
            <p:nvPr/>
          </p:nvSpPr>
          <p:spPr>
            <a:xfrm>
              <a:off x="744019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1" name="Oval 1130"/>
            <p:cNvSpPr/>
            <p:nvPr/>
          </p:nvSpPr>
          <p:spPr>
            <a:xfrm>
              <a:off x="7653461"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2" name="Oval 1131"/>
            <p:cNvSpPr/>
            <p:nvPr/>
          </p:nvSpPr>
          <p:spPr>
            <a:xfrm>
              <a:off x="7866723"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3" name="Oval 1132"/>
            <p:cNvSpPr/>
            <p:nvPr/>
          </p:nvSpPr>
          <p:spPr>
            <a:xfrm>
              <a:off x="8079985"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4" name="Oval 1133"/>
            <p:cNvSpPr/>
            <p:nvPr/>
          </p:nvSpPr>
          <p:spPr>
            <a:xfrm>
              <a:off x="8293247"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5" name="Oval 1134"/>
            <p:cNvSpPr/>
            <p:nvPr/>
          </p:nvSpPr>
          <p:spPr>
            <a:xfrm>
              <a:off x="850650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6" name="Oval 1135"/>
            <p:cNvSpPr/>
            <p:nvPr/>
          </p:nvSpPr>
          <p:spPr>
            <a:xfrm>
              <a:off x="541421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7" name="Oval 1136"/>
            <p:cNvSpPr/>
            <p:nvPr/>
          </p:nvSpPr>
          <p:spPr>
            <a:xfrm>
              <a:off x="562747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8" name="Oval 1137"/>
            <p:cNvSpPr/>
            <p:nvPr/>
          </p:nvSpPr>
          <p:spPr>
            <a:xfrm>
              <a:off x="5840734"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9" name="Oval 1138"/>
            <p:cNvSpPr/>
            <p:nvPr/>
          </p:nvSpPr>
          <p:spPr>
            <a:xfrm>
              <a:off x="6053996"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0" name="Oval 1139"/>
            <p:cNvSpPr/>
            <p:nvPr/>
          </p:nvSpPr>
          <p:spPr>
            <a:xfrm>
              <a:off x="626725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1" name="Oval 1140"/>
            <p:cNvSpPr/>
            <p:nvPr/>
          </p:nvSpPr>
          <p:spPr>
            <a:xfrm>
              <a:off x="648052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2" name="Oval 1141"/>
            <p:cNvSpPr/>
            <p:nvPr/>
          </p:nvSpPr>
          <p:spPr>
            <a:xfrm>
              <a:off x="669378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3" name="Oval 1142"/>
            <p:cNvSpPr/>
            <p:nvPr/>
          </p:nvSpPr>
          <p:spPr>
            <a:xfrm>
              <a:off x="6907044"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4" name="Oval 1143"/>
            <p:cNvSpPr/>
            <p:nvPr/>
          </p:nvSpPr>
          <p:spPr>
            <a:xfrm>
              <a:off x="7120306"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5" name="Oval 1144"/>
            <p:cNvSpPr/>
            <p:nvPr/>
          </p:nvSpPr>
          <p:spPr>
            <a:xfrm>
              <a:off x="733356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6" name="Oval 1145"/>
            <p:cNvSpPr/>
            <p:nvPr/>
          </p:nvSpPr>
          <p:spPr>
            <a:xfrm>
              <a:off x="754683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7" name="Oval 1146"/>
            <p:cNvSpPr/>
            <p:nvPr/>
          </p:nvSpPr>
          <p:spPr>
            <a:xfrm>
              <a:off x="776009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8" name="Oval 1147"/>
            <p:cNvSpPr/>
            <p:nvPr/>
          </p:nvSpPr>
          <p:spPr>
            <a:xfrm>
              <a:off x="7973354"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9" name="Oval 1148"/>
            <p:cNvSpPr/>
            <p:nvPr/>
          </p:nvSpPr>
          <p:spPr>
            <a:xfrm>
              <a:off x="8186616"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0" name="Oval 1149"/>
            <p:cNvSpPr/>
            <p:nvPr/>
          </p:nvSpPr>
          <p:spPr>
            <a:xfrm>
              <a:off x="839987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1" name="Oval 1150"/>
            <p:cNvSpPr/>
            <p:nvPr/>
          </p:nvSpPr>
          <p:spPr>
            <a:xfrm>
              <a:off x="861314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2" name="Oval 1151"/>
            <p:cNvSpPr/>
            <p:nvPr/>
          </p:nvSpPr>
          <p:spPr>
            <a:xfrm>
              <a:off x="871978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3" name="Oval 1152"/>
            <p:cNvSpPr/>
            <p:nvPr/>
          </p:nvSpPr>
          <p:spPr>
            <a:xfrm>
              <a:off x="520094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4" name="Oval 1153"/>
            <p:cNvSpPr/>
            <p:nvPr/>
          </p:nvSpPr>
          <p:spPr>
            <a:xfrm>
              <a:off x="530757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5" name="Oval 1154"/>
            <p:cNvSpPr/>
            <p:nvPr/>
          </p:nvSpPr>
          <p:spPr>
            <a:xfrm>
              <a:off x="5520841"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6" name="Oval 1155"/>
            <p:cNvSpPr/>
            <p:nvPr/>
          </p:nvSpPr>
          <p:spPr>
            <a:xfrm>
              <a:off x="5734103"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7" name="Oval 1156"/>
            <p:cNvSpPr/>
            <p:nvPr/>
          </p:nvSpPr>
          <p:spPr>
            <a:xfrm>
              <a:off x="5947365"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8" name="Oval 1157"/>
            <p:cNvSpPr/>
            <p:nvPr/>
          </p:nvSpPr>
          <p:spPr>
            <a:xfrm>
              <a:off x="6160627"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9" name="Oval 1158"/>
            <p:cNvSpPr/>
            <p:nvPr/>
          </p:nvSpPr>
          <p:spPr>
            <a:xfrm>
              <a:off x="637388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0" name="Oval 1159"/>
            <p:cNvSpPr/>
            <p:nvPr/>
          </p:nvSpPr>
          <p:spPr>
            <a:xfrm>
              <a:off x="6587151"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1" name="Oval 1160"/>
            <p:cNvSpPr/>
            <p:nvPr/>
          </p:nvSpPr>
          <p:spPr>
            <a:xfrm>
              <a:off x="6800413"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2" name="Oval 1161"/>
            <p:cNvSpPr/>
            <p:nvPr/>
          </p:nvSpPr>
          <p:spPr>
            <a:xfrm>
              <a:off x="7013675"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3" name="Oval 1162"/>
            <p:cNvSpPr/>
            <p:nvPr/>
          </p:nvSpPr>
          <p:spPr>
            <a:xfrm>
              <a:off x="7226937"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4" name="Oval 1163"/>
            <p:cNvSpPr/>
            <p:nvPr/>
          </p:nvSpPr>
          <p:spPr>
            <a:xfrm>
              <a:off x="744019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5" name="Oval 1164"/>
            <p:cNvSpPr/>
            <p:nvPr/>
          </p:nvSpPr>
          <p:spPr>
            <a:xfrm>
              <a:off x="7653461"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6" name="Oval 1165"/>
            <p:cNvSpPr/>
            <p:nvPr/>
          </p:nvSpPr>
          <p:spPr>
            <a:xfrm>
              <a:off x="7866723"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7" name="Oval 1166"/>
            <p:cNvSpPr/>
            <p:nvPr/>
          </p:nvSpPr>
          <p:spPr>
            <a:xfrm>
              <a:off x="8079985"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8" name="Oval 1167"/>
            <p:cNvSpPr/>
            <p:nvPr/>
          </p:nvSpPr>
          <p:spPr>
            <a:xfrm>
              <a:off x="8293247"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9" name="Oval 1168"/>
            <p:cNvSpPr/>
            <p:nvPr/>
          </p:nvSpPr>
          <p:spPr>
            <a:xfrm>
              <a:off x="850650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0" name="Oval 1169"/>
            <p:cNvSpPr/>
            <p:nvPr/>
          </p:nvSpPr>
          <p:spPr>
            <a:xfrm>
              <a:off x="541421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1" name="Oval 1170"/>
            <p:cNvSpPr/>
            <p:nvPr/>
          </p:nvSpPr>
          <p:spPr>
            <a:xfrm>
              <a:off x="562747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2" name="Oval 1171"/>
            <p:cNvSpPr/>
            <p:nvPr/>
          </p:nvSpPr>
          <p:spPr>
            <a:xfrm>
              <a:off x="5840734"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3" name="Oval 1172"/>
            <p:cNvSpPr/>
            <p:nvPr/>
          </p:nvSpPr>
          <p:spPr>
            <a:xfrm>
              <a:off x="6053996"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4" name="Oval 1173"/>
            <p:cNvSpPr/>
            <p:nvPr/>
          </p:nvSpPr>
          <p:spPr>
            <a:xfrm>
              <a:off x="626725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5" name="Oval 1174"/>
            <p:cNvSpPr/>
            <p:nvPr/>
          </p:nvSpPr>
          <p:spPr>
            <a:xfrm>
              <a:off x="648052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6" name="Oval 1175"/>
            <p:cNvSpPr/>
            <p:nvPr/>
          </p:nvSpPr>
          <p:spPr>
            <a:xfrm>
              <a:off x="669378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7" name="Oval 1176"/>
            <p:cNvSpPr/>
            <p:nvPr/>
          </p:nvSpPr>
          <p:spPr>
            <a:xfrm>
              <a:off x="6907044"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8" name="Oval 1177"/>
            <p:cNvSpPr/>
            <p:nvPr/>
          </p:nvSpPr>
          <p:spPr>
            <a:xfrm>
              <a:off x="7120306"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9" name="Oval 1178"/>
            <p:cNvSpPr/>
            <p:nvPr/>
          </p:nvSpPr>
          <p:spPr>
            <a:xfrm>
              <a:off x="733356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0" name="Oval 1179"/>
            <p:cNvSpPr/>
            <p:nvPr/>
          </p:nvSpPr>
          <p:spPr>
            <a:xfrm>
              <a:off x="754683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1" name="Oval 1180"/>
            <p:cNvSpPr/>
            <p:nvPr/>
          </p:nvSpPr>
          <p:spPr>
            <a:xfrm>
              <a:off x="776009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2" name="Oval 1181"/>
            <p:cNvSpPr/>
            <p:nvPr/>
          </p:nvSpPr>
          <p:spPr>
            <a:xfrm>
              <a:off x="7973354"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3" name="Oval 1182"/>
            <p:cNvSpPr/>
            <p:nvPr/>
          </p:nvSpPr>
          <p:spPr>
            <a:xfrm>
              <a:off x="8186616"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4" name="Oval 1183"/>
            <p:cNvSpPr/>
            <p:nvPr/>
          </p:nvSpPr>
          <p:spPr>
            <a:xfrm>
              <a:off x="839987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5" name="Oval 1184"/>
            <p:cNvSpPr/>
            <p:nvPr/>
          </p:nvSpPr>
          <p:spPr>
            <a:xfrm>
              <a:off x="861314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6" name="Oval 1185"/>
            <p:cNvSpPr/>
            <p:nvPr/>
          </p:nvSpPr>
          <p:spPr>
            <a:xfrm>
              <a:off x="871978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7" name="Oval 1186"/>
            <p:cNvSpPr/>
            <p:nvPr/>
          </p:nvSpPr>
          <p:spPr>
            <a:xfrm>
              <a:off x="520094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8" name="Oval 1187"/>
            <p:cNvSpPr/>
            <p:nvPr/>
          </p:nvSpPr>
          <p:spPr>
            <a:xfrm>
              <a:off x="530757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9" name="Oval 1188"/>
            <p:cNvSpPr/>
            <p:nvPr/>
          </p:nvSpPr>
          <p:spPr>
            <a:xfrm>
              <a:off x="5520841"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0" name="Oval 1189"/>
            <p:cNvSpPr/>
            <p:nvPr/>
          </p:nvSpPr>
          <p:spPr>
            <a:xfrm>
              <a:off x="5734103"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1" name="Oval 1190"/>
            <p:cNvSpPr/>
            <p:nvPr/>
          </p:nvSpPr>
          <p:spPr>
            <a:xfrm>
              <a:off x="5947365"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2" name="Oval 1191"/>
            <p:cNvSpPr/>
            <p:nvPr/>
          </p:nvSpPr>
          <p:spPr>
            <a:xfrm>
              <a:off x="6160627"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3" name="Oval 1192"/>
            <p:cNvSpPr/>
            <p:nvPr/>
          </p:nvSpPr>
          <p:spPr>
            <a:xfrm>
              <a:off x="637388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4" name="Oval 1193"/>
            <p:cNvSpPr/>
            <p:nvPr/>
          </p:nvSpPr>
          <p:spPr>
            <a:xfrm>
              <a:off x="6587151"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5" name="Oval 1194"/>
            <p:cNvSpPr/>
            <p:nvPr/>
          </p:nvSpPr>
          <p:spPr>
            <a:xfrm>
              <a:off x="6800413"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6" name="Oval 1195"/>
            <p:cNvSpPr/>
            <p:nvPr/>
          </p:nvSpPr>
          <p:spPr>
            <a:xfrm>
              <a:off x="7013675"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7" name="Oval 1196"/>
            <p:cNvSpPr/>
            <p:nvPr/>
          </p:nvSpPr>
          <p:spPr>
            <a:xfrm>
              <a:off x="7226937"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8" name="Oval 1197"/>
            <p:cNvSpPr/>
            <p:nvPr/>
          </p:nvSpPr>
          <p:spPr>
            <a:xfrm>
              <a:off x="744019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9" name="Oval 1198"/>
            <p:cNvSpPr/>
            <p:nvPr/>
          </p:nvSpPr>
          <p:spPr>
            <a:xfrm>
              <a:off x="7653461"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0" name="Oval 1199"/>
            <p:cNvSpPr/>
            <p:nvPr/>
          </p:nvSpPr>
          <p:spPr>
            <a:xfrm>
              <a:off x="7866723"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1" name="Oval 1200"/>
            <p:cNvSpPr/>
            <p:nvPr/>
          </p:nvSpPr>
          <p:spPr>
            <a:xfrm>
              <a:off x="8079985"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2" name="Oval 1201"/>
            <p:cNvSpPr/>
            <p:nvPr/>
          </p:nvSpPr>
          <p:spPr>
            <a:xfrm>
              <a:off x="8293247"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3" name="Oval 1202"/>
            <p:cNvSpPr/>
            <p:nvPr/>
          </p:nvSpPr>
          <p:spPr>
            <a:xfrm>
              <a:off x="850650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4" name="Oval 1203"/>
            <p:cNvSpPr/>
            <p:nvPr/>
          </p:nvSpPr>
          <p:spPr>
            <a:xfrm>
              <a:off x="541421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5" name="Oval 1204"/>
            <p:cNvSpPr/>
            <p:nvPr/>
          </p:nvSpPr>
          <p:spPr>
            <a:xfrm>
              <a:off x="562747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6" name="Oval 1205"/>
            <p:cNvSpPr/>
            <p:nvPr/>
          </p:nvSpPr>
          <p:spPr>
            <a:xfrm>
              <a:off x="5840734"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7" name="Oval 1206"/>
            <p:cNvSpPr/>
            <p:nvPr/>
          </p:nvSpPr>
          <p:spPr>
            <a:xfrm>
              <a:off x="6053996"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8" name="Oval 1207"/>
            <p:cNvSpPr/>
            <p:nvPr/>
          </p:nvSpPr>
          <p:spPr>
            <a:xfrm>
              <a:off x="626725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9" name="Oval 1208"/>
            <p:cNvSpPr/>
            <p:nvPr/>
          </p:nvSpPr>
          <p:spPr>
            <a:xfrm>
              <a:off x="648052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0" name="Oval 1209"/>
            <p:cNvSpPr/>
            <p:nvPr/>
          </p:nvSpPr>
          <p:spPr>
            <a:xfrm>
              <a:off x="669378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1" name="Oval 1210"/>
            <p:cNvSpPr/>
            <p:nvPr/>
          </p:nvSpPr>
          <p:spPr>
            <a:xfrm>
              <a:off x="6907044"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2" name="Oval 1211"/>
            <p:cNvSpPr/>
            <p:nvPr/>
          </p:nvSpPr>
          <p:spPr>
            <a:xfrm>
              <a:off x="7120306"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3" name="Oval 1212"/>
            <p:cNvSpPr/>
            <p:nvPr/>
          </p:nvSpPr>
          <p:spPr>
            <a:xfrm>
              <a:off x="733356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4" name="Oval 1213"/>
            <p:cNvSpPr/>
            <p:nvPr/>
          </p:nvSpPr>
          <p:spPr>
            <a:xfrm>
              <a:off x="754683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5" name="Oval 1214"/>
            <p:cNvSpPr/>
            <p:nvPr/>
          </p:nvSpPr>
          <p:spPr>
            <a:xfrm>
              <a:off x="776009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6" name="Oval 1215"/>
            <p:cNvSpPr/>
            <p:nvPr/>
          </p:nvSpPr>
          <p:spPr>
            <a:xfrm>
              <a:off x="7973354"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7" name="Oval 1216"/>
            <p:cNvSpPr/>
            <p:nvPr/>
          </p:nvSpPr>
          <p:spPr>
            <a:xfrm>
              <a:off x="8186616"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8" name="Oval 1217"/>
            <p:cNvSpPr/>
            <p:nvPr/>
          </p:nvSpPr>
          <p:spPr>
            <a:xfrm>
              <a:off x="839987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9" name="Oval 1218"/>
            <p:cNvSpPr/>
            <p:nvPr/>
          </p:nvSpPr>
          <p:spPr>
            <a:xfrm>
              <a:off x="861314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0" name="Oval 1219"/>
            <p:cNvSpPr/>
            <p:nvPr/>
          </p:nvSpPr>
          <p:spPr>
            <a:xfrm>
              <a:off x="871978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1" name="Oval 1220"/>
            <p:cNvSpPr/>
            <p:nvPr/>
          </p:nvSpPr>
          <p:spPr>
            <a:xfrm>
              <a:off x="520094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2" name="Oval 1221"/>
            <p:cNvSpPr/>
            <p:nvPr/>
          </p:nvSpPr>
          <p:spPr>
            <a:xfrm>
              <a:off x="530757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3" name="Oval 1222"/>
            <p:cNvSpPr/>
            <p:nvPr/>
          </p:nvSpPr>
          <p:spPr>
            <a:xfrm>
              <a:off x="5520841"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4" name="Oval 1223"/>
            <p:cNvSpPr/>
            <p:nvPr/>
          </p:nvSpPr>
          <p:spPr>
            <a:xfrm>
              <a:off x="5734103"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5" name="Oval 1224"/>
            <p:cNvSpPr/>
            <p:nvPr/>
          </p:nvSpPr>
          <p:spPr>
            <a:xfrm>
              <a:off x="5947365"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6" name="Oval 1225"/>
            <p:cNvSpPr/>
            <p:nvPr/>
          </p:nvSpPr>
          <p:spPr>
            <a:xfrm>
              <a:off x="6160627"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7" name="Oval 1226"/>
            <p:cNvSpPr/>
            <p:nvPr/>
          </p:nvSpPr>
          <p:spPr>
            <a:xfrm>
              <a:off x="637388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8" name="Oval 1227"/>
            <p:cNvSpPr/>
            <p:nvPr/>
          </p:nvSpPr>
          <p:spPr>
            <a:xfrm>
              <a:off x="6587151"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9" name="Oval 1228"/>
            <p:cNvSpPr/>
            <p:nvPr/>
          </p:nvSpPr>
          <p:spPr>
            <a:xfrm>
              <a:off x="6800413"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0" name="Oval 1229"/>
            <p:cNvSpPr/>
            <p:nvPr/>
          </p:nvSpPr>
          <p:spPr>
            <a:xfrm>
              <a:off x="7013675"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1" name="Oval 1230"/>
            <p:cNvSpPr/>
            <p:nvPr/>
          </p:nvSpPr>
          <p:spPr>
            <a:xfrm>
              <a:off x="7226937"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2" name="Oval 1231"/>
            <p:cNvSpPr/>
            <p:nvPr/>
          </p:nvSpPr>
          <p:spPr>
            <a:xfrm>
              <a:off x="744019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3" name="Oval 1232"/>
            <p:cNvSpPr/>
            <p:nvPr/>
          </p:nvSpPr>
          <p:spPr>
            <a:xfrm>
              <a:off x="7653461"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4" name="Oval 1233"/>
            <p:cNvSpPr/>
            <p:nvPr/>
          </p:nvSpPr>
          <p:spPr>
            <a:xfrm>
              <a:off x="7866723"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5" name="Oval 1234"/>
            <p:cNvSpPr/>
            <p:nvPr/>
          </p:nvSpPr>
          <p:spPr>
            <a:xfrm>
              <a:off x="8079985"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6" name="Oval 1235"/>
            <p:cNvSpPr/>
            <p:nvPr/>
          </p:nvSpPr>
          <p:spPr>
            <a:xfrm>
              <a:off x="8293247"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7" name="Oval 1236"/>
            <p:cNvSpPr/>
            <p:nvPr/>
          </p:nvSpPr>
          <p:spPr>
            <a:xfrm>
              <a:off x="850650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8" name="Oval 1237"/>
            <p:cNvSpPr/>
            <p:nvPr/>
          </p:nvSpPr>
          <p:spPr>
            <a:xfrm>
              <a:off x="541421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9" name="Oval 1238"/>
            <p:cNvSpPr/>
            <p:nvPr/>
          </p:nvSpPr>
          <p:spPr>
            <a:xfrm>
              <a:off x="562747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0" name="Oval 1239"/>
            <p:cNvSpPr/>
            <p:nvPr/>
          </p:nvSpPr>
          <p:spPr>
            <a:xfrm>
              <a:off x="5840734"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1" name="Oval 1240"/>
            <p:cNvSpPr/>
            <p:nvPr/>
          </p:nvSpPr>
          <p:spPr>
            <a:xfrm>
              <a:off x="6053996"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2" name="Oval 1241"/>
            <p:cNvSpPr/>
            <p:nvPr/>
          </p:nvSpPr>
          <p:spPr>
            <a:xfrm>
              <a:off x="626725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3" name="Oval 1242"/>
            <p:cNvSpPr/>
            <p:nvPr/>
          </p:nvSpPr>
          <p:spPr>
            <a:xfrm>
              <a:off x="648052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4" name="Oval 1243"/>
            <p:cNvSpPr/>
            <p:nvPr/>
          </p:nvSpPr>
          <p:spPr>
            <a:xfrm>
              <a:off x="669378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5" name="Oval 1244"/>
            <p:cNvSpPr/>
            <p:nvPr/>
          </p:nvSpPr>
          <p:spPr>
            <a:xfrm>
              <a:off x="6907044"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6" name="Oval 1245"/>
            <p:cNvSpPr/>
            <p:nvPr/>
          </p:nvSpPr>
          <p:spPr>
            <a:xfrm>
              <a:off x="7120306"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7" name="Oval 1246"/>
            <p:cNvSpPr/>
            <p:nvPr/>
          </p:nvSpPr>
          <p:spPr>
            <a:xfrm>
              <a:off x="733356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8" name="Oval 1247"/>
            <p:cNvSpPr/>
            <p:nvPr/>
          </p:nvSpPr>
          <p:spPr>
            <a:xfrm>
              <a:off x="754683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9" name="Oval 1248"/>
            <p:cNvSpPr/>
            <p:nvPr/>
          </p:nvSpPr>
          <p:spPr>
            <a:xfrm>
              <a:off x="776009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0" name="Oval 1249"/>
            <p:cNvSpPr/>
            <p:nvPr/>
          </p:nvSpPr>
          <p:spPr>
            <a:xfrm>
              <a:off x="7973354"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1" name="Oval 1250"/>
            <p:cNvSpPr/>
            <p:nvPr/>
          </p:nvSpPr>
          <p:spPr>
            <a:xfrm>
              <a:off x="8186616"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2" name="Oval 1251"/>
            <p:cNvSpPr/>
            <p:nvPr/>
          </p:nvSpPr>
          <p:spPr>
            <a:xfrm>
              <a:off x="839987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3" name="Oval 1252"/>
            <p:cNvSpPr/>
            <p:nvPr/>
          </p:nvSpPr>
          <p:spPr>
            <a:xfrm>
              <a:off x="861314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4" name="Oval 1253"/>
            <p:cNvSpPr/>
            <p:nvPr/>
          </p:nvSpPr>
          <p:spPr>
            <a:xfrm>
              <a:off x="871978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5" name="Oval 1254"/>
            <p:cNvSpPr/>
            <p:nvPr/>
          </p:nvSpPr>
          <p:spPr>
            <a:xfrm>
              <a:off x="520094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6" name="Oval 1255"/>
            <p:cNvSpPr/>
            <p:nvPr/>
          </p:nvSpPr>
          <p:spPr>
            <a:xfrm>
              <a:off x="530757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7" name="Oval 1256"/>
            <p:cNvSpPr/>
            <p:nvPr/>
          </p:nvSpPr>
          <p:spPr>
            <a:xfrm>
              <a:off x="5520841"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8" name="Oval 1257"/>
            <p:cNvSpPr/>
            <p:nvPr/>
          </p:nvSpPr>
          <p:spPr>
            <a:xfrm>
              <a:off x="5734103"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9" name="Oval 1258"/>
            <p:cNvSpPr/>
            <p:nvPr/>
          </p:nvSpPr>
          <p:spPr>
            <a:xfrm>
              <a:off x="5947365"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0" name="Oval 1259"/>
            <p:cNvSpPr/>
            <p:nvPr/>
          </p:nvSpPr>
          <p:spPr>
            <a:xfrm>
              <a:off x="6160627"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1" name="Oval 1260"/>
            <p:cNvSpPr/>
            <p:nvPr/>
          </p:nvSpPr>
          <p:spPr>
            <a:xfrm>
              <a:off x="637388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2" name="Oval 1261"/>
            <p:cNvSpPr/>
            <p:nvPr/>
          </p:nvSpPr>
          <p:spPr>
            <a:xfrm>
              <a:off x="6587151"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3" name="Oval 1262"/>
            <p:cNvSpPr/>
            <p:nvPr/>
          </p:nvSpPr>
          <p:spPr>
            <a:xfrm>
              <a:off x="6800413"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4" name="Oval 1263"/>
            <p:cNvSpPr/>
            <p:nvPr/>
          </p:nvSpPr>
          <p:spPr>
            <a:xfrm>
              <a:off x="7013675"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5" name="Oval 1264"/>
            <p:cNvSpPr/>
            <p:nvPr/>
          </p:nvSpPr>
          <p:spPr>
            <a:xfrm>
              <a:off x="7226937"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6" name="Oval 1265"/>
            <p:cNvSpPr/>
            <p:nvPr/>
          </p:nvSpPr>
          <p:spPr>
            <a:xfrm>
              <a:off x="744019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7" name="Oval 1266"/>
            <p:cNvSpPr/>
            <p:nvPr/>
          </p:nvSpPr>
          <p:spPr>
            <a:xfrm>
              <a:off x="7653461"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8" name="Oval 1267"/>
            <p:cNvSpPr/>
            <p:nvPr/>
          </p:nvSpPr>
          <p:spPr>
            <a:xfrm>
              <a:off x="7866723"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9" name="Oval 1268"/>
            <p:cNvSpPr/>
            <p:nvPr/>
          </p:nvSpPr>
          <p:spPr>
            <a:xfrm>
              <a:off x="8079985"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0" name="Oval 1269"/>
            <p:cNvSpPr/>
            <p:nvPr/>
          </p:nvSpPr>
          <p:spPr>
            <a:xfrm>
              <a:off x="8293247"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1" name="Oval 1270"/>
            <p:cNvSpPr/>
            <p:nvPr/>
          </p:nvSpPr>
          <p:spPr>
            <a:xfrm>
              <a:off x="850650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2" name="Oval 1271"/>
            <p:cNvSpPr/>
            <p:nvPr/>
          </p:nvSpPr>
          <p:spPr>
            <a:xfrm>
              <a:off x="541421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3" name="Oval 1272"/>
            <p:cNvSpPr/>
            <p:nvPr/>
          </p:nvSpPr>
          <p:spPr>
            <a:xfrm>
              <a:off x="562747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4" name="Oval 1273"/>
            <p:cNvSpPr/>
            <p:nvPr/>
          </p:nvSpPr>
          <p:spPr>
            <a:xfrm>
              <a:off x="5840734"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5" name="Oval 1274"/>
            <p:cNvSpPr/>
            <p:nvPr/>
          </p:nvSpPr>
          <p:spPr>
            <a:xfrm>
              <a:off x="6053996"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6" name="Oval 1275"/>
            <p:cNvSpPr/>
            <p:nvPr/>
          </p:nvSpPr>
          <p:spPr>
            <a:xfrm>
              <a:off x="626725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7" name="Oval 1276"/>
            <p:cNvSpPr/>
            <p:nvPr/>
          </p:nvSpPr>
          <p:spPr>
            <a:xfrm>
              <a:off x="648052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8" name="Oval 1277"/>
            <p:cNvSpPr/>
            <p:nvPr/>
          </p:nvSpPr>
          <p:spPr>
            <a:xfrm>
              <a:off x="669378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9" name="Oval 1278"/>
            <p:cNvSpPr/>
            <p:nvPr/>
          </p:nvSpPr>
          <p:spPr>
            <a:xfrm>
              <a:off x="6907044"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0" name="Oval 1279"/>
            <p:cNvSpPr/>
            <p:nvPr/>
          </p:nvSpPr>
          <p:spPr>
            <a:xfrm>
              <a:off x="7120306"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1" name="Oval 1280"/>
            <p:cNvSpPr/>
            <p:nvPr/>
          </p:nvSpPr>
          <p:spPr>
            <a:xfrm>
              <a:off x="733356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2" name="Oval 1281"/>
            <p:cNvSpPr/>
            <p:nvPr/>
          </p:nvSpPr>
          <p:spPr>
            <a:xfrm>
              <a:off x="754683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3" name="Oval 1282"/>
            <p:cNvSpPr/>
            <p:nvPr/>
          </p:nvSpPr>
          <p:spPr>
            <a:xfrm>
              <a:off x="776009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4" name="Oval 1283"/>
            <p:cNvSpPr/>
            <p:nvPr/>
          </p:nvSpPr>
          <p:spPr>
            <a:xfrm>
              <a:off x="7973354"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5" name="Oval 1284"/>
            <p:cNvSpPr/>
            <p:nvPr/>
          </p:nvSpPr>
          <p:spPr>
            <a:xfrm>
              <a:off x="8186616"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6" name="Oval 1285"/>
            <p:cNvSpPr/>
            <p:nvPr/>
          </p:nvSpPr>
          <p:spPr>
            <a:xfrm>
              <a:off x="839987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7" name="Oval 1286"/>
            <p:cNvSpPr/>
            <p:nvPr/>
          </p:nvSpPr>
          <p:spPr>
            <a:xfrm>
              <a:off x="861314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8" name="Oval 1287"/>
            <p:cNvSpPr/>
            <p:nvPr/>
          </p:nvSpPr>
          <p:spPr>
            <a:xfrm>
              <a:off x="871978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9" name="Oval 1288"/>
            <p:cNvSpPr/>
            <p:nvPr/>
          </p:nvSpPr>
          <p:spPr>
            <a:xfrm>
              <a:off x="520094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0" name="Oval 1289"/>
            <p:cNvSpPr/>
            <p:nvPr/>
          </p:nvSpPr>
          <p:spPr>
            <a:xfrm>
              <a:off x="530757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1" name="Oval 1290"/>
            <p:cNvSpPr/>
            <p:nvPr/>
          </p:nvSpPr>
          <p:spPr>
            <a:xfrm>
              <a:off x="5520841"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2" name="Oval 1291"/>
            <p:cNvSpPr/>
            <p:nvPr/>
          </p:nvSpPr>
          <p:spPr>
            <a:xfrm>
              <a:off x="5734103"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3" name="Oval 1292"/>
            <p:cNvSpPr/>
            <p:nvPr/>
          </p:nvSpPr>
          <p:spPr>
            <a:xfrm>
              <a:off x="5947365"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4" name="Oval 1293"/>
            <p:cNvSpPr/>
            <p:nvPr/>
          </p:nvSpPr>
          <p:spPr>
            <a:xfrm>
              <a:off x="6160627"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5" name="Oval 1294"/>
            <p:cNvSpPr/>
            <p:nvPr/>
          </p:nvSpPr>
          <p:spPr>
            <a:xfrm>
              <a:off x="637388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6" name="Oval 1295"/>
            <p:cNvSpPr/>
            <p:nvPr/>
          </p:nvSpPr>
          <p:spPr>
            <a:xfrm>
              <a:off x="6587151"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7" name="Oval 1296"/>
            <p:cNvSpPr/>
            <p:nvPr/>
          </p:nvSpPr>
          <p:spPr>
            <a:xfrm>
              <a:off x="6800413"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8" name="Oval 1297"/>
            <p:cNvSpPr/>
            <p:nvPr/>
          </p:nvSpPr>
          <p:spPr>
            <a:xfrm>
              <a:off x="7013675"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9" name="Oval 1298"/>
            <p:cNvSpPr/>
            <p:nvPr/>
          </p:nvSpPr>
          <p:spPr>
            <a:xfrm>
              <a:off x="7226937"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0" name="Oval 1299"/>
            <p:cNvSpPr/>
            <p:nvPr/>
          </p:nvSpPr>
          <p:spPr>
            <a:xfrm>
              <a:off x="744019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1" name="Oval 1300"/>
            <p:cNvSpPr/>
            <p:nvPr/>
          </p:nvSpPr>
          <p:spPr>
            <a:xfrm>
              <a:off x="7653461"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2" name="Oval 1301"/>
            <p:cNvSpPr/>
            <p:nvPr/>
          </p:nvSpPr>
          <p:spPr>
            <a:xfrm>
              <a:off x="7866723"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3" name="Oval 1302"/>
            <p:cNvSpPr/>
            <p:nvPr/>
          </p:nvSpPr>
          <p:spPr>
            <a:xfrm>
              <a:off x="8079985"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4" name="Oval 1303"/>
            <p:cNvSpPr/>
            <p:nvPr/>
          </p:nvSpPr>
          <p:spPr>
            <a:xfrm>
              <a:off x="8293247"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5" name="Oval 1304"/>
            <p:cNvSpPr/>
            <p:nvPr/>
          </p:nvSpPr>
          <p:spPr>
            <a:xfrm>
              <a:off x="850650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6" name="Oval 1305"/>
            <p:cNvSpPr/>
            <p:nvPr/>
          </p:nvSpPr>
          <p:spPr>
            <a:xfrm>
              <a:off x="541421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7" name="Oval 1306"/>
            <p:cNvSpPr/>
            <p:nvPr/>
          </p:nvSpPr>
          <p:spPr>
            <a:xfrm>
              <a:off x="562747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8" name="Oval 1307"/>
            <p:cNvSpPr/>
            <p:nvPr/>
          </p:nvSpPr>
          <p:spPr>
            <a:xfrm>
              <a:off x="5840734"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9" name="Oval 1308"/>
            <p:cNvSpPr/>
            <p:nvPr/>
          </p:nvSpPr>
          <p:spPr>
            <a:xfrm>
              <a:off x="6053996"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0" name="Oval 1309"/>
            <p:cNvSpPr/>
            <p:nvPr/>
          </p:nvSpPr>
          <p:spPr>
            <a:xfrm>
              <a:off x="626725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1" name="Oval 1310"/>
            <p:cNvSpPr/>
            <p:nvPr/>
          </p:nvSpPr>
          <p:spPr>
            <a:xfrm>
              <a:off x="648052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2" name="Oval 1311"/>
            <p:cNvSpPr/>
            <p:nvPr/>
          </p:nvSpPr>
          <p:spPr>
            <a:xfrm>
              <a:off x="669378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3" name="Oval 1312"/>
            <p:cNvSpPr/>
            <p:nvPr/>
          </p:nvSpPr>
          <p:spPr>
            <a:xfrm>
              <a:off x="6907044"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4" name="Oval 1313"/>
            <p:cNvSpPr/>
            <p:nvPr/>
          </p:nvSpPr>
          <p:spPr>
            <a:xfrm>
              <a:off x="7120306"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5" name="Oval 1314"/>
            <p:cNvSpPr/>
            <p:nvPr/>
          </p:nvSpPr>
          <p:spPr>
            <a:xfrm>
              <a:off x="733356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6" name="Oval 1315"/>
            <p:cNvSpPr/>
            <p:nvPr/>
          </p:nvSpPr>
          <p:spPr>
            <a:xfrm>
              <a:off x="754683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7" name="Oval 1316"/>
            <p:cNvSpPr/>
            <p:nvPr/>
          </p:nvSpPr>
          <p:spPr>
            <a:xfrm>
              <a:off x="776009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8" name="Oval 1317"/>
            <p:cNvSpPr/>
            <p:nvPr/>
          </p:nvSpPr>
          <p:spPr>
            <a:xfrm>
              <a:off x="7973354"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9" name="Oval 1318"/>
            <p:cNvSpPr/>
            <p:nvPr/>
          </p:nvSpPr>
          <p:spPr>
            <a:xfrm>
              <a:off x="8186616"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0" name="Oval 1319"/>
            <p:cNvSpPr/>
            <p:nvPr/>
          </p:nvSpPr>
          <p:spPr>
            <a:xfrm>
              <a:off x="839987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1" name="Oval 1320"/>
            <p:cNvSpPr/>
            <p:nvPr/>
          </p:nvSpPr>
          <p:spPr>
            <a:xfrm>
              <a:off x="861314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2" name="Oval 1321"/>
            <p:cNvSpPr/>
            <p:nvPr/>
          </p:nvSpPr>
          <p:spPr>
            <a:xfrm>
              <a:off x="871978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3" name="Oval 1322"/>
            <p:cNvSpPr/>
            <p:nvPr/>
          </p:nvSpPr>
          <p:spPr>
            <a:xfrm>
              <a:off x="520094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4" name="Oval 1323"/>
            <p:cNvSpPr/>
            <p:nvPr/>
          </p:nvSpPr>
          <p:spPr>
            <a:xfrm>
              <a:off x="530757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5" name="Oval 1324"/>
            <p:cNvSpPr/>
            <p:nvPr/>
          </p:nvSpPr>
          <p:spPr>
            <a:xfrm>
              <a:off x="5520841"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6" name="Oval 1325"/>
            <p:cNvSpPr/>
            <p:nvPr/>
          </p:nvSpPr>
          <p:spPr>
            <a:xfrm>
              <a:off x="5734103"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7" name="Oval 1326"/>
            <p:cNvSpPr/>
            <p:nvPr/>
          </p:nvSpPr>
          <p:spPr>
            <a:xfrm>
              <a:off x="5947365"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8" name="Oval 1327"/>
            <p:cNvSpPr/>
            <p:nvPr/>
          </p:nvSpPr>
          <p:spPr>
            <a:xfrm>
              <a:off x="6160627"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9" name="Oval 1328"/>
            <p:cNvSpPr/>
            <p:nvPr/>
          </p:nvSpPr>
          <p:spPr>
            <a:xfrm>
              <a:off x="637388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0" name="Oval 1329"/>
            <p:cNvSpPr/>
            <p:nvPr/>
          </p:nvSpPr>
          <p:spPr>
            <a:xfrm>
              <a:off x="6587151"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1" name="Oval 1330"/>
            <p:cNvSpPr/>
            <p:nvPr/>
          </p:nvSpPr>
          <p:spPr>
            <a:xfrm>
              <a:off x="6800413"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2" name="Oval 1331"/>
            <p:cNvSpPr/>
            <p:nvPr/>
          </p:nvSpPr>
          <p:spPr>
            <a:xfrm>
              <a:off x="7013675"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3" name="Oval 1332"/>
            <p:cNvSpPr/>
            <p:nvPr/>
          </p:nvSpPr>
          <p:spPr>
            <a:xfrm>
              <a:off x="7226937"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4" name="Oval 1333"/>
            <p:cNvSpPr/>
            <p:nvPr/>
          </p:nvSpPr>
          <p:spPr>
            <a:xfrm>
              <a:off x="744019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5" name="Oval 1334"/>
            <p:cNvSpPr/>
            <p:nvPr/>
          </p:nvSpPr>
          <p:spPr>
            <a:xfrm>
              <a:off x="7653461"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6" name="Oval 1335"/>
            <p:cNvSpPr/>
            <p:nvPr/>
          </p:nvSpPr>
          <p:spPr>
            <a:xfrm>
              <a:off x="7866723"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7" name="Oval 1336"/>
            <p:cNvSpPr/>
            <p:nvPr/>
          </p:nvSpPr>
          <p:spPr>
            <a:xfrm>
              <a:off x="8079985"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8" name="Oval 1337"/>
            <p:cNvSpPr/>
            <p:nvPr/>
          </p:nvSpPr>
          <p:spPr>
            <a:xfrm>
              <a:off x="8293247"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9" name="Oval 1338"/>
            <p:cNvSpPr/>
            <p:nvPr/>
          </p:nvSpPr>
          <p:spPr>
            <a:xfrm>
              <a:off x="850650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0" name="Oval 1339"/>
            <p:cNvSpPr/>
            <p:nvPr/>
          </p:nvSpPr>
          <p:spPr>
            <a:xfrm>
              <a:off x="541421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1" name="Oval 1340"/>
            <p:cNvSpPr/>
            <p:nvPr/>
          </p:nvSpPr>
          <p:spPr>
            <a:xfrm>
              <a:off x="562747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2" name="Oval 1341"/>
            <p:cNvSpPr/>
            <p:nvPr/>
          </p:nvSpPr>
          <p:spPr>
            <a:xfrm>
              <a:off x="5840734"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3" name="Oval 1342"/>
            <p:cNvSpPr/>
            <p:nvPr/>
          </p:nvSpPr>
          <p:spPr>
            <a:xfrm>
              <a:off x="6053996"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4" name="Oval 1343"/>
            <p:cNvSpPr/>
            <p:nvPr/>
          </p:nvSpPr>
          <p:spPr>
            <a:xfrm>
              <a:off x="626725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5" name="Oval 1344"/>
            <p:cNvSpPr/>
            <p:nvPr/>
          </p:nvSpPr>
          <p:spPr>
            <a:xfrm>
              <a:off x="648052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6" name="Oval 1345"/>
            <p:cNvSpPr/>
            <p:nvPr/>
          </p:nvSpPr>
          <p:spPr>
            <a:xfrm>
              <a:off x="669378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7" name="Oval 1346"/>
            <p:cNvSpPr/>
            <p:nvPr/>
          </p:nvSpPr>
          <p:spPr>
            <a:xfrm>
              <a:off x="6907044"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8" name="Oval 1347"/>
            <p:cNvSpPr/>
            <p:nvPr/>
          </p:nvSpPr>
          <p:spPr>
            <a:xfrm>
              <a:off x="7120306"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9" name="Oval 1348"/>
            <p:cNvSpPr/>
            <p:nvPr/>
          </p:nvSpPr>
          <p:spPr>
            <a:xfrm>
              <a:off x="733356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0" name="Oval 1349"/>
            <p:cNvSpPr/>
            <p:nvPr/>
          </p:nvSpPr>
          <p:spPr>
            <a:xfrm>
              <a:off x="754683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1" name="Oval 1350"/>
            <p:cNvSpPr/>
            <p:nvPr/>
          </p:nvSpPr>
          <p:spPr>
            <a:xfrm>
              <a:off x="776009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2" name="Oval 1351"/>
            <p:cNvSpPr/>
            <p:nvPr/>
          </p:nvSpPr>
          <p:spPr>
            <a:xfrm>
              <a:off x="7973354"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3" name="Oval 1352"/>
            <p:cNvSpPr/>
            <p:nvPr/>
          </p:nvSpPr>
          <p:spPr>
            <a:xfrm>
              <a:off x="8186616"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4" name="Oval 1353"/>
            <p:cNvSpPr/>
            <p:nvPr/>
          </p:nvSpPr>
          <p:spPr>
            <a:xfrm>
              <a:off x="839987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5" name="Oval 1354"/>
            <p:cNvSpPr/>
            <p:nvPr/>
          </p:nvSpPr>
          <p:spPr>
            <a:xfrm>
              <a:off x="861314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6" name="Oval 1355"/>
            <p:cNvSpPr/>
            <p:nvPr/>
          </p:nvSpPr>
          <p:spPr>
            <a:xfrm>
              <a:off x="871978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7" name="Oval 1356"/>
            <p:cNvSpPr/>
            <p:nvPr/>
          </p:nvSpPr>
          <p:spPr>
            <a:xfrm>
              <a:off x="520094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8" name="Oval 1357"/>
            <p:cNvSpPr/>
            <p:nvPr/>
          </p:nvSpPr>
          <p:spPr>
            <a:xfrm>
              <a:off x="530757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9" name="Oval 1358"/>
            <p:cNvSpPr/>
            <p:nvPr/>
          </p:nvSpPr>
          <p:spPr>
            <a:xfrm>
              <a:off x="5520841"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0" name="Oval 1359"/>
            <p:cNvSpPr/>
            <p:nvPr/>
          </p:nvSpPr>
          <p:spPr>
            <a:xfrm>
              <a:off x="5734103"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1" name="Oval 1360"/>
            <p:cNvSpPr/>
            <p:nvPr/>
          </p:nvSpPr>
          <p:spPr>
            <a:xfrm>
              <a:off x="5947365"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2" name="Oval 1361"/>
            <p:cNvSpPr/>
            <p:nvPr/>
          </p:nvSpPr>
          <p:spPr>
            <a:xfrm>
              <a:off x="6160627"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3" name="Oval 1362"/>
            <p:cNvSpPr/>
            <p:nvPr/>
          </p:nvSpPr>
          <p:spPr>
            <a:xfrm>
              <a:off x="637388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4" name="Oval 1363"/>
            <p:cNvSpPr/>
            <p:nvPr/>
          </p:nvSpPr>
          <p:spPr>
            <a:xfrm>
              <a:off x="6587151"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5" name="Oval 1364"/>
            <p:cNvSpPr/>
            <p:nvPr/>
          </p:nvSpPr>
          <p:spPr>
            <a:xfrm>
              <a:off x="6800413"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6" name="Oval 1365"/>
            <p:cNvSpPr/>
            <p:nvPr/>
          </p:nvSpPr>
          <p:spPr>
            <a:xfrm>
              <a:off x="7013675"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7" name="Oval 1366"/>
            <p:cNvSpPr/>
            <p:nvPr/>
          </p:nvSpPr>
          <p:spPr>
            <a:xfrm>
              <a:off x="7226937"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8" name="Oval 1367"/>
            <p:cNvSpPr/>
            <p:nvPr/>
          </p:nvSpPr>
          <p:spPr>
            <a:xfrm>
              <a:off x="744019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9" name="Oval 1368"/>
            <p:cNvSpPr/>
            <p:nvPr/>
          </p:nvSpPr>
          <p:spPr>
            <a:xfrm>
              <a:off x="7653461"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0" name="Oval 1369"/>
            <p:cNvSpPr/>
            <p:nvPr/>
          </p:nvSpPr>
          <p:spPr>
            <a:xfrm>
              <a:off x="7866723"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1" name="Oval 1370"/>
            <p:cNvSpPr/>
            <p:nvPr/>
          </p:nvSpPr>
          <p:spPr>
            <a:xfrm>
              <a:off x="8079985"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2" name="Oval 1371"/>
            <p:cNvSpPr/>
            <p:nvPr/>
          </p:nvSpPr>
          <p:spPr>
            <a:xfrm>
              <a:off x="8293247"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3" name="Oval 1372"/>
            <p:cNvSpPr/>
            <p:nvPr/>
          </p:nvSpPr>
          <p:spPr>
            <a:xfrm>
              <a:off x="850650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4" name="Oval 1373"/>
            <p:cNvSpPr/>
            <p:nvPr/>
          </p:nvSpPr>
          <p:spPr>
            <a:xfrm>
              <a:off x="541421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5" name="Oval 1374"/>
            <p:cNvSpPr/>
            <p:nvPr/>
          </p:nvSpPr>
          <p:spPr>
            <a:xfrm>
              <a:off x="562747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6" name="Oval 1375"/>
            <p:cNvSpPr/>
            <p:nvPr/>
          </p:nvSpPr>
          <p:spPr>
            <a:xfrm>
              <a:off x="5840734"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7" name="Oval 1376"/>
            <p:cNvSpPr/>
            <p:nvPr/>
          </p:nvSpPr>
          <p:spPr>
            <a:xfrm>
              <a:off x="6053996"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8" name="Oval 1377"/>
            <p:cNvSpPr/>
            <p:nvPr/>
          </p:nvSpPr>
          <p:spPr>
            <a:xfrm>
              <a:off x="626725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9" name="Oval 1378"/>
            <p:cNvSpPr/>
            <p:nvPr/>
          </p:nvSpPr>
          <p:spPr>
            <a:xfrm>
              <a:off x="648052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0" name="Oval 1379"/>
            <p:cNvSpPr/>
            <p:nvPr/>
          </p:nvSpPr>
          <p:spPr>
            <a:xfrm>
              <a:off x="669378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1" name="Oval 1380"/>
            <p:cNvSpPr/>
            <p:nvPr/>
          </p:nvSpPr>
          <p:spPr>
            <a:xfrm>
              <a:off x="6907044"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2" name="Oval 1381"/>
            <p:cNvSpPr/>
            <p:nvPr/>
          </p:nvSpPr>
          <p:spPr>
            <a:xfrm>
              <a:off x="7120306"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3" name="Oval 1382"/>
            <p:cNvSpPr/>
            <p:nvPr/>
          </p:nvSpPr>
          <p:spPr>
            <a:xfrm>
              <a:off x="733356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4" name="Oval 1383"/>
            <p:cNvSpPr/>
            <p:nvPr/>
          </p:nvSpPr>
          <p:spPr>
            <a:xfrm>
              <a:off x="754683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5" name="Oval 1384"/>
            <p:cNvSpPr/>
            <p:nvPr/>
          </p:nvSpPr>
          <p:spPr>
            <a:xfrm>
              <a:off x="776009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6" name="Oval 1385"/>
            <p:cNvSpPr/>
            <p:nvPr/>
          </p:nvSpPr>
          <p:spPr>
            <a:xfrm>
              <a:off x="7973354"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7" name="Oval 1386"/>
            <p:cNvSpPr/>
            <p:nvPr/>
          </p:nvSpPr>
          <p:spPr>
            <a:xfrm>
              <a:off x="8186616"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8" name="Oval 1387"/>
            <p:cNvSpPr/>
            <p:nvPr/>
          </p:nvSpPr>
          <p:spPr>
            <a:xfrm>
              <a:off x="839987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9" name="Oval 1388"/>
            <p:cNvSpPr/>
            <p:nvPr/>
          </p:nvSpPr>
          <p:spPr>
            <a:xfrm>
              <a:off x="861314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0" name="Oval 1389"/>
            <p:cNvSpPr/>
            <p:nvPr/>
          </p:nvSpPr>
          <p:spPr>
            <a:xfrm>
              <a:off x="871978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1" name="Oval 1390"/>
            <p:cNvSpPr/>
            <p:nvPr/>
          </p:nvSpPr>
          <p:spPr>
            <a:xfrm>
              <a:off x="520094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2" name="Oval 1391"/>
            <p:cNvSpPr/>
            <p:nvPr/>
          </p:nvSpPr>
          <p:spPr>
            <a:xfrm>
              <a:off x="530757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3" name="Oval 1392"/>
            <p:cNvSpPr/>
            <p:nvPr/>
          </p:nvSpPr>
          <p:spPr>
            <a:xfrm>
              <a:off x="5520841"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4" name="Oval 1393"/>
            <p:cNvSpPr/>
            <p:nvPr/>
          </p:nvSpPr>
          <p:spPr>
            <a:xfrm>
              <a:off x="5734103"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5" name="Oval 1394"/>
            <p:cNvSpPr/>
            <p:nvPr/>
          </p:nvSpPr>
          <p:spPr>
            <a:xfrm>
              <a:off x="5947365"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6" name="Oval 1395"/>
            <p:cNvSpPr/>
            <p:nvPr/>
          </p:nvSpPr>
          <p:spPr>
            <a:xfrm>
              <a:off x="6160627"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7" name="Oval 1396"/>
            <p:cNvSpPr/>
            <p:nvPr/>
          </p:nvSpPr>
          <p:spPr>
            <a:xfrm>
              <a:off x="637388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8" name="Oval 1397"/>
            <p:cNvSpPr/>
            <p:nvPr/>
          </p:nvSpPr>
          <p:spPr>
            <a:xfrm>
              <a:off x="6587151"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9" name="Oval 1398"/>
            <p:cNvSpPr/>
            <p:nvPr/>
          </p:nvSpPr>
          <p:spPr>
            <a:xfrm>
              <a:off x="6800413"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0" name="Oval 1399"/>
            <p:cNvSpPr/>
            <p:nvPr/>
          </p:nvSpPr>
          <p:spPr>
            <a:xfrm>
              <a:off x="7013675"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1" name="Oval 1400"/>
            <p:cNvSpPr/>
            <p:nvPr/>
          </p:nvSpPr>
          <p:spPr>
            <a:xfrm>
              <a:off x="7226937"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2" name="Oval 1401"/>
            <p:cNvSpPr/>
            <p:nvPr/>
          </p:nvSpPr>
          <p:spPr>
            <a:xfrm>
              <a:off x="744019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3" name="Oval 1402"/>
            <p:cNvSpPr/>
            <p:nvPr/>
          </p:nvSpPr>
          <p:spPr>
            <a:xfrm>
              <a:off x="7653461"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4" name="Oval 1403"/>
            <p:cNvSpPr/>
            <p:nvPr/>
          </p:nvSpPr>
          <p:spPr>
            <a:xfrm>
              <a:off x="7866723"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5" name="Oval 1404"/>
            <p:cNvSpPr/>
            <p:nvPr/>
          </p:nvSpPr>
          <p:spPr>
            <a:xfrm>
              <a:off x="8079985"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6" name="Oval 1405"/>
            <p:cNvSpPr/>
            <p:nvPr/>
          </p:nvSpPr>
          <p:spPr>
            <a:xfrm>
              <a:off x="8293247"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7" name="Oval 1406"/>
            <p:cNvSpPr/>
            <p:nvPr/>
          </p:nvSpPr>
          <p:spPr>
            <a:xfrm>
              <a:off x="850650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8" name="Oval 1407"/>
            <p:cNvSpPr/>
            <p:nvPr/>
          </p:nvSpPr>
          <p:spPr>
            <a:xfrm>
              <a:off x="541421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9" name="Oval 1408"/>
            <p:cNvSpPr/>
            <p:nvPr/>
          </p:nvSpPr>
          <p:spPr>
            <a:xfrm>
              <a:off x="562747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0" name="Oval 1409"/>
            <p:cNvSpPr/>
            <p:nvPr/>
          </p:nvSpPr>
          <p:spPr>
            <a:xfrm>
              <a:off x="5840734"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1" name="Oval 1410"/>
            <p:cNvSpPr/>
            <p:nvPr/>
          </p:nvSpPr>
          <p:spPr>
            <a:xfrm>
              <a:off x="6053996"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2" name="Oval 1411"/>
            <p:cNvSpPr/>
            <p:nvPr/>
          </p:nvSpPr>
          <p:spPr>
            <a:xfrm>
              <a:off x="626725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3" name="Oval 1412"/>
            <p:cNvSpPr/>
            <p:nvPr/>
          </p:nvSpPr>
          <p:spPr>
            <a:xfrm>
              <a:off x="648052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4" name="Oval 1413"/>
            <p:cNvSpPr/>
            <p:nvPr/>
          </p:nvSpPr>
          <p:spPr>
            <a:xfrm>
              <a:off x="669378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5" name="Oval 1414"/>
            <p:cNvSpPr/>
            <p:nvPr/>
          </p:nvSpPr>
          <p:spPr>
            <a:xfrm>
              <a:off x="6907044"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6" name="Oval 1415"/>
            <p:cNvSpPr/>
            <p:nvPr/>
          </p:nvSpPr>
          <p:spPr>
            <a:xfrm>
              <a:off x="7120306"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7" name="Oval 1416"/>
            <p:cNvSpPr/>
            <p:nvPr/>
          </p:nvSpPr>
          <p:spPr>
            <a:xfrm>
              <a:off x="733356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8" name="Oval 1417"/>
            <p:cNvSpPr/>
            <p:nvPr/>
          </p:nvSpPr>
          <p:spPr>
            <a:xfrm>
              <a:off x="754683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9" name="Oval 1418"/>
            <p:cNvSpPr/>
            <p:nvPr/>
          </p:nvSpPr>
          <p:spPr>
            <a:xfrm>
              <a:off x="776009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0" name="Oval 1419"/>
            <p:cNvSpPr/>
            <p:nvPr/>
          </p:nvSpPr>
          <p:spPr>
            <a:xfrm>
              <a:off x="7973354"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1" name="Oval 1420"/>
            <p:cNvSpPr/>
            <p:nvPr/>
          </p:nvSpPr>
          <p:spPr>
            <a:xfrm>
              <a:off x="8186616"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2" name="Oval 1421"/>
            <p:cNvSpPr/>
            <p:nvPr/>
          </p:nvSpPr>
          <p:spPr>
            <a:xfrm>
              <a:off x="839987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3" name="Oval 1422"/>
            <p:cNvSpPr/>
            <p:nvPr/>
          </p:nvSpPr>
          <p:spPr>
            <a:xfrm>
              <a:off x="861314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4" name="Oval 1423"/>
            <p:cNvSpPr/>
            <p:nvPr/>
          </p:nvSpPr>
          <p:spPr>
            <a:xfrm>
              <a:off x="871978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5" name="Oval 1424"/>
            <p:cNvSpPr/>
            <p:nvPr/>
          </p:nvSpPr>
          <p:spPr>
            <a:xfrm>
              <a:off x="520094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6" name="Oval 1425"/>
            <p:cNvSpPr/>
            <p:nvPr/>
          </p:nvSpPr>
          <p:spPr>
            <a:xfrm>
              <a:off x="530757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7" name="Oval 1426"/>
            <p:cNvSpPr/>
            <p:nvPr/>
          </p:nvSpPr>
          <p:spPr>
            <a:xfrm>
              <a:off x="5520841"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8" name="Oval 1427"/>
            <p:cNvSpPr/>
            <p:nvPr/>
          </p:nvSpPr>
          <p:spPr>
            <a:xfrm>
              <a:off x="5734103"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9" name="Oval 1428"/>
            <p:cNvSpPr/>
            <p:nvPr/>
          </p:nvSpPr>
          <p:spPr>
            <a:xfrm>
              <a:off x="5947365"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0" name="Oval 1429"/>
            <p:cNvSpPr/>
            <p:nvPr/>
          </p:nvSpPr>
          <p:spPr>
            <a:xfrm>
              <a:off x="6160627"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1" name="Oval 1430"/>
            <p:cNvSpPr/>
            <p:nvPr/>
          </p:nvSpPr>
          <p:spPr>
            <a:xfrm>
              <a:off x="637388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2" name="Oval 1431"/>
            <p:cNvSpPr/>
            <p:nvPr/>
          </p:nvSpPr>
          <p:spPr>
            <a:xfrm>
              <a:off x="6587151"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3" name="Oval 1432"/>
            <p:cNvSpPr/>
            <p:nvPr/>
          </p:nvSpPr>
          <p:spPr>
            <a:xfrm>
              <a:off x="6800413"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4" name="Oval 1433"/>
            <p:cNvSpPr/>
            <p:nvPr/>
          </p:nvSpPr>
          <p:spPr>
            <a:xfrm>
              <a:off x="7013675"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5" name="Oval 1434"/>
            <p:cNvSpPr/>
            <p:nvPr/>
          </p:nvSpPr>
          <p:spPr>
            <a:xfrm>
              <a:off x="7226937"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6" name="Oval 1435"/>
            <p:cNvSpPr/>
            <p:nvPr/>
          </p:nvSpPr>
          <p:spPr>
            <a:xfrm>
              <a:off x="744019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7" name="Oval 1436"/>
            <p:cNvSpPr/>
            <p:nvPr/>
          </p:nvSpPr>
          <p:spPr>
            <a:xfrm>
              <a:off x="7653461"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8" name="Oval 1437"/>
            <p:cNvSpPr/>
            <p:nvPr/>
          </p:nvSpPr>
          <p:spPr>
            <a:xfrm>
              <a:off x="7866723"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9" name="Oval 1438"/>
            <p:cNvSpPr/>
            <p:nvPr/>
          </p:nvSpPr>
          <p:spPr>
            <a:xfrm>
              <a:off x="8079985"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0" name="Oval 1439"/>
            <p:cNvSpPr/>
            <p:nvPr/>
          </p:nvSpPr>
          <p:spPr>
            <a:xfrm>
              <a:off x="8293247"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1" name="Oval 1440"/>
            <p:cNvSpPr/>
            <p:nvPr/>
          </p:nvSpPr>
          <p:spPr>
            <a:xfrm>
              <a:off x="850650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2" name="Oval 1441"/>
            <p:cNvSpPr/>
            <p:nvPr/>
          </p:nvSpPr>
          <p:spPr>
            <a:xfrm>
              <a:off x="541421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3" name="Oval 1442"/>
            <p:cNvSpPr/>
            <p:nvPr/>
          </p:nvSpPr>
          <p:spPr>
            <a:xfrm>
              <a:off x="562747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4" name="Oval 1443"/>
            <p:cNvSpPr/>
            <p:nvPr/>
          </p:nvSpPr>
          <p:spPr>
            <a:xfrm>
              <a:off x="5840734"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5" name="Oval 1444"/>
            <p:cNvSpPr/>
            <p:nvPr/>
          </p:nvSpPr>
          <p:spPr>
            <a:xfrm>
              <a:off x="6053996"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6" name="Oval 1445"/>
            <p:cNvSpPr/>
            <p:nvPr/>
          </p:nvSpPr>
          <p:spPr>
            <a:xfrm>
              <a:off x="626725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7" name="Oval 1446"/>
            <p:cNvSpPr/>
            <p:nvPr/>
          </p:nvSpPr>
          <p:spPr>
            <a:xfrm>
              <a:off x="648052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8" name="Oval 1447"/>
            <p:cNvSpPr/>
            <p:nvPr/>
          </p:nvSpPr>
          <p:spPr>
            <a:xfrm>
              <a:off x="669378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9" name="Oval 1448"/>
            <p:cNvSpPr/>
            <p:nvPr/>
          </p:nvSpPr>
          <p:spPr>
            <a:xfrm>
              <a:off x="6907044"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0" name="Oval 1449"/>
            <p:cNvSpPr/>
            <p:nvPr/>
          </p:nvSpPr>
          <p:spPr>
            <a:xfrm>
              <a:off x="7120306"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1" name="Oval 1450"/>
            <p:cNvSpPr/>
            <p:nvPr/>
          </p:nvSpPr>
          <p:spPr>
            <a:xfrm>
              <a:off x="733356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2" name="Oval 1451"/>
            <p:cNvSpPr/>
            <p:nvPr/>
          </p:nvSpPr>
          <p:spPr>
            <a:xfrm>
              <a:off x="754683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3" name="Oval 1452"/>
            <p:cNvSpPr/>
            <p:nvPr/>
          </p:nvSpPr>
          <p:spPr>
            <a:xfrm>
              <a:off x="776009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4" name="Oval 1453"/>
            <p:cNvSpPr/>
            <p:nvPr/>
          </p:nvSpPr>
          <p:spPr>
            <a:xfrm>
              <a:off x="7973354"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5" name="Oval 1454"/>
            <p:cNvSpPr/>
            <p:nvPr/>
          </p:nvSpPr>
          <p:spPr>
            <a:xfrm>
              <a:off x="8186616"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6" name="Oval 1455"/>
            <p:cNvSpPr/>
            <p:nvPr/>
          </p:nvSpPr>
          <p:spPr>
            <a:xfrm>
              <a:off x="839987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7" name="Oval 1456"/>
            <p:cNvSpPr/>
            <p:nvPr/>
          </p:nvSpPr>
          <p:spPr>
            <a:xfrm>
              <a:off x="861314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8" name="Oval 1457"/>
            <p:cNvSpPr/>
            <p:nvPr/>
          </p:nvSpPr>
          <p:spPr>
            <a:xfrm>
              <a:off x="871978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9" name="Oval 1458"/>
            <p:cNvSpPr/>
            <p:nvPr/>
          </p:nvSpPr>
          <p:spPr>
            <a:xfrm>
              <a:off x="520094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0" name="Oval 1459"/>
            <p:cNvSpPr/>
            <p:nvPr/>
          </p:nvSpPr>
          <p:spPr>
            <a:xfrm>
              <a:off x="530757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1" name="Oval 1460"/>
            <p:cNvSpPr/>
            <p:nvPr/>
          </p:nvSpPr>
          <p:spPr>
            <a:xfrm>
              <a:off x="5520841"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2" name="Oval 1461"/>
            <p:cNvSpPr/>
            <p:nvPr/>
          </p:nvSpPr>
          <p:spPr>
            <a:xfrm>
              <a:off x="5734103"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3" name="Oval 1462"/>
            <p:cNvSpPr/>
            <p:nvPr/>
          </p:nvSpPr>
          <p:spPr>
            <a:xfrm>
              <a:off x="5947365"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4" name="Oval 1463"/>
            <p:cNvSpPr/>
            <p:nvPr/>
          </p:nvSpPr>
          <p:spPr>
            <a:xfrm>
              <a:off x="6160627"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5" name="Oval 1464"/>
            <p:cNvSpPr/>
            <p:nvPr/>
          </p:nvSpPr>
          <p:spPr>
            <a:xfrm>
              <a:off x="637388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6" name="Oval 1465"/>
            <p:cNvSpPr/>
            <p:nvPr/>
          </p:nvSpPr>
          <p:spPr>
            <a:xfrm>
              <a:off x="6587151"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7" name="Oval 1466"/>
            <p:cNvSpPr/>
            <p:nvPr/>
          </p:nvSpPr>
          <p:spPr>
            <a:xfrm>
              <a:off x="6800413"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8" name="Oval 1467"/>
            <p:cNvSpPr/>
            <p:nvPr/>
          </p:nvSpPr>
          <p:spPr>
            <a:xfrm>
              <a:off x="7013675"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9" name="Oval 1468"/>
            <p:cNvSpPr/>
            <p:nvPr/>
          </p:nvSpPr>
          <p:spPr>
            <a:xfrm>
              <a:off x="7226937"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0" name="Oval 1469"/>
            <p:cNvSpPr/>
            <p:nvPr/>
          </p:nvSpPr>
          <p:spPr>
            <a:xfrm>
              <a:off x="744019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1" name="Oval 1470"/>
            <p:cNvSpPr/>
            <p:nvPr/>
          </p:nvSpPr>
          <p:spPr>
            <a:xfrm>
              <a:off x="7653461"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2" name="Oval 1471"/>
            <p:cNvSpPr/>
            <p:nvPr/>
          </p:nvSpPr>
          <p:spPr>
            <a:xfrm>
              <a:off x="7866723"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3" name="Oval 1472"/>
            <p:cNvSpPr/>
            <p:nvPr/>
          </p:nvSpPr>
          <p:spPr>
            <a:xfrm>
              <a:off x="8079985"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4" name="Oval 1473"/>
            <p:cNvSpPr/>
            <p:nvPr/>
          </p:nvSpPr>
          <p:spPr>
            <a:xfrm>
              <a:off x="8293247"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5" name="Oval 1474"/>
            <p:cNvSpPr/>
            <p:nvPr/>
          </p:nvSpPr>
          <p:spPr>
            <a:xfrm>
              <a:off x="850650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6" name="Oval 1475"/>
            <p:cNvSpPr/>
            <p:nvPr/>
          </p:nvSpPr>
          <p:spPr>
            <a:xfrm>
              <a:off x="541421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7" name="Oval 1476"/>
            <p:cNvSpPr/>
            <p:nvPr/>
          </p:nvSpPr>
          <p:spPr>
            <a:xfrm>
              <a:off x="562747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8" name="Oval 1477"/>
            <p:cNvSpPr/>
            <p:nvPr/>
          </p:nvSpPr>
          <p:spPr>
            <a:xfrm>
              <a:off x="5840734"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9" name="Oval 1478"/>
            <p:cNvSpPr/>
            <p:nvPr/>
          </p:nvSpPr>
          <p:spPr>
            <a:xfrm>
              <a:off x="6053996"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0" name="Oval 1479"/>
            <p:cNvSpPr/>
            <p:nvPr/>
          </p:nvSpPr>
          <p:spPr>
            <a:xfrm>
              <a:off x="626725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1" name="Oval 1480"/>
            <p:cNvSpPr/>
            <p:nvPr/>
          </p:nvSpPr>
          <p:spPr>
            <a:xfrm>
              <a:off x="648052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2" name="Oval 1481"/>
            <p:cNvSpPr/>
            <p:nvPr/>
          </p:nvSpPr>
          <p:spPr>
            <a:xfrm>
              <a:off x="669378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3" name="Oval 1482"/>
            <p:cNvSpPr/>
            <p:nvPr/>
          </p:nvSpPr>
          <p:spPr>
            <a:xfrm>
              <a:off x="6907044"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4" name="Oval 1483"/>
            <p:cNvSpPr/>
            <p:nvPr/>
          </p:nvSpPr>
          <p:spPr>
            <a:xfrm>
              <a:off x="7120306"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5" name="Oval 1484"/>
            <p:cNvSpPr/>
            <p:nvPr/>
          </p:nvSpPr>
          <p:spPr>
            <a:xfrm>
              <a:off x="733356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6" name="Oval 1485"/>
            <p:cNvSpPr/>
            <p:nvPr/>
          </p:nvSpPr>
          <p:spPr>
            <a:xfrm>
              <a:off x="754683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7" name="Oval 1486"/>
            <p:cNvSpPr/>
            <p:nvPr/>
          </p:nvSpPr>
          <p:spPr>
            <a:xfrm>
              <a:off x="776009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8" name="Oval 1487"/>
            <p:cNvSpPr/>
            <p:nvPr/>
          </p:nvSpPr>
          <p:spPr>
            <a:xfrm>
              <a:off x="7973354"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9" name="Oval 1488"/>
            <p:cNvSpPr/>
            <p:nvPr/>
          </p:nvSpPr>
          <p:spPr>
            <a:xfrm>
              <a:off x="8186616"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0" name="Oval 1489"/>
            <p:cNvSpPr/>
            <p:nvPr/>
          </p:nvSpPr>
          <p:spPr>
            <a:xfrm>
              <a:off x="839987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1" name="Oval 1490"/>
            <p:cNvSpPr/>
            <p:nvPr/>
          </p:nvSpPr>
          <p:spPr>
            <a:xfrm>
              <a:off x="861314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2" name="Oval 1491"/>
            <p:cNvSpPr/>
            <p:nvPr/>
          </p:nvSpPr>
          <p:spPr>
            <a:xfrm>
              <a:off x="871978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3" name="Oval 1492"/>
            <p:cNvSpPr/>
            <p:nvPr/>
          </p:nvSpPr>
          <p:spPr>
            <a:xfrm>
              <a:off x="520094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4" name="Oval 1493"/>
            <p:cNvSpPr/>
            <p:nvPr/>
          </p:nvSpPr>
          <p:spPr>
            <a:xfrm>
              <a:off x="530757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5" name="Oval 1494"/>
            <p:cNvSpPr/>
            <p:nvPr/>
          </p:nvSpPr>
          <p:spPr>
            <a:xfrm>
              <a:off x="5520841"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6" name="Oval 1495"/>
            <p:cNvSpPr/>
            <p:nvPr/>
          </p:nvSpPr>
          <p:spPr>
            <a:xfrm>
              <a:off x="5734103"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7" name="Oval 1496"/>
            <p:cNvSpPr/>
            <p:nvPr/>
          </p:nvSpPr>
          <p:spPr>
            <a:xfrm>
              <a:off x="5947365"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8" name="Oval 1497"/>
            <p:cNvSpPr/>
            <p:nvPr/>
          </p:nvSpPr>
          <p:spPr>
            <a:xfrm>
              <a:off x="6160627"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9" name="Oval 1498"/>
            <p:cNvSpPr/>
            <p:nvPr/>
          </p:nvSpPr>
          <p:spPr>
            <a:xfrm>
              <a:off x="637388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0" name="Oval 1499"/>
            <p:cNvSpPr/>
            <p:nvPr/>
          </p:nvSpPr>
          <p:spPr>
            <a:xfrm>
              <a:off x="6587151"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1" name="Oval 1500"/>
            <p:cNvSpPr/>
            <p:nvPr/>
          </p:nvSpPr>
          <p:spPr>
            <a:xfrm>
              <a:off x="6800413"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2" name="Oval 1501"/>
            <p:cNvSpPr/>
            <p:nvPr/>
          </p:nvSpPr>
          <p:spPr>
            <a:xfrm>
              <a:off x="7013675"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3" name="Oval 1502"/>
            <p:cNvSpPr/>
            <p:nvPr/>
          </p:nvSpPr>
          <p:spPr>
            <a:xfrm>
              <a:off x="7226937"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4" name="Oval 1503"/>
            <p:cNvSpPr/>
            <p:nvPr/>
          </p:nvSpPr>
          <p:spPr>
            <a:xfrm>
              <a:off x="744019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5" name="Oval 1504"/>
            <p:cNvSpPr/>
            <p:nvPr/>
          </p:nvSpPr>
          <p:spPr>
            <a:xfrm>
              <a:off x="7653461"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6" name="Oval 1505"/>
            <p:cNvSpPr/>
            <p:nvPr/>
          </p:nvSpPr>
          <p:spPr>
            <a:xfrm>
              <a:off x="7866723"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7" name="Oval 1506"/>
            <p:cNvSpPr/>
            <p:nvPr/>
          </p:nvSpPr>
          <p:spPr>
            <a:xfrm>
              <a:off x="8079985"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8" name="Oval 1507"/>
            <p:cNvSpPr/>
            <p:nvPr/>
          </p:nvSpPr>
          <p:spPr>
            <a:xfrm>
              <a:off x="8293247"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9" name="Oval 1508"/>
            <p:cNvSpPr/>
            <p:nvPr/>
          </p:nvSpPr>
          <p:spPr>
            <a:xfrm>
              <a:off x="850650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0" name="Oval 1509"/>
            <p:cNvSpPr/>
            <p:nvPr/>
          </p:nvSpPr>
          <p:spPr>
            <a:xfrm>
              <a:off x="541421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1" name="Oval 1510"/>
            <p:cNvSpPr/>
            <p:nvPr/>
          </p:nvSpPr>
          <p:spPr>
            <a:xfrm>
              <a:off x="562747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2" name="Oval 1511"/>
            <p:cNvSpPr/>
            <p:nvPr/>
          </p:nvSpPr>
          <p:spPr>
            <a:xfrm>
              <a:off x="5840734"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3" name="Oval 1512"/>
            <p:cNvSpPr/>
            <p:nvPr/>
          </p:nvSpPr>
          <p:spPr>
            <a:xfrm>
              <a:off x="6053996"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4" name="Oval 1513"/>
            <p:cNvSpPr/>
            <p:nvPr/>
          </p:nvSpPr>
          <p:spPr>
            <a:xfrm>
              <a:off x="626725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5" name="Oval 1514"/>
            <p:cNvSpPr/>
            <p:nvPr/>
          </p:nvSpPr>
          <p:spPr>
            <a:xfrm>
              <a:off x="648052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6" name="Oval 1515"/>
            <p:cNvSpPr/>
            <p:nvPr/>
          </p:nvSpPr>
          <p:spPr>
            <a:xfrm>
              <a:off x="669378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7" name="Oval 1516"/>
            <p:cNvSpPr/>
            <p:nvPr/>
          </p:nvSpPr>
          <p:spPr>
            <a:xfrm>
              <a:off x="6907044"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8" name="Oval 1517"/>
            <p:cNvSpPr/>
            <p:nvPr/>
          </p:nvSpPr>
          <p:spPr>
            <a:xfrm>
              <a:off x="7120306"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9" name="Oval 1518"/>
            <p:cNvSpPr/>
            <p:nvPr/>
          </p:nvSpPr>
          <p:spPr>
            <a:xfrm>
              <a:off x="733356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0" name="Oval 1519"/>
            <p:cNvSpPr/>
            <p:nvPr/>
          </p:nvSpPr>
          <p:spPr>
            <a:xfrm>
              <a:off x="754683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1" name="Oval 1520"/>
            <p:cNvSpPr/>
            <p:nvPr/>
          </p:nvSpPr>
          <p:spPr>
            <a:xfrm>
              <a:off x="776009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2" name="Oval 1521"/>
            <p:cNvSpPr/>
            <p:nvPr/>
          </p:nvSpPr>
          <p:spPr>
            <a:xfrm>
              <a:off x="7973354"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3" name="Oval 1522"/>
            <p:cNvSpPr/>
            <p:nvPr/>
          </p:nvSpPr>
          <p:spPr>
            <a:xfrm>
              <a:off x="8186616"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4" name="Oval 1523"/>
            <p:cNvSpPr/>
            <p:nvPr/>
          </p:nvSpPr>
          <p:spPr>
            <a:xfrm>
              <a:off x="839987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5" name="Oval 1524"/>
            <p:cNvSpPr/>
            <p:nvPr/>
          </p:nvSpPr>
          <p:spPr>
            <a:xfrm>
              <a:off x="861314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6" name="Oval 1525"/>
            <p:cNvSpPr/>
            <p:nvPr/>
          </p:nvSpPr>
          <p:spPr>
            <a:xfrm>
              <a:off x="871978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37" name="Rounded Rectangle 1536"/>
          <p:cNvSpPr/>
          <p:nvPr/>
        </p:nvSpPr>
        <p:spPr>
          <a:xfrm>
            <a:off x="4894314" y="1907151"/>
            <a:ext cx="4137707" cy="4715218"/>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7" name="Content Placeholder 1"/>
          <p:cNvSpPr txBox="1">
            <a:spLocks/>
          </p:cNvSpPr>
          <p:nvPr/>
        </p:nvSpPr>
        <p:spPr>
          <a:xfrm>
            <a:off x="-26592" y="1162377"/>
            <a:ext cx="5581595" cy="479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1035050" algn="l"/>
              </a:tabLst>
            </a:pPr>
            <a:r>
              <a:rPr lang="en-US" sz="2800" dirty="0" smtClean="0">
                <a:cs typeface="Times New Roman" charset="0"/>
              </a:rPr>
              <a:t>Given </a:t>
            </a:r>
            <a:r>
              <a:rPr lang="en-US" sz="2800" i="1" dirty="0" smtClean="0">
                <a:latin typeface="Times New Roman"/>
                <a:cs typeface="Times New Roman"/>
              </a:rPr>
              <a:t>p</a:t>
            </a:r>
            <a:r>
              <a:rPr lang="en-US" sz="2800" dirty="0" smtClean="0">
                <a:cs typeface="Times New Roman" charset="0"/>
              </a:rPr>
              <a:t>, this partition is known</a:t>
            </a:r>
          </a:p>
          <a:p>
            <a:pPr>
              <a:tabLst>
                <a:tab pos="1035050" algn="l"/>
              </a:tabLst>
            </a:pPr>
            <a:endParaRPr lang="en-US" sz="2800" dirty="0" smtClean="0">
              <a:cs typeface="Times New Roman" charset="0"/>
            </a:endParaRPr>
          </a:p>
        </p:txBody>
      </p:sp>
      <p:sp>
        <p:nvSpPr>
          <p:cNvPr id="1548" name="Content Placeholder 1"/>
          <p:cNvSpPr txBox="1">
            <a:spLocks/>
          </p:cNvSpPr>
          <p:nvPr/>
        </p:nvSpPr>
        <p:spPr>
          <a:xfrm>
            <a:off x="-8480" y="1737872"/>
            <a:ext cx="4852592" cy="479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1035050" algn="l"/>
              </a:tabLst>
            </a:pPr>
            <a:r>
              <a:rPr lang="en-US" sz="2800" dirty="0" smtClean="0">
                <a:cs typeface="Times New Roman" charset="0"/>
              </a:rPr>
              <a:t>Nothing near the boundary can have been </a:t>
            </a:r>
            <a:r>
              <a:rPr lang="en-US" sz="2800" i="1" dirty="0" smtClean="0">
                <a:latin typeface="Times New Roman"/>
                <a:cs typeface="Times New Roman"/>
              </a:rPr>
              <a:t>w</a:t>
            </a:r>
            <a:r>
              <a:rPr lang="en-US" sz="2800" baseline="-25000" dirty="0" smtClean="0">
                <a:latin typeface="Times New Roman"/>
                <a:cs typeface="Times New Roman"/>
              </a:rPr>
              <a:t>0 </a:t>
            </a:r>
            <a:r>
              <a:rPr lang="en-US" sz="2800" dirty="0" smtClean="0">
                <a:cs typeface="Times New Roman" charset="0"/>
              </a:rPr>
              <a:t>(else </a:t>
            </a:r>
            <a:r>
              <a:rPr lang="en-US" sz="2800" i="1" dirty="0" smtClean="0">
                <a:latin typeface="Times New Roman"/>
                <a:cs typeface="Times New Roman"/>
              </a:rPr>
              <a:t>Rep</a:t>
            </a:r>
            <a:r>
              <a:rPr lang="en-US" sz="2800" dirty="0" smtClean="0">
                <a:cs typeface="Times New Roman" charset="0"/>
              </a:rPr>
              <a:t> wouldn’t be 100% correct)</a:t>
            </a:r>
          </a:p>
          <a:p>
            <a:pPr>
              <a:tabLst>
                <a:tab pos="1035050" algn="l"/>
              </a:tabLst>
            </a:pPr>
            <a:endParaRPr lang="en-US" sz="2800" dirty="0" smtClean="0">
              <a:cs typeface="Times New Roman" charset="0"/>
            </a:endParaRPr>
          </a:p>
        </p:txBody>
      </p:sp>
      <p:sp>
        <p:nvSpPr>
          <p:cNvPr id="1550" name="Rectangle 1549"/>
          <p:cNvSpPr/>
          <p:nvPr/>
        </p:nvSpPr>
        <p:spPr>
          <a:xfrm rot="20390572">
            <a:off x="5315638" y="2482985"/>
            <a:ext cx="3198930" cy="523220"/>
          </a:xfrm>
          <a:prstGeom prst="rect">
            <a:avLst/>
          </a:prstGeom>
          <a:solidFill>
            <a:schemeClr val="bg1"/>
          </a:solidFill>
        </p:spPr>
        <p:txBody>
          <a:bodyPr wrap="square">
            <a:spAutoFit/>
          </a:bodyPr>
          <a:lstStyle/>
          <a:p>
            <a:r>
              <a:rPr lang="en-US" sz="2800" i="1" dirty="0" smtClean="0">
                <a:latin typeface="Times New Roman"/>
                <a:cs typeface="Times New Roman"/>
              </a:rPr>
              <a:t>w</a:t>
            </a:r>
            <a:r>
              <a:rPr lang="en-US" sz="2800" baseline="-25000" dirty="0" smtClean="0">
                <a:latin typeface="Times New Roman"/>
                <a:cs typeface="Times New Roman"/>
              </a:rPr>
              <a:t>1 </a:t>
            </a:r>
            <a:r>
              <a:rPr lang="en-US" sz="2800" dirty="0" err="1" smtClean="0">
                <a:latin typeface="Times New Roman"/>
                <a:cs typeface="Times New Roman"/>
              </a:rPr>
              <a:t>s.t.</a:t>
            </a:r>
            <a:r>
              <a:rPr lang="en-US" sz="2800" dirty="0" smtClean="0">
                <a:latin typeface="Times New Roman"/>
                <a:cs typeface="Times New Roman"/>
              </a:rPr>
              <a:t> Rep(</a:t>
            </a:r>
            <a:r>
              <a:rPr lang="en-US" sz="2800" i="1" dirty="0" smtClean="0">
                <a:latin typeface="Times New Roman"/>
                <a:cs typeface="Times New Roman"/>
              </a:rPr>
              <a:t>w</a:t>
            </a:r>
            <a:r>
              <a:rPr lang="en-US" sz="2800" baseline="-25000" dirty="0" smtClean="0">
                <a:latin typeface="Times New Roman"/>
                <a:cs typeface="Times New Roman"/>
              </a:rPr>
              <a:t>1</a:t>
            </a:r>
            <a:r>
              <a:rPr lang="en-US" sz="2800" dirty="0" smtClean="0">
                <a:latin typeface="Times New Roman"/>
                <a:cs typeface="Times New Roman"/>
              </a:rPr>
              <a:t>, </a:t>
            </a:r>
            <a:r>
              <a:rPr lang="en-US" sz="2800" i="1" dirty="0" smtClean="0">
                <a:latin typeface="Times New Roman"/>
                <a:cs typeface="Times New Roman"/>
              </a:rPr>
              <a:t>p</a:t>
            </a:r>
            <a:r>
              <a:rPr lang="en-US" sz="2800" dirty="0" smtClean="0">
                <a:latin typeface="Times New Roman"/>
                <a:cs typeface="Times New Roman"/>
              </a:rPr>
              <a:t>) = 0</a:t>
            </a:r>
            <a:endParaRPr lang="en-US" sz="2800" dirty="0"/>
          </a:p>
        </p:txBody>
      </p:sp>
      <p:sp>
        <p:nvSpPr>
          <p:cNvPr id="1551" name="Rectangle 1550"/>
          <p:cNvSpPr/>
          <p:nvPr/>
        </p:nvSpPr>
        <p:spPr>
          <a:xfrm rot="20390572">
            <a:off x="5620422" y="5498594"/>
            <a:ext cx="3198930" cy="523220"/>
          </a:xfrm>
          <a:prstGeom prst="rect">
            <a:avLst/>
          </a:prstGeom>
          <a:solidFill>
            <a:schemeClr val="bg1"/>
          </a:solidFill>
        </p:spPr>
        <p:txBody>
          <a:bodyPr wrap="square">
            <a:spAutoFit/>
          </a:bodyPr>
          <a:lstStyle/>
          <a:p>
            <a:r>
              <a:rPr lang="en-US" sz="2800" i="1" dirty="0" smtClean="0">
                <a:latin typeface="Times New Roman"/>
                <a:cs typeface="Times New Roman"/>
              </a:rPr>
              <a:t>w</a:t>
            </a:r>
            <a:r>
              <a:rPr lang="en-US" sz="2800" baseline="-25000" dirty="0" smtClean="0">
                <a:latin typeface="Times New Roman"/>
                <a:cs typeface="Times New Roman"/>
              </a:rPr>
              <a:t>1 </a:t>
            </a:r>
            <a:r>
              <a:rPr lang="en-US" sz="2800" dirty="0" err="1" smtClean="0">
                <a:latin typeface="Times New Roman"/>
                <a:cs typeface="Times New Roman"/>
              </a:rPr>
              <a:t>s.t.</a:t>
            </a:r>
            <a:r>
              <a:rPr lang="en-US" sz="2800" dirty="0" smtClean="0">
                <a:latin typeface="Times New Roman"/>
                <a:cs typeface="Times New Roman"/>
              </a:rPr>
              <a:t> Rep(</a:t>
            </a:r>
            <a:r>
              <a:rPr lang="en-US" sz="2800" i="1" dirty="0" smtClean="0">
                <a:latin typeface="Times New Roman"/>
                <a:cs typeface="Times New Roman"/>
              </a:rPr>
              <a:t>w</a:t>
            </a:r>
            <a:r>
              <a:rPr lang="en-US" sz="2800" baseline="-25000" dirty="0" smtClean="0">
                <a:latin typeface="Times New Roman"/>
                <a:cs typeface="Times New Roman"/>
              </a:rPr>
              <a:t>1</a:t>
            </a:r>
            <a:r>
              <a:rPr lang="en-US" sz="2800" dirty="0" smtClean="0">
                <a:latin typeface="Times New Roman"/>
                <a:cs typeface="Times New Roman"/>
              </a:rPr>
              <a:t>, </a:t>
            </a:r>
            <a:r>
              <a:rPr lang="en-US" sz="2800" i="1" dirty="0" smtClean="0">
                <a:latin typeface="Times New Roman"/>
                <a:cs typeface="Times New Roman"/>
              </a:rPr>
              <a:t>p</a:t>
            </a:r>
            <a:r>
              <a:rPr lang="en-US" sz="2800" dirty="0" smtClean="0">
                <a:latin typeface="Times New Roman"/>
                <a:cs typeface="Times New Roman"/>
              </a:rPr>
              <a:t>) = 1</a:t>
            </a:r>
            <a:endParaRPr lang="en-US" sz="2800" dirty="0"/>
          </a:p>
        </p:txBody>
      </p:sp>
      <p:sp>
        <p:nvSpPr>
          <p:cNvPr id="5" name="Freeform 4"/>
          <p:cNvSpPr/>
          <p:nvPr/>
        </p:nvSpPr>
        <p:spPr>
          <a:xfrm>
            <a:off x="5214052" y="2899833"/>
            <a:ext cx="3556000" cy="2164763"/>
          </a:xfrm>
          <a:custGeom>
            <a:avLst/>
            <a:gdLst>
              <a:gd name="connsiteX0" fmla="*/ 0 w 3556000"/>
              <a:gd name="connsiteY0" fmla="*/ 1262945 h 2164763"/>
              <a:gd name="connsiteX1" fmla="*/ 423333 w 3556000"/>
              <a:gd name="connsiteY1" fmla="*/ 1792111 h 2164763"/>
              <a:gd name="connsiteX2" fmla="*/ 754944 w 3556000"/>
              <a:gd name="connsiteY2" fmla="*/ 1354667 h 2164763"/>
              <a:gd name="connsiteX3" fmla="*/ 952500 w 3556000"/>
              <a:gd name="connsiteY3" fmla="*/ 874889 h 2164763"/>
              <a:gd name="connsiteX4" fmla="*/ 1227667 w 3556000"/>
              <a:gd name="connsiteY4" fmla="*/ 994834 h 2164763"/>
              <a:gd name="connsiteX5" fmla="*/ 1404056 w 3556000"/>
              <a:gd name="connsiteY5" fmla="*/ 1982611 h 2164763"/>
              <a:gd name="connsiteX6" fmla="*/ 1700389 w 3556000"/>
              <a:gd name="connsiteY6" fmla="*/ 2144889 h 2164763"/>
              <a:gd name="connsiteX7" fmla="*/ 2017889 w 3556000"/>
              <a:gd name="connsiteY7" fmla="*/ 1728611 h 2164763"/>
              <a:gd name="connsiteX8" fmla="*/ 1763889 w 3556000"/>
              <a:gd name="connsiteY8" fmla="*/ 1361723 h 2164763"/>
              <a:gd name="connsiteX9" fmla="*/ 1756833 w 3556000"/>
              <a:gd name="connsiteY9" fmla="*/ 1008945 h 2164763"/>
              <a:gd name="connsiteX10" fmla="*/ 2208389 w 3556000"/>
              <a:gd name="connsiteY10" fmla="*/ 691445 h 2164763"/>
              <a:gd name="connsiteX11" fmla="*/ 2624667 w 3556000"/>
              <a:gd name="connsiteY11" fmla="*/ 254000 h 2164763"/>
              <a:gd name="connsiteX12" fmla="*/ 2695222 w 3556000"/>
              <a:gd name="connsiteY12" fmla="*/ 733778 h 2164763"/>
              <a:gd name="connsiteX13" fmla="*/ 2836333 w 3556000"/>
              <a:gd name="connsiteY13" fmla="*/ 1453445 h 2164763"/>
              <a:gd name="connsiteX14" fmla="*/ 3407833 w 3556000"/>
              <a:gd name="connsiteY14" fmla="*/ 980723 h 2164763"/>
              <a:gd name="connsiteX15" fmla="*/ 3118556 w 3556000"/>
              <a:gd name="connsiteY15" fmla="*/ 515056 h 2164763"/>
              <a:gd name="connsiteX16" fmla="*/ 3556000 w 3556000"/>
              <a:gd name="connsiteY16" fmla="*/ 0 h 216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56000" h="2164763">
                <a:moveTo>
                  <a:pt x="0" y="1262945"/>
                </a:moveTo>
                <a:cubicBezTo>
                  <a:pt x="148754" y="1519884"/>
                  <a:pt x="297509" y="1776824"/>
                  <a:pt x="423333" y="1792111"/>
                </a:cubicBezTo>
                <a:cubicBezTo>
                  <a:pt x="549157" y="1807398"/>
                  <a:pt x="666749" y="1507537"/>
                  <a:pt x="754944" y="1354667"/>
                </a:cubicBezTo>
                <a:cubicBezTo>
                  <a:pt x="843139" y="1201797"/>
                  <a:pt x="873713" y="934861"/>
                  <a:pt x="952500" y="874889"/>
                </a:cubicBezTo>
                <a:cubicBezTo>
                  <a:pt x="1031287" y="814917"/>
                  <a:pt x="1152408" y="810214"/>
                  <a:pt x="1227667" y="994834"/>
                </a:cubicBezTo>
                <a:cubicBezTo>
                  <a:pt x="1302926" y="1179454"/>
                  <a:pt x="1325269" y="1790935"/>
                  <a:pt x="1404056" y="1982611"/>
                </a:cubicBezTo>
                <a:cubicBezTo>
                  <a:pt x="1482843" y="2174287"/>
                  <a:pt x="1598084" y="2187222"/>
                  <a:pt x="1700389" y="2144889"/>
                </a:cubicBezTo>
                <a:cubicBezTo>
                  <a:pt x="1802695" y="2102556"/>
                  <a:pt x="2007306" y="1859139"/>
                  <a:pt x="2017889" y="1728611"/>
                </a:cubicBezTo>
                <a:cubicBezTo>
                  <a:pt x="2028472" y="1598083"/>
                  <a:pt x="1807398" y="1481667"/>
                  <a:pt x="1763889" y="1361723"/>
                </a:cubicBezTo>
                <a:cubicBezTo>
                  <a:pt x="1720380" y="1241779"/>
                  <a:pt x="1682750" y="1120658"/>
                  <a:pt x="1756833" y="1008945"/>
                </a:cubicBezTo>
                <a:cubicBezTo>
                  <a:pt x="1830916" y="897232"/>
                  <a:pt x="2063750" y="817269"/>
                  <a:pt x="2208389" y="691445"/>
                </a:cubicBezTo>
                <a:cubicBezTo>
                  <a:pt x="2353028" y="565621"/>
                  <a:pt x="2543528" y="246945"/>
                  <a:pt x="2624667" y="254000"/>
                </a:cubicBezTo>
                <a:cubicBezTo>
                  <a:pt x="2705806" y="261055"/>
                  <a:pt x="2659944" y="533870"/>
                  <a:pt x="2695222" y="733778"/>
                </a:cubicBezTo>
                <a:cubicBezTo>
                  <a:pt x="2730500" y="933685"/>
                  <a:pt x="2717565" y="1412288"/>
                  <a:pt x="2836333" y="1453445"/>
                </a:cubicBezTo>
                <a:cubicBezTo>
                  <a:pt x="2955101" y="1494602"/>
                  <a:pt x="3360796" y="1137121"/>
                  <a:pt x="3407833" y="980723"/>
                </a:cubicBezTo>
                <a:cubicBezTo>
                  <a:pt x="3454870" y="824325"/>
                  <a:pt x="3093862" y="678510"/>
                  <a:pt x="3118556" y="515056"/>
                </a:cubicBezTo>
                <a:cubicBezTo>
                  <a:pt x="3143251" y="351602"/>
                  <a:pt x="3349625" y="175801"/>
                  <a:pt x="3556000" y="0"/>
                </a:cubicBezTo>
              </a:path>
            </a:pathLst>
          </a:custGeom>
          <a:ln>
            <a:solidFill>
              <a:srgbClr val="3366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5213350" y="4289425"/>
            <a:ext cx="3546475" cy="1208045"/>
          </a:xfrm>
          <a:custGeom>
            <a:avLst/>
            <a:gdLst>
              <a:gd name="connsiteX0" fmla="*/ 0 w 3546475"/>
              <a:gd name="connsiteY0" fmla="*/ 631825 h 1208045"/>
              <a:gd name="connsiteX1" fmla="*/ 168275 w 3546475"/>
              <a:gd name="connsiteY1" fmla="*/ 822325 h 1208045"/>
              <a:gd name="connsiteX2" fmla="*/ 288925 w 3546475"/>
              <a:gd name="connsiteY2" fmla="*/ 882650 h 1208045"/>
              <a:gd name="connsiteX3" fmla="*/ 327025 w 3546475"/>
              <a:gd name="connsiteY3" fmla="*/ 895350 h 1208045"/>
              <a:gd name="connsiteX4" fmla="*/ 396875 w 3546475"/>
              <a:gd name="connsiteY4" fmla="*/ 895350 h 1208045"/>
              <a:gd name="connsiteX5" fmla="*/ 571500 w 3546475"/>
              <a:gd name="connsiteY5" fmla="*/ 847725 h 1208045"/>
              <a:gd name="connsiteX6" fmla="*/ 714375 w 3546475"/>
              <a:gd name="connsiteY6" fmla="*/ 717550 h 1208045"/>
              <a:gd name="connsiteX7" fmla="*/ 835025 w 3546475"/>
              <a:gd name="connsiteY7" fmla="*/ 574675 h 1208045"/>
              <a:gd name="connsiteX8" fmla="*/ 923925 w 3546475"/>
              <a:gd name="connsiteY8" fmla="*/ 571500 h 1208045"/>
              <a:gd name="connsiteX9" fmla="*/ 984250 w 3546475"/>
              <a:gd name="connsiteY9" fmla="*/ 628650 h 1208045"/>
              <a:gd name="connsiteX10" fmla="*/ 1082675 w 3546475"/>
              <a:gd name="connsiteY10" fmla="*/ 815975 h 1208045"/>
              <a:gd name="connsiteX11" fmla="*/ 1177925 w 3546475"/>
              <a:gd name="connsiteY11" fmla="*/ 946150 h 1208045"/>
              <a:gd name="connsiteX12" fmla="*/ 1343025 w 3546475"/>
              <a:gd name="connsiteY12" fmla="*/ 1120775 h 1208045"/>
              <a:gd name="connsiteX13" fmla="*/ 1549400 w 3546475"/>
              <a:gd name="connsiteY13" fmla="*/ 1196975 h 1208045"/>
              <a:gd name="connsiteX14" fmla="*/ 1717675 w 3546475"/>
              <a:gd name="connsiteY14" fmla="*/ 1203325 h 1208045"/>
              <a:gd name="connsiteX15" fmla="*/ 1828800 w 3546475"/>
              <a:gd name="connsiteY15" fmla="*/ 1155700 h 1208045"/>
              <a:gd name="connsiteX16" fmla="*/ 1958975 w 3546475"/>
              <a:gd name="connsiteY16" fmla="*/ 1060450 h 1208045"/>
              <a:gd name="connsiteX17" fmla="*/ 2120900 w 3546475"/>
              <a:gd name="connsiteY17" fmla="*/ 939800 h 1208045"/>
              <a:gd name="connsiteX18" fmla="*/ 2190750 w 3546475"/>
              <a:gd name="connsiteY18" fmla="*/ 860425 h 1208045"/>
              <a:gd name="connsiteX19" fmla="*/ 2263775 w 3546475"/>
              <a:gd name="connsiteY19" fmla="*/ 774700 h 1208045"/>
              <a:gd name="connsiteX20" fmla="*/ 2314575 w 3546475"/>
              <a:gd name="connsiteY20" fmla="*/ 669925 h 1208045"/>
              <a:gd name="connsiteX21" fmla="*/ 2387600 w 3546475"/>
              <a:gd name="connsiteY21" fmla="*/ 492125 h 1208045"/>
              <a:gd name="connsiteX22" fmla="*/ 2406650 w 3546475"/>
              <a:gd name="connsiteY22" fmla="*/ 355600 h 1208045"/>
              <a:gd name="connsiteX23" fmla="*/ 2406650 w 3546475"/>
              <a:gd name="connsiteY23" fmla="*/ 260350 h 1208045"/>
              <a:gd name="connsiteX24" fmla="*/ 2413000 w 3546475"/>
              <a:gd name="connsiteY24" fmla="*/ 200025 h 1208045"/>
              <a:gd name="connsiteX25" fmla="*/ 2466975 w 3546475"/>
              <a:gd name="connsiteY25" fmla="*/ 130175 h 1208045"/>
              <a:gd name="connsiteX26" fmla="*/ 2501900 w 3546475"/>
              <a:gd name="connsiteY26" fmla="*/ 114300 h 1208045"/>
              <a:gd name="connsiteX27" fmla="*/ 2587625 w 3546475"/>
              <a:gd name="connsiteY27" fmla="*/ 285750 h 1208045"/>
              <a:gd name="connsiteX28" fmla="*/ 2730500 w 3546475"/>
              <a:gd name="connsiteY28" fmla="*/ 425450 h 1208045"/>
              <a:gd name="connsiteX29" fmla="*/ 2990850 w 3546475"/>
              <a:gd name="connsiteY29" fmla="*/ 450850 h 1208045"/>
              <a:gd name="connsiteX30" fmla="*/ 3152775 w 3546475"/>
              <a:gd name="connsiteY30" fmla="*/ 403225 h 1208045"/>
              <a:gd name="connsiteX31" fmla="*/ 3235325 w 3546475"/>
              <a:gd name="connsiteY31" fmla="*/ 304800 h 1208045"/>
              <a:gd name="connsiteX32" fmla="*/ 3327400 w 3546475"/>
              <a:gd name="connsiteY32" fmla="*/ 250825 h 1208045"/>
              <a:gd name="connsiteX33" fmla="*/ 3441700 w 3546475"/>
              <a:gd name="connsiteY33" fmla="*/ 136525 h 1208045"/>
              <a:gd name="connsiteX34" fmla="*/ 3546475 w 3546475"/>
              <a:gd name="connsiteY34" fmla="*/ 0 h 1208045"/>
              <a:gd name="connsiteX0" fmla="*/ 0 w 3546475"/>
              <a:gd name="connsiteY0" fmla="*/ 631825 h 1208045"/>
              <a:gd name="connsiteX1" fmla="*/ 168275 w 3546475"/>
              <a:gd name="connsiteY1" fmla="*/ 822325 h 1208045"/>
              <a:gd name="connsiteX2" fmla="*/ 288925 w 3546475"/>
              <a:gd name="connsiteY2" fmla="*/ 882650 h 1208045"/>
              <a:gd name="connsiteX3" fmla="*/ 327025 w 3546475"/>
              <a:gd name="connsiteY3" fmla="*/ 895350 h 1208045"/>
              <a:gd name="connsiteX4" fmla="*/ 396875 w 3546475"/>
              <a:gd name="connsiteY4" fmla="*/ 895350 h 1208045"/>
              <a:gd name="connsiteX5" fmla="*/ 571500 w 3546475"/>
              <a:gd name="connsiteY5" fmla="*/ 847725 h 1208045"/>
              <a:gd name="connsiteX6" fmla="*/ 714375 w 3546475"/>
              <a:gd name="connsiteY6" fmla="*/ 717550 h 1208045"/>
              <a:gd name="connsiteX7" fmla="*/ 835025 w 3546475"/>
              <a:gd name="connsiteY7" fmla="*/ 574675 h 1208045"/>
              <a:gd name="connsiteX8" fmla="*/ 923925 w 3546475"/>
              <a:gd name="connsiteY8" fmla="*/ 571500 h 1208045"/>
              <a:gd name="connsiteX9" fmla="*/ 984250 w 3546475"/>
              <a:gd name="connsiteY9" fmla="*/ 628650 h 1208045"/>
              <a:gd name="connsiteX10" fmla="*/ 1082675 w 3546475"/>
              <a:gd name="connsiteY10" fmla="*/ 815975 h 1208045"/>
              <a:gd name="connsiteX11" fmla="*/ 1177925 w 3546475"/>
              <a:gd name="connsiteY11" fmla="*/ 946150 h 1208045"/>
              <a:gd name="connsiteX12" fmla="*/ 1343025 w 3546475"/>
              <a:gd name="connsiteY12" fmla="*/ 1120775 h 1208045"/>
              <a:gd name="connsiteX13" fmla="*/ 1549400 w 3546475"/>
              <a:gd name="connsiteY13" fmla="*/ 1196975 h 1208045"/>
              <a:gd name="connsiteX14" fmla="*/ 1717675 w 3546475"/>
              <a:gd name="connsiteY14" fmla="*/ 1203325 h 1208045"/>
              <a:gd name="connsiteX15" fmla="*/ 1828800 w 3546475"/>
              <a:gd name="connsiteY15" fmla="*/ 1155700 h 1208045"/>
              <a:gd name="connsiteX16" fmla="*/ 1958975 w 3546475"/>
              <a:gd name="connsiteY16" fmla="*/ 1060450 h 1208045"/>
              <a:gd name="connsiteX17" fmla="*/ 2120900 w 3546475"/>
              <a:gd name="connsiteY17" fmla="*/ 939800 h 1208045"/>
              <a:gd name="connsiteX18" fmla="*/ 2190750 w 3546475"/>
              <a:gd name="connsiteY18" fmla="*/ 860425 h 1208045"/>
              <a:gd name="connsiteX19" fmla="*/ 2263775 w 3546475"/>
              <a:gd name="connsiteY19" fmla="*/ 774700 h 1208045"/>
              <a:gd name="connsiteX20" fmla="*/ 2314575 w 3546475"/>
              <a:gd name="connsiteY20" fmla="*/ 669925 h 1208045"/>
              <a:gd name="connsiteX21" fmla="*/ 2387600 w 3546475"/>
              <a:gd name="connsiteY21" fmla="*/ 492125 h 1208045"/>
              <a:gd name="connsiteX22" fmla="*/ 2406650 w 3546475"/>
              <a:gd name="connsiteY22" fmla="*/ 355600 h 1208045"/>
              <a:gd name="connsiteX23" fmla="*/ 2406650 w 3546475"/>
              <a:gd name="connsiteY23" fmla="*/ 260350 h 1208045"/>
              <a:gd name="connsiteX24" fmla="*/ 2413000 w 3546475"/>
              <a:gd name="connsiteY24" fmla="*/ 200025 h 1208045"/>
              <a:gd name="connsiteX25" fmla="*/ 2470150 w 3546475"/>
              <a:gd name="connsiteY25" fmla="*/ 190500 h 1208045"/>
              <a:gd name="connsiteX26" fmla="*/ 2501900 w 3546475"/>
              <a:gd name="connsiteY26" fmla="*/ 114300 h 1208045"/>
              <a:gd name="connsiteX27" fmla="*/ 2587625 w 3546475"/>
              <a:gd name="connsiteY27" fmla="*/ 285750 h 1208045"/>
              <a:gd name="connsiteX28" fmla="*/ 2730500 w 3546475"/>
              <a:gd name="connsiteY28" fmla="*/ 425450 h 1208045"/>
              <a:gd name="connsiteX29" fmla="*/ 2990850 w 3546475"/>
              <a:gd name="connsiteY29" fmla="*/ 450850 h 1208045"/>
              <a:gd name="connsiteX30" fmla="*/ 3152775 w 3546475"/>
              <a:gd name="connsiteY30" fmla="*/ 403225 h 1208045"/>
              <a:gd name="connsiteX31" fmla="*/ 3235325 w 3546475"/>
              <a:gd name="connsiteY31" fmla="*/ 304800 h 1208045"/>
              <a:gd name="connsiteX32" fmla="*/ 3327400 w 3546475"/>
              <a:gd name="connsiteY32" fmla="*/ 250825 h 1208045"/>
              <a:gd name="connsiteX33" fmla="*/ 3441700 w 3546475"/>
              <a:gd name="connsiteY33" fmla="*/ 136525 h 1208045"/>
              <a:gd name="connsiteX34" fmla="*/ 3546475 w 3546475"/>
              <a:gd name="connsiteY34" fmla="*/ 0 h 1208045"/>
              <a:gd name="connsiteX0" fmla="*/ 0 w 3546475"/>
              <a:gd name="connsiteY0" fmla="*/ 631825 h 1208045"/>
              <a:gd name="connsiteX1" fmla="*/ 168275 w 3546475"/>
              <a:gd name="connsiteY1" fmla="*/ 822325 h 1208045"/>
              <a:gd name="connsiteX2" fmla="*/ 288925 w 3546475"/>
              <a:gd name="connsiteY2" fmla="*/ 882650 h 1208045"/>
              <a:gd name="connsiteX3" fmla="*/ 327025 w 3546475"/>
              <a:gd name="connsiteY3" fmla="*/ 895350 h 1208045"/>
              <a:gd name="connsiteX4" fmla="*/ 396875 w 3546475"/>
              <a:gd name="connsiteY4" fmla="*/ 895350 h 1208045"/>
              <a:gd name="connsiteX5" fmla="*/ 571500 w 3546475"/>
              <a:gd name="connsiteY5" fmla="*/ 847725 h 1208045"/>
              <a:gd name="connsiteX6" fmla="*/ 714375 w 3546475"/>
              <a:gd name="connsiteY6" fmla="*/ 717550 h 1208045"/>
              <a:gd name="connsiteX7" fmla="*/ 835025 w 3546475"/>
              <a:gd name="connsiteY7" fmla="*/ 574675 h 1208045"/>
              <a:gd name="connsiteX8" fmla="*/ 923925 w 3546475"/>
              <a:gd name="connsiteY8" fmla="*/ 571500 h 1208045"/>
              <a:gd name="connsiteX9" fmla="*/ 984250 w 3546475"/>
              <a:gd name="connsiteY9" fmla="*/ 628650 h 1208045"/>
              <a:gd name="connsiteX10" fmla="*/ 1082675 w 3546475"/>
              <a:gd name="connsiteY10" fmla="*/ 815975 h 1208045"/>
              <a:gd name="connsiteX11" fmla="*/ 1177925 w 3546475"/>
              <a:gd name="connsiteY11" fmla="*/ 946150 h 1208045"/>
              <a:gd name="connsiteX12" fmla="*/ 1343025 w 3546475"/>
              <a:gd name="connsiteY12" fmla="*/ 1120775 h 1208045"/>
              <a:gd name="connsiteX13" fmla="*/ 1549400 w 3546475"/>
              <a:gd name="connsiteY13" fmla="*/ 1196975 h 1208045"/>
              <a:gd name="connsiteX14" fmla="*/ 1717675 w 3546475"/>
              <a:gd name="connsiteY14" fmla="*/ 1203325 h 1208045"/>
              <a:gd name="connsiteX15" fmla="*/ 1828800 w 3546475"/>
              <a:gd name="connsiteY15" fmla="*/ 1155700 h 1208045"/>
              <a:gd name="connsiteX16" fmla="*/ 1958975 w 3546475"/>
              <a:gd name="connsiteY16" fmla="*/ 1060450 h 1208045"/>
              <a:gd name="connsiteX17" fmla="*/ 2120900 w 3546475"/>
              <a:gd name="connsiteY17" fmla="*/ 939800 h 1208045"/>
              <a:gd name="connsiteX18" fmla="*/ 2190750 w 3546475"/>
              <a:gd name="connsiteY18" fmla="*/ 860425 h 1208045"/>
              <a:gd name="connsiteX19" fmla="*/ 2263775 w 3546475"/>
              <a:gd name="connsiteY19" fmla="*/ 774700 h 1208045"/>
              <a:gd name="connsiteX20" fmla="*/ 2314575 w 3546475"/>
              <a:gd name="connsiteY20" fmla="*/ 669925 h 1208045"/>
              <a:gd name="connsiteX21" fmla="*/ 2387600 w 3546475"/>
              <a:gd name="connsiteY21" fmla="*/ 492125 h 1208045"/>
              <a:gd name="connsiteX22" fmla="*/ 2406650 w 3546475"/>
              <a:gd name="connsiteY22" fmla="*/ 355600 h 1208045"/>
              <a:gd name="connsiteX23" fmla="*/ 2406650 w 3546475"/>
              <a:gd name="connsiteY23" fmla="*/ 260350 h 1208045"/>
              <a:gd name="connsiteX24" fmla="*/ 2413000 w 3546475"/>
              <a:gd name="connsiteY24" fmla="*/ 200025 h 1208045"/>
              <a:gd name="connsiteX25" fmla="*/ 2501900 w 3546475"/>
              <a:gd name="connsiteY25" fmla="*/ 114300 h 1208045"/>
              <a:gd name="connsiteX26" fmla="*/ 2587625 w 3546475"/>
              <a:gd name="connsiteY26" fmla="*/ 285750 h 1208045"/>
              <a:gd name="connsiteX27" fmla="*/ 2730500 w 3546475"/>
              <a:gd name="connsiteY27" fmla="*/ 425450 h 1208045"/>
              <a:gd name="connsiteX28" fmla="*/ 2990850 w 3546475"/>
              <a:gd name="connsiteY28" fmla="*/ 450850 h 1208045"/>
              <a:gd name="connsiteX29" fmla="*/ 3152775 w 3546475"/>
              <a:gd name="connsiteY29" fmla="*/ 403225 h 1208045"/>
              <a:gd name="connsiteX30" fmla="*/ 3235325 w 3546475"/>
              <a:gd name="connsiteY30" fmla="*/ 304800 h 1208045"/>
              <a:gd name="connsiteX31" fmla="*/ 3327400 w 3546475"/>
              <a:gd name="connsiteY31" fmla="*/ 250825 h 1208045"/>
              <a:gd name="connsiteX32" fmla="*/ 3441700 w 3546475"/>
              <a:gd name="connsiteY32" fmla="*/ 136525 h 1208045"/>
              <a:gd name="connsiteX33" fmla="*/ 3546475 w 3546475"/>
              <a:gd name="connsiteY33" fmla="*/ 0 h 1208045"/>
              <a:gd name="connsiteX0" fmla="*/ 0 w 3546475"/>
              <a:gd name="connsiteY0" fmla="*/ 631825 h 1208045"/>
              <a:gd name="connsiteX1" fmla="*/ 168275 w 3546475"/>
              <a:gd name="connsiteY1" fmla="*/ 822325 h 1208045"/>
              <a:gd name="connsiteX2" fmla="*/ 288925 w 3546475"/>
              <a:gd name="connsiteY2" fmla="*/ 882650 h 1208045"/>
              <a:gd name="connsiteX3" fmla="*/ 327025 w 3546475"/>
              <a:gd name="connsiteY3" fmla="*/ 895350 h 1208045"/>
              <a:gd name="connsiteX4" fmla="*/ 396875 w 3546475"/>
              <a:gd name="connsiteY4" fmla="*/ 895350 h 1208045"/>
              <a:gd name="connsiteX5" fmla="*/ 571500 w 3546475"/>
              <a:gd name="connsiteY5" fmla="*/ 847725 h 1208045"/>
              <a:gd name="connsiteX6" fmla="*/ 714375 w 3546475"/>
              <a:gd name="connsiteY6" fmla="*/ 717550 h 1208045"/>
              <a:gd name="connsiteX7" fmla="*/ 835025 w 3546475"/>
              <a:gd name="connsiteY7" fmla="*/ 574675 h 1208045"/>
              <a:gd name="connsiteX8" fmla="*/ 923925 w 3546475"/>
              <a:gd name="connsiteY8" fmla="*/ 571500 h 1208045"/>
              <a:gd name="connsiteX9" fmla="*/ 984250 w 3546475"/>
              <a:gd name="connsiteY9" fmla="*/ 628650 h 1208045"/>
              <a:gd name="connsiteX10" fmla="*/ 1082675 w 3546475"/>
              <a:gd name="connsiteY10" fmla="*/ 815975 h 1208045"/>
              <a:gd name="connsiteX11" fmla="*/ 1177925 w 3546475"/>
              <a:gd name="connsiteY11" fmla="*/ 946150 h 1208045"/>
              <a:gd name="connsiteX12" fmla="*/ 1343025 w 3546475"/>
              <a:gd name="connsiteY12" fmla="*/ 1120775 h 1208045"/>
              <a:gd name="connsiteX13" fmla="*/ 1549400 w 3546475"/>
              <a:gd name="connsiteY13" fmla="*/ 1196975 h 1208045"/>
              <a:gd name="connsiteX14" fmla="*/ 1717675 w 3546475"/>
              <a:gd name="connsiteY14" fmla="*/ 1203325 h 1208045"/>
              <a:gd name="connsiteX15" fmla="*/ 1828800 w 3546475"/>
              <a:gd name="connsiteY15" fmla="*/ 1155700 h 1208045"/>
              <a:gd name="connsiteX16" fmla="*/ 1958975 w 3546475"/>
              <a:gd name="connsiteY16" fmla="*/ 1060450 h 1208045"/>
              <a:gd name="connsiteX17" fmla="*/ 2120900 w 3546475"/>
              <a:gd name="connsiteY17" fmla="*/ 939800 h 1208045"/>
              <a:gd name="connsiteX18" fmla="*/ 2190750 w 3546475"/>
              <a:gd name="connsiteY18" fmla="*/ 860425 h 1208045"/>
              <a:gd name="connsiteX19" fmla="*/ 2263775 w 3546475"/>
              <a:gd name="connsiteY19" fmla="*/ 774700 h 1208045"/>
              <a:gd name="connsiteX20" fmla="*/ 2314575 w 3546475"/>
              <a:gd name="connsiteY20" fmla="*/ 669925 h 1208045"/>
              <a:gd name="connsiteX21" fmla="*/ 2387600 w 3546475"/>
              <a:gd name="connsiteY21" fmla="*/ 492125 h 1208045"/>
              <a:gd name="connsiteX22" fmla="*/ 2406650 w 3546475"/>
              <a:gd name="connsiteY22" fmla="*/ 355600 h 1208045"/>
              <a:gd name="connsiteX23" fmla="*/ 2406650 w 3546475"/>
              <a:gd name="connsiteY23" fmla="*/ 260350 h 1208045"/>
              <a:gd name="connsiteX24" fmla="*/ 2413000 w 3546475"/>
              <a:gd name="connsiteY24" fmla="*/ 200025 h 1208045"/>
              <a:gd name="connsiteX25" fmla="*/ 2501900 w 3546475"/>
              <a:gd name="connsiteY25" fmla="*/ 114300 h 1208045"/>
              <a:gd name="connsiteX26" fmla="*/ 2587625 w 3546475"/>
              <a:gd name="connsiteY26" fmla="*/ 285750 h 1208045"/>
              <a:gd name="connsiteX27" fmla="*/ 2730500 w 3546475"/>
              <a:gd name="connsiteY27" fmla="*/ 425450 h 1208045"/>
              <a:gd name="connsiteX28" fmla="*/ 2990850 w 3546475"/>
              <a:gd name="connsiteY28" fmla="*/ 450850 h 1208045"/>
              <a:gd name="connsiteX29" fmla="*/ 3152775 w 3546475"/>
              <a:gd name="connsiteY29" fmla="*/ 403225 h 1208045"/>
              <a:gd name="connsiteX30" fmla="*/ 3254375 w 3546475"/>
              <a:gd name="connsiteY30" fmla="*/ 320675 h 1208045"/>
              <a:gd name="connsiteX31" fmla="*/ 3327400 w 3546475"/>
              <a:gd name="connsiteY31" fmla="*/ 250825 h 1208045"/>
              <a:gd name="connsiteX32" fmla="*/ 3441700 w 3546475"/>
              <a:gd name="connsiteY32" fmla="*/ 136525 h 1208045"/>
              <a:gd name="connsiteX33" fmla="*/ 3546475 w 3546475"/>
              <a:gd name="connsiteY33" fmla="*/ 0 h 1208045"/>
              <a:gd name="connsiteX0" fmla="*/ 0 w 3546475"/>
              <a:gd name="connsiteY0" fmla="*/ 631825 h 1208045"/>
              <a:gd name="connsiteX1" fmla="*/ 168275 w 3546475"/>
              <a:gd name="connsiteY1" fmla="*/ 822325 h 1208045"/>
              <a:gd name="connsiteX2" fmla="*/ 288925 w 3546475"/>
              <a:gd name="connsiteY2" fmla="*/ 882650 h 1208045"/>
              <a:gd name="connsiteX3" fmla="*/ 327025 w 3546475"/>
              <a:gd name="connsiteY3" fmla="*/ 895350 h 1208045"/>
              <a:gd name="connsiteX4" fmla="*/ 396875 w 3546475"/>
              <a:gd name="connsiteY4" fmla="*/ 895350 h 1208045"/>
              <a:gd name="connsiteX5" fmla="*/ 571500 w 3546475"/>
              <a:gd name="connsiteY5" fmla="*/ 847725 h 1208045"/>
              <a:gd name="connsiteX6" fmla="*/ 714375 w 3546475"/>
              <a:gd name="connsiteY6" fmla="*/ 717550 h 1208045"/>
              <a:gd name="connsiteX7" fmla="*/ 835025 w 3546475"/>
              <a:gd name="connsiteY7" fmla="*/ 574675 h 1208045"/>
              <a:gd name="connsiteX8" fmla="*/ 974725 w 3546475"/>
              <a:gd name="connsiteY8" fmla="*/ 542925 h 1208045"/>
              <a:gd name="connsiteX9" fmla="*/ 984250 w 3546475"/>
              <a:gd name="connsiteY9" fmla="*/ 628650 h 1208045"/>
              <a:gd name="connsiteX10" fmla="*/ 1082675 w 3546475"/>
              <a:gd name="connsiteY10" fmla="*/ 815975 h 1208045"/>
              <a:gd name="connsiteX11" fmla="*/ 1177925 w 3546475"/>
              <a:gd name="connsiteY11" fmla="*/ 946150 h 1208045"/>
              <a:gd name="connsiteX12" fmla="*/ 1343025 w 3546475"/>
              <a:gd name="connsiteY12" fmla="*/ 1120775 h 1208045"/>
              <a:gd name="connsiteX13" fmla="*/ 1549400 w 3546475"/>
              <a:gd name="connsiteY13" fmla="*/ 1196975 h 1208045"/>
              <a:gd name="connsiteX14" fmla="*/ 1717675 w 3546475"/>
              <a:gd name="connsiteY14" fmla="*/ 1203325 h 1208045"/>
              <a:gd name="connsiteX15" fmla="*/ 1828800 w 3546475"/>
              <a:gd name="connsiteY15" fmla="*/ 1155700 h 1208045"/>
              <a:gd name="connsiteX16" fmla="*/ 1958975 w 3546475"/>
              <a:gd name="connsiteY16" fmla="*/ 1060450 h 1208045"/>
              <a:gd name="connsiteX17" fmla="*/ 2120900 w 3546475"/>
              <a:gd name="connsiteY17" fmla="*/ 939800 h 1208045"/>
              <a:gd name="connsiteX18" fmla="*/ 2190750 w 3546475"/>
              <a:gd name="connsiteY18" fmla="*/ 860425 h 1208045"/>
              <a:gd name="connsiteX19" fmla="*/ 2263775 w 3546475"/>
              <a:gd name="connsiteY19" fmla="*/ 774700 h 1208045"/>
              <a:gd name="connsiteX20" fmla="*/ 2314575 w 3546475"/>
              <a:gd name="connsiteY20" fmla="*/ 669925 h 1208045"/>
              <a:gd name="connsiteX21" fmla="*/ 2387600 w 3546475"/>
              <a:gd name="connsiteY21" fmla="*/ 492125 h 1208045"/>
              <a:gd name="connsiteX22" fmla="*/ 2406650 w 3546475"/>
              <a:gd name="connsiteY22" fmla="*/ 355600 h 1208045"/>
              <a:gd name="connsiteX23" fmla="*/ 2406650 w 3546475"/>
              <a:gd name="connsiteY23" fmla="*/ 260350 h 1208045"/>
              <a:gd name="connsiteX24" fmla="*/ 2413000 w 3546475"/>
              <a:gd name="connsiteY24" fmla="*/ 200025 h 1208045"/>
              <a:gd name="connsiteX25" fmla="*/ 2501900 w 3546475"/>
              <a:gd name="connsiteY25" fmla="*/ 114300 h 1208045"/>
              <a:gd name="connsiteX26" fmla="*/ 2587625 w 3546475"/>
              <a:gd name="connsiteY26" fmla="*/ 285750 h 1208045"/>
              <a:gd name="connsiteX27" fmla="*/ 2730500 w 3546475"/>
              <a:gd name="connsiteY27" fmla="*/ 425450 h 1208045"/>
              <a:gd name="connsiteX28" fmla="*/ 2990850 w 3546475"/>
              <a:gd name="connsiteY28" fmla="*/ 450850 h 1208045"/>
              <a:gd name="connsiteX29" fmla="*/ 3152775 w 3546475"/>
              <a:gd name="connsiteY29" fmla="*/ 403225 h 1208045"/>
              <a:gd name="connsiteX30" fmla="*/ 3254375 w 3546475"/>
              <a:gd name="connsiteY30" fmla="*/ 320675 h 1208045"/>
              <a:gd name="connsiteX31" fmla="*/ 3327400 w 3546475"/>
              <a:gd name="connsiteY31" fmla="*/ 250825 h 1208045"/>
              <a:gd name="connsiteX32" fmla="*/ 3441700 w 3546475"/>
              <a:gd name="connsiteY32" fmla="*/ 136525 h 1208045"/>
              <a:gd name="connsiteX33" fmla="*/ 3546475 w 3546475"/>
              <a:gd name="connsiteY33" fmla="*/ 0 h 1208045"/>
              <a:gd name="connsiteX0" fmla="*/ 0 w 3546475"/>
              <a:gd name="connsiteY0" fmla="*/ 631825 h 1208045"/>
              <a:gd name="connsiteX1" fmla="*/ 168275 w 3546475"/>
              <a:gd name="connsiteY1" fmla="*/ 822325 h 1208045"/>
              <a:gd name="connsiteX2" fmla="*/ 288925 w 3546475"/>
              <a:gd name="connsiteY2" fmla="*/ 882650 h 1208045"/>
              <a:gd name="connsiteX3" fmla="*/ 327025 w 3546475"/>
              <a:gd name="connsiteY3" fmla="*/ 895350 h 1208045"/>
              <a:gd name="connsiteX4" fmla="*/ 396875 w 3546475"/>
              <a:gd name="connsiteY4" fmla="*/ 895350 h 1208045"/>
              <a:gd name="connsiteX5" fmla="*/ 571500 w 3546475"/>
              <a:gd name="connsiteY5" fmla="*/ 847725 h 1208045"/>
              <a:gd name="connsiteX6" fmla="*/ 714375 w 3546475"/>
              <a:gd name="connsiteY6" fmla="*/ 717550 h 1208045"/>
              <a:gd name="connsiteX7" fmla="*/ 835025 w 3546475"/>
              <a:gd name="connsiteY7" fmla="*/ 574675 h 1208045"/>
              <a:gd name="connsiteX8" fmla="*/ 974725 w 3546475"/>
              <a:gd name="connsiteY8" fmla="*/ 542925 h 1208045"/>
              <a:gd name="connsiteX9" fmla="*/ 1012825 w 3546475"/>
              <a:gd name="connsiteY9" fmla="*/ 622300 h 1208045"/>
              <a:gd name="connsiteX10" fmla="*/ 1082675 w 3546475"/>
              <a:gd name="connsiteY10" fmla="*/ 815975 h 1208045"/>
              <a:gd name="connsiteX11" fmla="*/ 1177925 w 3546475"/>
              <a:gd name="connsiteY11" fmla="*/ 946150 h 1208045"/>
              <a:gd name="connsiteX12" fmla="*/ 1343025 w 3546475"/>
              <a:gd name="connsiteY12" fmla="*/ 1120775 h 1208045"/>
              <a:gd name="connsiteX13" fmla="*/ 1549400 w 3546475"/>
              <a:gd name="connsiteY13" fmla="*/ 1196975 h 1208045"/>
              <a:gd name="connsiteX14" fmla="*/ 1717675 w 3546475"/>
              <a:gd name="connsiteY14" fmla="*/ 1203325 h 1208045"/>
              <a:gd name="connsiteX15" fmla="*/ 1828800 w 3546475"/>
              <a:gd name="connsiteY15" fmla="*/ 1155700 h 1208045"/>
              <a:gd name="connsiteX16" fmla="*/ 1958975 w 3546475"/>
              <a:gd name="connsiteY16" fmla="*/ 1060450 h 1208045"/>
              <a:gd name="connsiteX17" fmla="*/ 2120900 w 3546475"/>
              <a:gd name="connsiteY17" fmla="*/ 939800 h 1208045"/>
              <a:gd name="connsiteX18" fmla="*/ 2190750 w 3546475"/>
              <a:gd name="connsiteY18" fmla="*/ 860425 h 1208045"/>
              <a:gd name="connsiteX19" fmla="*/ 2263775 w 3546475"/>
              <a:gd name="connsiteY19" fmla="*/ 774700 h 1208045"/>
              <a:gd name="connsiteX20" fmla="*/ 2314575 w 3546475"/>
              <a:gd name="connsiteY20" fmla="*/ 669925 h 1208045"/>
              <a:gd name="connsiteX21" fmla="*/ 2387600 w 3546475"/>
              <a:gd name="connsiteY21" fmla="*/ 492125 h 1208045"/>
              <a:gd name="connsiteX22" fmla="*/ 2406650 w 3546475"/>
              <a:gd name="connsiteY22" fmla="*/ 355600 h 1208045"/>
              <a:gd name="connsiteX23" fmla="*/ 2406650 w 3546475"/>
              <a:gd name="connsiteY23" fmla="*/ 260350 h 1208045"/>
              <a:gd name="connsiteX24" fmla="*/ 2413000 w 3546475"/>
              <a:gd name="connsiteY24" fmla="*/ 200025 h 1208045"/>
              <a:gd name="connsiteX25" fmla="*/ 2501900 w 3546475"/>
              <a:gd name="connsiteY25" fmla="*/ 114300 h 1208045"/>
              <a:gd name="connsiteX26" fmla="*/ 2587625 w 3546475"/>
              <a:gd name="connsiteY26" fmla="*/ 285750 h 1208045"/>
              <a:gd name="connsiteX27" fmla="*/ 2730500 w 3546475"/>
              <a:gd name="connsiteY27" fmla="*/ 425450 h 1208045"/>
              <a:gd name="connsiteX28" fmla="*/ 2990850 w 3546475"/>
              <a:gd name="connsiteY28" fmla="*/ 450850 h 1208045"/>
              <a:gd name="connsiteX29" fmla="*/ 3152775 w 3546475"/>
              <a:gd name="connsiteY29" fmla="*/ 403225 h 1208045"/>
              <a:gd name="connsiteX30" fmla="*/ 3254375 w 3546475"/>
              <a:gd name="connsiteY30" fmla="*/ 320675 h 1208045"/>
              <a:gd name="connsiteX31" fmla="*/ 3327400 w 3546475"/>
              <a:gd name="connsiteY31" fmla="*/ 250825 h 1208045"/>
              <a:gd name="connsiteX32" fmla="*/ 3441700 w 3546475"/>
              <a:gd name="connsiteY32" fmla="*/ 136525 h 1208045"/>
              <a:gd name="connsiteX33" fmla="*/ 3546475 w 3546475"/>
              <a:gd name="connsiteY33" fmla="*/ 0 h 1208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546475" h="1208045">
                <a:moveTo>
                  <a:pt x="0" y="631825"/>
                </a:moveTo>
                <a:cubicBezTo>
                  <a:pt x="60060" y="706173"/>
                  <a:pt x="120121" y="780521"/>
                  <a:pt x="168275" y="822325"/>
                </a:cubicBezTo>
                <a:cubicBezTo>
                  <a:pt x="216429" y="864129"/>
                  <a:pt x="262467" y="870479"/>
                  <a:pt x="288925" y="882650"/>
                </a:cubicBezTo>
                <a:cubicBezTo>
                  <a:pt x="315383" y="894821"/>
                  <a:pt x="309033" y="893233"/>
                  <a:pt x="327025" y="895350"/>
                </a:cubicBezTo>
                <a:cubicBezTo>
                  <a:pt x="345017" y="897467"/>
                  <a:pt x="356129" y="903287"/>
                  <a:pt x="396875" y="895350"/>
                </a:cubicBezTo>
                <a:cubicBezTo>
                  <a:pt x="437621" y="887413"/>
                  <a:pt x="518583" y="877358"/>
                  <a:pt x="571500" y="847725"/>
                </a:cubicBezTo>
                <a:cubicBezTo>
                  <a:pt x="624417" y="818092"/>
                  <a:pt x="670454" y="763058"/>
                  <a:pt x="714375" y="717550"/>
                </a:cubicBezTo>
                <a:cubicBezTo>
                  <a:pt x="758296" y="672042"/>
                  <a:pt x="791633" y="603779"/>
                  <a:pt x="835025" y="574675"/>
                </a:cubicBezTo>
                <a:cubicBezTo>
                  <a:pt x="878417" y="545571"/>
                  <a:pt x="945092" y="534988"/>
                  <a:pt x="974725" y="542925"/>
                </a:cubicBezTo>
                <a:cubicBezTo>
                  <a:pt x="1004358" y="550862"/>
                  <a:pt x="994833" y="576792"/>
                  <a:pt x="1012825" y="622300"/>
                </a:cubicBezTo>
                <a:cubicBezTo>
                  <a:pt x="1030817" y="667808"/>
                  <a:pt x="1055158" y="762000"/>
                  <a:pt x="1082675" y="815975"/>
                </a:cubicBezTo>
                <a:cubicBezTo>
                  <a:pt x="1110192" y="869950"/>
                  <a:pt x="1134533" y="895350"/>
                  <a:pt x="1177925" y="946150"/>
                </a:cubicBezTo>
                <a:cubicBezTo>
                  <a:pt x="1221317" y="996950"/>
                  <a:pt x="1281113" y="1078971"/>
                  <a:pt x="1343025" y="1120775"/>
                </a:cubicBezTo>
                <a:cubicBezTo>
                  <a:pt x="1404938" y="1162579"/>
                  <a:pt x="1486958" y="1183217"/>
                  <a:pt x="1549400" y="1196975"/>
                </a:cubicBezTo>
                <a:cubicBezTo>
                  <a:pt x="1611842" y="1210733"/>
                  <a:pt x="1671108" y="1210204"/>
                  <a:pt x="1717675" y="1203325"/>
                </a:cubicBezTo>
                <a:cubicBezTo>
                  <a:pt x="1764242" y="1196446"/>
                  <a:pt x="1788583" y="1179513"/>
                  <a:pt x="1828800" y="1155700"/>
                </a:cubicBezTo>
                <a:cubicBezTo>
                  <a:pt x="1869017" y="1131887"/>
                  <a:pt x="1958975" y="1060450"/>
                  <a:pt x="1958975" y="1060450"/>
                </a:cubicBezTo>
                <a:cubicBezTo>
                  <a:pt x="2007658" y="1024467"/>
                  <a:pt x="2082271" y="973138"/>
                  <a:pt x="2120900" y="939800"/>
                </a:cubicBezTo>
                <a:cubicBezTo>
                  <a:pt x="2159529" y="906462"/>
                  <a:pt x="2166938" y="887942"/>
                  <a:pt x="2190750" y="860425"/>
                </a:cubicBezTo>
                <a:cubicBezTo>
                  <a:pt x="2214562" y="832908"/>
                  <a:pt x="2243138" y="806450"/>
                  <a:pt x="2263775" y="774700"/>
                </a:cubicBezTo>
                <a:cubicBezTo>
                  <a:pt x="2284412" y="742950"/>
                  <a:pt x="2293938" y="717021"/>
                  <a:pt x="2314575" y="669925"/>
                </a:cubicBezTo>
                <a:cubicBezTo>
                  <a:pt x="2335212" y="622829"/>
                  <a:pt x="2372254" y="544512"/>
                  <a:pt x="2387600" y="492125"/>
                </a:cubicBezTo>
                <a:cubicBezTo>
                  <a:pt x="2402946" y="439737"/>
                  <a:pt x="2403475" y="394229"/>
                  <a:pt x="2406650" y="355600"/>
                </a:cubicBezTo>
                <a:cubicBezTo>
                  <a:pt x="2409825" y="316971"/>
                  <a:pt x="2405592" y="286279"/>
                  <a:pt x="2406650" y="260350"/>
                </a:cubicBezTo>
                <a:cubicBezTo>
                  <a:pt x="2407708" y="234421"/>
                  <a:pt x="2397125" y="224367"/>
                  <a:pt x="2413000" y="200025"/>
                </a:cubicBezTo>
                <a:cubicBezTo>
                  <a:pt x="2428875" y="175683"/>
                  <a:pt x="2472796" y="100013"/>
                  <a:pt x="2501900" y="114300"/>
                </a:cubicBezTo>
                <a:cubicBezTo>
                  <a:pt x="2531004" y="128587"/>
                  <a:pt x="2549525" y="233892"/>
                  <a:pt x="2587625" y="285750"/>
                </a:cubicBezTo>
                <a:cubicBezTo>
                  <a:pt x="2625725" y="337608"/>
                  <a:pt x="2663296" y="397933"/>
                  <a:pt x="2730500" y="425450"/>
                </a:cubicBezTo>
                <a:cubicBezTo>
                  <a:pt x="2797704" y="452967"/>
                  <a:pt x="2920471" y="454554"/>
                  <a:pt x="2990850" y="450850"/>
                </a:cubicBezTo>
                <a:cubicBezTo>
                  <a:pt x="3061229" y="447146"/>
                  <a:pt x="3108854" y="424921"/>
                  <a:pt x="3152775" y="403225"/>
                </a:cubicBezTo>
                <a:cubicBezTo>
                  <a:pt x="3196696" y="381529"/>
                  <a:pt x="3225271" y="346075"/>
                  <a:pt x="3254375" y="320675"/>
                </a:cubicBezTo>
                <a:cubicBezTo>
                  <a:pt x="3283479" y="295275"/>
                  <a:pt x="3296179" y="281517"/>
                  <a:pt x="3327400" y="250825"/>
                </a:cubicBezTo>
                <a:cubicBezTo>
                  <a:pt x="3358621" y="220133"/>
                  <a:pt x="3405187" y="178329"/>
                  <a:pt x="3441700" y="136525"/>
                </a:cubicBezTo>
                <a:cubicBezTo>
                  <a:pt x="3478213" y="94721"/>
                  <a:pt x="3546475" y="0"/>
                  <a:pt x="3546475" y="0"/>
                </a:cubicBezTo>
              </a:path>
            </a:pathLst>
          </a:custGeom>
          <a:noFill/>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5216823" y="2400301"/>
            <a:ext cx="3524250" cy="1594849"/>
          </a:xfrm>
          <a:custGeom>
            <a:avLst/>
            <a:gdLst>
              <a:gd name="connsiteX0" fmla="*/ 0 w 3524250"/>
              <a:gd name="connsiteY0" fmla="*/ 1238250 h 1586065"/>
              <a:gd name="connsiteX1" fmla="*/ 209550 w 3524250"/>
              <a:gd name="connsiteY1" fmla="*/ 1498600 h 1586065"/>
              <a:gd name="connsiteX2" fmla="*/ 225425 w 3524250"/>
              <a:gd name="connsiteY2" fmla="*/ 1524000 h 1586065"/>
              <a:gd name="connsiteX3" fmla="*/ 288925 w 3524250"/>
              <a:gd name="connsiteY3" fmla="*/ 1555750 h 1586065"/>
              <a:gd name="connsiteX4" fmla="*/ 349250 w 3524250"/>
              <a:gd name="connsiteY4" fmla="*/ 1571625 h 1586065"/>
              <a:gd name="connsiteX5" fmla="*/ 533400 w 3524250"/>
              <a:gd name="connsiteY5" fmla="*/ 1333500 h 1586065"/>
              <a:gd name="connsiteX6" fmla="*/ 593725 w 3524250"/>
              <a:gd name="connsiteY6" fmla="*/ 1216025 h 1586065"/>
              <a:gd name="connsiteX7" fmla="*/ 739775 w 3524250"/>
              <a:gd name="connsiteY7" fmla="*/ 1000125 h 1586065"/>
              <a:gd name="connsiteX8" fmla="*/ 904875 w 3524250"/>
              <a:gd name="connsiteY8" fmla="*/ 876300 h 1586065"/>
              <a:gd name="connsiteX9" fmla="*/ 981075 w 3524250"/>
              <a:gd name="connsiteY9" fmla="*/ 850900 h 1586065"/>
              <a:gd name="connsiteX10" fmla="*/ 1076325 w 3524250"/>
              <a:gd name="connsiteY10" fmla="*/ 854075 h 1586065"/>
              <a:gd name="connsiteX11" fmla="*/ 1184275 w 3524250"/>
              <a:gd name="connsiteY11" fmla="*/ 873125 h 1586065"/>
              <a:gd name="connsiteX12" fmla="*/ 1231900 w 3524250"/>
              <a:gd name="connsiteY12" fmla="*/ 933450 h 1586065"/>
              <a:gd name="connsiteX13" fmla="*/ 1270000 w 3524250"/>
              <a:gd name="connsiteY13" fmla="*/ 993775 h 1586065"/>
              <a:gd name="connsiteX14" fmla="*/ 1368425 w 3524250"/>
              <a:gd name="connsiteY14" fmla="*/ 1117600 h 1586065"/>
              <a:gd name="connsiteX15" fmla="*/ 1431925 w 3524250"/>
              <a:gd name="connsiteY15" fmla="*/ 1165225 h 1586065"/>
              <a:gd name="connsiteX16" fmla="*/ 1568450 w 3524250"/>
              <a:gd name="connsiteY16" fmla="*/ 1123950 h 1586065"/>
              <a:gd name="connsiteX17" fmla="*/ 1701800 w 3524250"/>
              <a:gd name="connsiteY17" fmla="*/ 1054100 h 1586065"/>
              <a:gd name="connsiteX18" fmla="*/ 1866900 w 3524250"/>
              <a:gd name="connsiteY18" fmla="*/ 974725 h 1586065"/>
              <a:gd name="connsiteX19" fmla="*/ 1958975 w 3524250"/>
              <a:gd name="connsiteY19" fmla="*/ 962025 h 1586065"/>
              <a:gd name="connsiteX20" fmla="*/ 2063750 w 3524250"/>
              <a:gd name="connsiteY20" fmla="*/ 914400 h 1586065"/>
              <a:gd name="connsiteX21" fmla="*/ 2212975 w 3524250"/>
              <a:gd name="connsiteY21" fmla="*/ 711200 h 1586065"/>
              <a:gd name="connsiteX22" fmla="*/ 2305050 w 3524250"/>
              <a:gd name="connsiteY22" fmla="*/ 549275 h 1586065"/>
              <a:gd name="connsiteX23" fmla="*/ 2359025 w 3524250"/>
              <a:gd name="connsiteY23" fmla="*/ 492125 h 1586065"/>
              <a:gd name="connsiteX24" fmla="*/ 2517775 w 3524250"/>
              <a:gd name="connsiteY24" fmla="*/ 352425 h 1586065"/>
              <a:gd name="connsiteX25" fmla="*/ 2600325 w 3524250"/>
              <a:gd name="connsiteY25" fmla="*/ 327025 h 1586065"/>
              <a:gd name="connsiteX26" fmla="*/ 2673350 w 3524250"/>
              <a:gd name="connsiteY26" fmla="*/ 320675 h 1586065"/>
              <a:gd name="connsiteX27" fmla="*/ 2714625 w 3524250"/>
              <a:gd name="connsiteY27" fmla="*/ 352425 h 1586065"/>
              <a:gd name="connsiteX28" fmla="*/ 2752725 w 3524250"/>
              <a:gd name="connsiteY28" fmla="*/ 396875 h 1586065"/>
              <a:gd name="connsiteX29" fmla="*/ 2781300 w 3524250"/>
              <a:gd name="connsiteY29" fmla="*/ 463550 h 1586065"/>
              <a:gd name="connsiteX30" fmla="*/ 2841625 w 3524250"/>
              <a:gd name="connsiteY30" fmla="*/ 511175 h 1586065"/>
              <a:gd name="connsiteX31" fmla="*/ 2946400 w 3524250"/>
              <a:gd name="connsiteY31" fmla="*/ 488950 h 1586065"/>
              <a:gd name="connsiteX32" fmla="*/ 3003550 w 3524250"/>
              <a:gd name="connsiteY32" fmla="*/ 552450 h 1586065"/>
              <a:gd name="connsiteX33" fmla="*/ 3159125 w 3524250"/>
              <a:gd name="connsiteY33" fmla="*/ 377825 h 1586065"/>
              <a:gd name="connsiteX34" fmla="*/ 3282950 w 3524250"/>
              <a:gd name="connsiteY34" fmla="*/ 247650 h 1586065"/>
              <a:gd name="connsiteX35" fmla="*/ 3381375 w 3524250"/>
              <a:gd name="connsiteY35" fmla="*/ 184150 h 1586065"/>
              <a:gd name="connsiteX36" fmla="*/ 3489325 w 3524250"/>
              <a:gd name="connsiteY36" fmla="*/ 53975 h 1586065"/>
              <a:gd name="connsiteX37" fmla="*/ 3524250 w 3524250"/>
              <a:gd name="connsiteY37" fmla="*/ 0 h 1586065"/>
              <a:gd name="connsiteX0" fmla="*/ 0 w 3524250"/>
              <a:gd name="connsiteY0" fmla="*/ 1238250 h 1586065"/>
              <a:gd name="connsiteX1" fmla="*/ 206375 w 3524250"/>
              <a:gd name="connsiteY1" fmla="*/ 1482725 h 1586065"/>
              <a:gd name="connsiteX2" fmla="*/ 225425 w 3524250"/>
              <a:gd name="connsiteY2" fmla="*/ 1524000 h 1586065"/>
              <a:gd name="connsiteX3" fmla="*/ 288925 w 3524250"/>
              <a:gd name="connsiteY3" fmla="*/ 1555750 h 1586065"/>
              <a:gd name="connsiteX4" fmla="*/ 349250 w 3524250"/>
              <a:gd name="connsiteY4" fmla="*/ 1571625 h 1586065"/>
              <a:gd name="connsiteX5" fmla="*/ 533400 w 3524250"/>
              <a:gd name="connsiteY5" fmla="*/ 1333500 h 1586065"/>
              <a:gd name="connsiteX6" fmla="*/ 593725 w 3524250"/>
              <a:gd name="connsiteY6" fmla="*/ 1216025 h 1586065"/>
              <a:gd name="connsiteX7" fmla="*/ 739775 w 3524250"/>
              <a:gd name="connsiteY7" fmla="*/ 1000125 h 1586065"/>
              <a:gd name="connsiteX8" fmla="*/ 904875 w 3524250"/>
              <a:gd name="connsiteY8" fmla="*/ 876300 h 1586065"/>
              <a:gd name="connsiteX9" fmla="*/ 981075 w 3524250"/>
              <a:gd name="connsiteY9" fmla="*/ 850900 h 1586065"/>
              <a:gd name="connsiteX10" fmla="*/ 1076325 w 3524250"/>
              <a:gd name="connsiteY10" fmla="*/ 854075 h 1586065"/>
              <a:gd name="connsiteX11" fmla="*/ 1184275 w 3524250"/>
              <a:gd name="connsiteY11" fmla="*/ 873125 h 1586065"/>
              <a:gd name="connsiteX12" fmla="*/ 1231900 w 3524250"/>
              <a:gd name="connsiteY12" fmla="*/ 933450 h 1586065"/>
              <a:gd name="connsiteX13" fmla="*/ 1270000 w 3524250"/>
              <a:gd name="connsiteY13" fmla="*/ 993775 h 1586065"/>
              <a:gd name="connsiteX14" fmla="*/ 1368425 w 3524250"/>
              <a:gd name="connsiteY14" fmla="*/ 1117600 h 1586065"/>
              <a:gd name="connsiteX15" fmla="*/ 1431925 w 3524250"/>
              <a:gd name="connsiteY15" fmla="*/ 1165225 h 1586065"/>
              <a:gd name="connsiteX16" fmla="*/ 1568450 w 3524250"/>
              <a:gd name="connsiteY16" fmla="*/ 1123950 h 1586065"/>
              <a:gd name="connsiteX17" fmla="*/ 1701800 w 3524250"/>
              <a:gd name="connsiteY17" fmla="*/ 1054100 h 1586065"/>
              <a:gd name="connsiteX18" fmla="*/ 1866900 w 3524250"/>
              <a:gd name="connsiteY18" fmla="*/ 974725 h 1586065"/>
              <a:gd name="connsiteX19" fmla="*/ 1958975 w 3524250"/>
              <a:gd name="connsiteY19" fmla="*/ 962025 h 1586065"/>
              <a:gd name="connsiteX20" fmla="*/ 2063750 w 3524250"/>
              <a:gd name="connsiteY20" fmla="*/ 914400 h 1586065"/>
              <a:gd name="connsiteX21" fmla="*/ 2212975 w 3524250"/>
              <a:gd name="connsiteY21" fmla="*/ 711200 h 1586065"/>
              <a:gd name="connsiteX22" fmla="*/ 2305050 w 3524250"/>
              <a:gd name="connsiteY22" fmla="*/ 549275 h 1586065"/>
              <a:gd name="connsiteX23" fmla="*/ 2359025 w 3524250"/>
              <a:gd name="connsiteY23" fmla="*/ 492125 h 1586065"/>
              <a:gd name="connsiteX24" fmla="*/ 2517775 w 3524250"/>
              <a:gd name="connsiteY24" fmla="*/ 352425 h 1586065"/>
              <a:gd name="connsiteX25" fmla="*/ 2600325 w 3524250"/>
              <a:gd name="connsiteY25" fmla="*/ 327025 h 1586065"/>
              <a:gd name="connsiteX26" fmla="*/ 2673350 w 3524250"/>
              <a:gd name="connsiteY26" fmla="*/ 320675 h 1586065"/>
              <a:gd name="connsiteX27" fmla="*/ 2714625 w 3524250"/>
              <a:gd name="connsiteY27" fmla="*/ 352425 h 1586065"/>
              <a:gd name="connsiteX28" fmla="*/ 2752725 w 3524250"/>
              <a:gd name="connsiteY28" fmla="*/ 396875 h 1586065"/>
              <a:gd name="connsiteX29" fmla="*/ 2781300 w 3524250"/>
              <a:gd name="connsiteY29" fmla="*/ 463550 h 1586065"/>
              <a:gd name="connsiteX30" fmla="*/ 2841625 w 3524250"/>
              <a:gd name="connsiteY30" fmla="*/ 511175 h 1586065"/>
              <a:gd name="connsiteX31" fmla="*/ 2946400 w 3524250"/>
              <a:gd name="connsiteY31" fmla="*/ 488950 h 1586065"/>
              <a:gd name="connsiteX32" fmla="*/ 3003550 w 3524250"/>
              <a:gd name="connsiteY32" fmla="*/ 552450 h 1586065"/>
              <a:gd name="connsiteX33" fmla="*/ 3159125 w 3524250"/>
              <a:gd name="connsiteY33" fmla="*/ 377825 h 1586065"/>
              <a:gd name="connsiteX34" fmla="*/ 3282950 w 3524250"/>
              <a:gd name="connsiteY34" fmla="*/ 247650 h 1586065"/>
              <a:gd name="connsiteX35" fmla="*/ 3381375 w 3524250"/>
              <a:gd name="connsiteY35" fmla="*/ 184150 h 1586065"/>
              <a:gd name="connsiteX36" fmla="*/ 3489325 w 3524250"/>
              <a:gd name="connsiteY36" fmla="*/ 53975 h 1586065"/>
              <a:gd name="connsiteX37" fmla="*/ 3524250 w 3524250"/>
              <a:gd name="connsiteY37" fmla="*/ 0 h 1586065"/>
              <a:gd name="connsiteX0" fmla="*/ 0 w 3524250"/>
              <a:gd name="connsiteY0" fmla="*/ 1238250 h 1602494"/>
              <a:gd name="connsiteX1" fmla="*/ 206375 w 3524250"/>
              <a:gd name="connsiteY1" fmla="*/ 1482725 h 1602494"/>
              <a:gd name="connsiteX2" fmla="*/ 225425 w 3524250"/>
              <a:gd name="connsiteY2" fmla="*/ 1524000 h 1602494"/>
              <a:gd name="connsiteX3" fmla="*/ 288925 w 3524250"/>
              <a:gd name="connsiteY3" fmla="*/ 1555750 h 1602494"/>
              <a:gd name="connsiteX4" fmla="*/ 387350 w 3524250"/>
              <a:gd name="connsiteY4" fmla="*/ 1590675 h 1602494"/>
              <a:gd name="connsiteX5" fmla="*/ 533400 w 3524250"/>
              <a:gd name="connsiteY5" fmla="*/ 1333500 h 1602494"/>
              <a:gd name="connsiteX6" fmla="*/ 593725 w 3524250"/>
              <a:gd name="connsiteY6" fmla="*/ 1216025 h 1602494"/>
              <a:gd name="connsiteX7" fmla="*/ 739775 w 3524250"/>
              <a:gd name="connsiteY7" fmla="*/ 1000125 h 1602494"/>
              <a:gd name="connsiteX8" fmla="*/ 904875 w 3524250"/>
              <a:gd name="connsiteY8" fmla="*/ 876300 h 1602494"/>
              <a:gd name="connsiteX9" fmla="*/ 981075 w 3524250"/>
              <a:gd name="connsiteY9" fmla="*/ 850900 h 1602494"/>
              <a:gd name="connsiteX10" fmla="*/ 1076325 w 3524250"/>
              <a:gd name="connsiteY10" fmla="*/ 854075 h 1602494"/>
              <a:gd name="connsiteX11" fmla="*/ 1184275 w 3524250"/>
              <a:gd name="connsiteY11" fmla="*/ 873125 h 1602494"/>
              <a:gd name="connsiteX12" fmla="*/ 1231900 w 3524250"/>
              <a:gd name="connsiteY12" fmla="*/ 933450 h 1602494"/>
              <a:gd name="connsiteX13" fmla="*/ 1270000 w 3524250"/>
              <a:gd name="connsiteY13" fmla="*/ 993775 h 1602494"/>
              <a:gd name="connsiteX14" fmla="*/ 1368425 w 3524250"/>
              <a:gd name="connsiteY14" fmla="*/ 1117600 h 1602494"/>
              <a:gd name="connsiteX15" fmla="*/ 1431925 w 3524250"/>
              <a:gd name="connsiteY15" fmla="*/ 1165225 h 1602494"/>
              <a:gd name="connsiteX16" fmla="*/ 1568450 w 3524250"/>
              <a:gd name="connsiteY16" fmla="*/ 1123950 h 1602494"/>
              <a:gd name="connsiteX17" fmla="*/ 1701800 w 3524250"/>
              <a:gd name="connsiteY17" fmla="*/ 1054100 h 1602494"/>
              <a:gd name="connsiteX18" fmla="*/ 1866900 w 3524250"/>
              <a:gd name="connsiteY18" fmla="*/ 974725 h 1602494"/>
              <a:gd name="connsiteX19" fmla="*/ 1958975 w 3524250"/>
              <a:gd name="connsiteY19" fmla="*/ 962025 h 1602494"/>
              <a:gd name="connsiteX20" fmla="*/ 2063750 w 3524250"/>
              <a:gd name="connsiteY20" fmla="*/ 914400 h 1602494"/>
              <a:gd name="connsiteX21" fmla="*/ 2212975 w 3524250"/>
              <a:gd name="connsiteY21" fmla="*/ 711200 h 1602494"/>
              <a:gd name="connsiteX22" fmla="*/ 2305050 w 3524250"/>
              <a:gd name="connsiteY22" fmla="*/ 549275 h 1602494"/>
              <a:gd name="connsiteX23" fmla="*/ 2359025 w 3524250"/>
              <a:gd name="connsiteY23" fmla="*/ 492125 h 1602494"/>
              <a:gd name="connsiteX24" fmla="*/ 2517775 w 3524250"/>
              <a:gd name="connsiteY24" fmla="*/ 352425 h 1602494"/>
              <a:gd name="connsiteX25" fmla="*/ 2600325 w 3524250"/>
              <a:gd name="connsiteY25" fmla="*/ 327025 h 1602494"/>
              <a:gd name="connsiteX26" fmla="*/ 2673350 w 3524250"/>
              <a:gd name="connsiteY26" fmla="*/ 320675 h 1602494"/>
              <a:gd name="connsiteX27" fmla="*/ 2714625 w 3524250"/>
              <a:gd name="connsiteY27" fmla="*/ 352425 h 1602494"/>
              <a:gd name="connsiteX28" fmla="*/ 2752725 w 3524250"/>
              <a:gd name="connsiteY28" fmla="*/ 396875 h 1602494"/>
              <a:gd name="connsiteX29" fmla="*/ 2781300 w 3524250"/>
              <a:gd name="connsiteY29" fmla="*/ 463550 h 1602494"/>
              <a:gd name="connsiteX30" fmla="*/ 2841625 w 3524250"/>
              <a:gd name="connsiteY30" fmla="*/ 511175 h 1602494"/>
              <a:gd name="connsiteX31" fmla="*/ 2946400 w 3524250"/>
              <a:gd name="connsiteY31" fmla="*/ 488950 h 1602494"/>
              <a:gd name="connsiteX32" fmla="*/ 3003550 w 3524250"/>
              <a:gd name="connsiteY32" fmla="*/ 552450 h 1602494"/>
              <a:gd name="connsiteX33" fmla="*/ 3159125 w 3524250"/>
              <a:gd name="connsiteY33" fmla="*/ 377825 h 1602494"/>
              <a:gd name="connsiteX34" fmla="*/ 3282950 w 3524250"/>
              <a:gd name="connsiteY34" fmla="*/ 247650 h 1602494"/>
              <a:gd name="connsiteX35" fmla="*/ 3381375 w 3524250"/>
              <a:gd name="connsiteY35" fmla="*/ 184150 h 1602494"/>
              <a:gd name="connsiteX36" fmla="*/ 3489325 w 3524250"/>
              <a:gd name="connsiteY36" fmla="*/ 53975 h 1602494"/>
              <a:gd name="connsiteX37" fmla="*/ 3524250 w 3524250"/>
              <a:gd name="connsiteY37" fmla="*/ 0 h 1602494"/>
              <a:gd name="connsiteX0" fmla="*/ 0 w 3524250"/>
              <a:gd name="connsiteY0" fmla="*/ 1238250 h 1628278"/>
              <a:gd name="connsiteX1" fmla="*/ 206375 w 3524250"/>
              <a:gd name="connsiteY1" fmla="*/ 1482725 h 1628278"/>
              <a:gd name="connsiteX2" fmla="*/ 225425 w 3524250"/>
              <a:gd name="connsiteY2" fmla="*/ 1524000 h 1628278"/>
              <a:gd name="connsiteX3" fmla="*/ 288925 w 3524250"/>
              <a:gd name="connsiteY3" fmla="*/ 1555750 h 1628278"/>
              <a:gd name="connsiteX4" fmla="*/ 387350 w 3524250"/>
              <a:gd name="connsiteY4" fmla="*/ 1590675 h 1628278"/>
              <a:gd name="connsiteX5" fmla="*/ 533400 w 3524250"/>
              <a:gd name="connsiteY5" fmla="*/ 1333500 h 1628278"/>
              <a:gd name="connsiteX6" fmla="*/ 593725 w 3524250"/>
              <a:gd name="connsiteY6" fmla="*/ 1216025 h 1628278"/>
              <a:gd name="connsiteX7" fmla="*/ 739775 w 3524250"/>
              <a:gd name="connsiteY7" fmla="*/ 1000125 h 1628278"/>
              <a:gd name="connsiteX8" fmla="*/ 904875 w 3524250"/>
              <a:gd name="connsiteY8" fmla="*/ 876300 h 1628278"/>
              <a:gd name="connsiteX9" fmla="*/ 981075 w 3524250"/>
              <a:gd name="connsiteY9" fmla="*/ 850900 h 1628278"/>
              <a:gd name="connsiteX10" fmla="*/ 1076325 w 3524250"/>
              <a:gd name="connsiteY10" fmla="*/ 854075 h 1628278"/>
              <a:gd name="connsiteX11" fmla="*/ 1184275 w 3524250"/>
              <a:gd name="connsiteY11" fmla="*/ 873125 h 1628278"/>
              <a:gd name="connsiteX12" fmla="*/ 1231900 w 3524250"/>
              <a:gd name="connsiteY12" fmla="*/ 933450 h 1628278"/>
              <a:gd name="connsiteX13" fmla="*/ 1270000 w 3524250"/>
              <a:gd name="connsiteY13" fmla="*/ 993775 h 1628278"/>
              <a:gd name="connsiteX14" fmla="*/ 1368425 w 3524250"/>
              <a:gd name="connsiteY14" fmla="*/ 1117600 h 1628278"/>
              <a:gd name="connsiteX15" fmla="*/ 1431925 w 3524250"/>
              <a:gd name="connsiteY15" fmla="*/ 1165225 h 1628278"/>
              <a:gd name="connsiteX16" fmla="*/ 1568450 w 3524250"/>
              <a:gd name="connsiteY16" fmla="*/ 1123950 h 1628278"/>
              <a:gd name="connsiteX17" fmla="*/ 1701800 w 3524250"/>
              <a:gd name="connsiteY17" fmla="*/ 1054100 h 1628278"/>
              <a:gd name="connsiteX18" fmla="*/ 1866900 w 3524250"/>
              <a:gd name="connsiteY18" fmla="*/ 974725 h 1628278"/>
              <a:gd name="connsiteX19" fmla="*/ 1958975 w 3524250"/>
              <a:gd name="connsiteY19" fmla="*/ 962025 h 1628278"/>
              <a:gd name="connsiteX20" fmla="*/ 2063750 w 3524250"/>
              <a:gd name="connsiteY20" fmla="*/ 914400 h 1628278"/>
              <a:gd name="connsiteX21" fmla="*/ 2212975 w 3524250"/>
              <a:gd name="connsiteY21" fmla="*/ 711200 h 1628278"/>
              <a:gd name="connsiteX22" fmla="*/ 2305050 w 3524250"/>
              <a:gd name="connsiteY22" fmla="*/ 549275 h 1628278"/>
              <a:gd name="connsiteX23" fmla="*/ 2359025 w 3524250"/>
              <a:gd name="connsiteY23" fmla="*/ 492125 h 1628278"/>
              <a:gd name="connsiteX24" fmla="*/ 2517775 w 3524250"/>
              <a:gd name="connsiteY24" fmla="*/ 352425 h 1628278"/>
              <a:gd name="connsiteX25" fmla="*/ 2600325 w 3524250"/>
              <a:gd name="connsiteY25" fmla="*/ 327025 h 1628278"/>
              <a:gd name="connsiteX26" fmla="*/ 2673350 w 3524250"/>
              <a:gd name="connsiteY26" fmla="*/ 320675 h 1628278"/>
              <a:gd name="connsiteX27" fmla="*/ 2714625 w 3524250"/>
              <a:gd name="connsiteY27" fmla="*/ 352425 h 1628278"/>
              <a:gd name="connsiteX28" fmla="*/ 2752725 w 3524250"/>
              <a:gd name="connsiteY28" fmla="*/ 396875 h 1628278"/>
              <a:gd name="connsiteX29" fmla="*/ 2781300 w 3524250"/>
              <a:gd name="connsiteY29" fmla="*/ 463550 h 1628278"/>
              <a:gd name="connsiteX30" fmla="*/ 2841625 w 3524250"/>
              <a:gd name="connsiteY30" fmla="*/ 511175 h 1628278"/>
              <a:gd name="connsiteX31" fmla="*/ 2946400 w 3524250"/>
              <a:gd name="connsiteY31" fmla="*/ 488950 h 1628278"/>
              <a:gd name="connsiteX32" fmla="*/ 3003550 w 3524250"/>
              <a:gd name="connsiteY32" fmla="*/ 552450 h 1628278"/>
              <a:gd name="connsiteX33" fmla="*/ 3159125 w 3524250"/>
              <a:gd name="connsiteY33" fmla="*/ 377825 h 1628278"/>
              <a:gd name="connsiteX34" fmla="*/ 3282950 w 3524250"/>
              <a:gd name="connsiteY34" fmla="*/ 247650 h 1628278"/>
              <a:gd name="connsiteX35" fmla="*/ 3381375 w 3524250"/>
              <a:gd name="connsiteY35" fmla="*/ 184150 h 1628278"/>
              <a:gd name="connsiteX36" fmla="*/ 3489325 w 3524250"/>
              <a:gd name="connsiteY36" fmla="*/ 53975 h 1628278"/>
              <a:gd name="connsiteX37" fmla="*/ 3524250 w 3524250"/>
              <a:gd name="connsiteY37" fmla="*/ 0 h 1628278"/>
              <a:gd name="connsiteX0" fmla="*/ 0 w 3524250"/>
              <a:gd name="connsiteY0" fmla="*/ 1238250 h 1628278"/>
              <a:gd name="connsiteX1" fmla="*/ 206375 w 3524250"/>
              <a:gd name="connsiteY1" fmla="*/ 1482725 h 1628278"/>
              <a:gd name="connsiteX2" fmla="*/ 225425 w 3524250"/>
              <a:gd name="connsiteY2" fmla="*/ 1524000 h 1628278"/>
              <a:gd name="connsiteX3" fmla="*/ 288925 w 3524250"/>
              <a:gd name="connsiteY3" fmla="*/ 1555750 h 1628278"/>
              <a:gd name="connsiteX4" fmla="*/ 387350 w 3524250"/>
              <a:gd name="connsiteY4" fmla="*/ 1590675 h 1628278"/>
              <a:gd name="connsiteX5" fmla="*/ 533400 w 3524250"/>
              <a:gd name="connsiteY5" fmla="*/ 1333500 h 1628278"/>
              <a:gd name="connsiteX6" fmla="*/ 488950 w 3524250"/>
              <a:gd name="connsiteY6" fmla="*/ 1304924 h 1628278"/>
              <a:gd name="connsiteX7" fmla="*/ 593725 w 3524250"/>
              <a:gd name="connsiteY7" fmla="*/ 1216025 h 1628278"/>
              <a:gd name="connsiteX8" fmla="*/ 739775 w 3524250"/>
              <a:gd name="connsiteY8" fmla="*/ 1000125 h 1628278"/>
              <a:gd name="connsiteX9" fmla="*/ 904875 w 3524250"/>
              <a:gd name="connsiteY9" fmla="*/ 876300 h 1628278"/>
              <a:gd name="connsiteX10" fmla="*/ 981075 w 3524250"/>
              <a:gd name="connsiteY10" fmla="*/ 850900 h 1628278"/>
              <a:gd name="connsiteX11" fmla="*/ 1076325 w 3524250"/>
              <a:gd name="connsiteY11" fmla="*/ 854075 h 1628278"/>
              <a:gd name="connsiteX12" fmla="*/ 1184275 w 3524250"/>
              <a:gd name="connsiteY12" fmla="*/ 873125 h 1628278"/>
              <a:gd name="connsiteX13" fmla="*/ 1231900 w 3524250"/>
              <a:gd name="connsiteY13" fmla="*/ 933450 h 1628278"/>
              <a:gd name="connsiteX14" fmla="*/ 1270000 w 3524250"/>
              <a:gd name="connsiteY14" fmla="*/ 993775 h 1628278"/>
              <a:gd name="connsiteX15" fmla="*/ 1368425 w 3524250"/>
              <a:gd name="connsiteY15" fmla="*/ 1117600 h 1628278"/>
              <a:gd name="connsiteX16" fmla="*/ 1431925 w 3524250"/>
              <a:gd name="connsiteY16" fmla="*/ 1165225 h 1628278"/>
              <a:gd name="connsiteX17" fmla="*/ 1568450 w 3524250"/>
              <a:gd name="connsiteY17" fmla="*/ 1123950 h 1628278"/>
              <a:gd name="connsiteX18" fmla="*/ 1701800 w 3524250"/>
              <a:gd name="connsiteY18" fmla="*/ 1054100 h 1628278"/>
              <a:gd name="connsiteX19" fmla="*/ 1866900 w 3524250"/>
              <a:gd name="connsiteY19" fmla="*/ 974725 h 1628278"/>
              <a:gd name="connsiteX20" fmla="*/ 1958975 w 3524250"/>
              <a:gd name="connsiteY20" fmla="*/ 962025 h 1628278"/>
              <a:gd name="connsiteX21" fmla="*/ 2063750 w 3524250"/>
              <a:gd name="connsiteY21" fmla="*/ 914400 h 1628278"/>
              <a:gd name="connsiteX22" fmla="*/ 2212975 w 3524250"/>
              <a:gd name="connsiteY22" fmla="*/ 711200 h 1628278"/>
              <a:gd name="connsiteX23" fmla="*/ 2305050 w 3524250"/>
              <a:gd name="connsiteY23" fmla="*/ 549275 h 1628278"/>
              <a:gd name="connsiteX24" fmla="*/ 2359025 w 3524250"/>
              <a:gd name="connsiteY24" fmla="*/ 492125 h 1628278"/>
              <a:gd name="connsiteX25" fmla="*/ 2517775 w 3524250"/>
              <a:gd name="connsiteY25" fmla="*/ 352425 h 1628278"/>
              <a:gd name="connsiteX26" fmla="*/ 2600325 w 3524250"/>
              <a:gd name="connsiteY26" fmla="*/ 327025 h 1628278"/>
              <a:gd name="connsiteX27" fmla="*/ 2673350 w 3524250"/>
              <a:gd name="connsiteY27" fmla="*/ 320675 h 1628278"/>
              <a:gd name="connsiteX28" fmla="*/ 2714625 w 3524250"/>
              <a:gd name="connsiteY28" fmla="*/ 352425 h 1628278"/>
              <a:gd name="connsiteX29" fmla="*/ 2752725 w 3524250"/>
              <a:gd name="connsiteY29" fmla="*/ 396875 h 1628278"/>
              <a:gd name="connsiteX30" fmla="*/ 2781300 w 3524250"/>
              <a:gd name="connsiteY30" fmla="*/ 463550 h 1628278"/>
              <a:gd name="connsiteX31" fmla="*/ 2841625 w 3524250"/>
              <a:gd name="connsiteY31" fmla="*/ 511175 h 1628278"/>
              <a:gd name="connsiteX32" fmla="*/ 2946400 w 3524250"/>
              <a:gd name="connsiteY32" fmla="*/ 488950 h 1628278"/>
              <a:gd name="connsiteX33" fmla="*/ 3003550 w 3524250"/>
              <a:gd name="connsiteY33" fmla="*/ 552450 h 1628278"/>
              <a:gd name="connsiteX34" fmla="*/ 3159125 w 3524250"/>
              <a:gd name="connsiteY34" fmla="*/ 377825 h 1628278"/>
              <a:gd name="connsiteX35" fmla="*/ 3282950 w 3524250"/>
              <a:gd name="connsiteY35" fmla="*/ 247650 h 1628278"/>
              <a:gd name="connsiteX36" fmla="*/ 3381375 w 3524250"/>
              <a:gd name="connsiteY36" fmla="*/ 184150 h 1628278"/>
              <a:gd name="connsiteX37" fmla="*/ 3489325 w 3524250"/>
              <a:gd name="connsiteY37" fmla="*/ 53975 h 1628278"/>
              <a:gd name="connsiteX38" fmla="*/ 3524250 w 3524250"/>
              <a:gd name="connsiteY38" fmla="*/ 0 h 1628278"/>
              <a:gd name="connsiteX0" fmla="*/ 0 w 3524250"/>
              <a:gd name="connsiteY0" fmla="*/ 1238250 h 1628278"/>
              <a:gd name="connsiteX1" fmla="*/ 206375 w 3524250"/>
              <a:gd name="connsiteY1" fmla="*/ 1482725 h 1628278"/>
              <a:gd name="connsiteX2" fmla="*/ 225425 w 3524250"/>
              <a:gd name="connsiteY2" fmla="*/ 1524000 h 1628278"/>
              <a:gd name="connsiteX3" fmla="*/ 288925 w 3524250"/>
              <a:gd name="connsiteY3" fmla="*/ 1555750 h 1628278"/>
              <a:gd name="connsiteX4" fmla="*/ 387350 w 3524250"/>
              <a:gd name="connsiteY4" fmla="*/ 1590675 h 1628278"/>
              <a:gd name="connsiteX5" fmla="*/ 533400 w 3524250"/>
              <a:gd name="connsiteY5" fmla="*/ 1333500 h 1628278"/>
              <a:gd name="connsiteX6" fmla="*/ 530225 w 3524250"/>
              <a:gd name="connsiteY6" fmla="*/ 1279524 h 1628278"/>
              <a:gd name="connsiteX7" fmla="*/ 593725 w 3524250"/>
              <a:gd name="connsiteY7" fmla="*/ 1216025 h 1628278"/>
              <a:gd name="connsiteX8" fmla="*/ 739775 w 3524250"/>
              <a:gd name="connsiteY8" fmla="*/ 1000125 h 1628278"/>
              <a:gd name="connsiteX9" fmla="*/ 904875 w 3524250"/>
              <a:gd name="connsiteY9" fmla="*/ 876300 h 1628278"/>
              <a:gd name="connsiteX10" fmla="*/ 981075 w 3524250"/>
              <a:gd name="connsiteY10" fmla="*/ 850900 h 1628278"/>
              <a:gd name="connsiteX11" fmla="*/ 1076325 w 3524250"/>
              <a:gd name="connsiteY11" fmla="*/ 854075 h 1628278"/>
              <a:gd name="connsiteX12" fmla="*/ 1184275 w 3524250"/>
              <a:gd name="connsiteY12" fmla="*/ 873125 h 1628278"/>
              <a:gd name="connsiteX13" fmla="*/ 1231900 w 3524250"/>
              <a:gd name="connsiteY13" fmla="*/ 933450 h 1628278"/>
              <a:gd name="connsiteX14" fmla="*/ 1270000 w 3524250"/>
              <a:gd name="connsiteY14" fmla="*/ 993775 h 1628278"/>
              <a:gd name="connsiteX15" fmla="*/ 1368425 w 3524250"/>
              <a:gd name="connsiteY15" fmla="*/ 1117600 h 1628278"/>
              <a:gd name="connsiteX16" fmla="*/ 1431925 w 3524250"/>
              <a:gd name="connsiteY16" fmla="*/ 1165225 h 1628278"/>
              <a:gd name="connsiteX17" fmla="*/ 1568450 w 3524250"/>
              <a:gd name="connsiteY17" fmla="*/ 1123950 h 1628278"/>
              <a:gd name="connsiteX18" fmla="*/ 1701800 w 3524250"/>
              <a:gd name="connsiteY18" fmla="*/ 1054100 h 1628278"/>
              <a:gd name="connsiteX19" fmla="*/ 1866900 w 3524250"/>
              <a:gd name="connsiteY19" fmla="*/ 974725 h 1628278"/>
              <a:gd name="connsiteX20" fmla="*/ 1958975 w 3524250"/>
              <a:gd name="connsiteY20" fmla="*/ 962025 h 1628278"/>
              <a:gd name="connsiteX21" fmla="*/ 2063750 w 3524250"/>
              <a:gd name="connsiteY21" fmla="*/ 914400 h 1628278"/>
              <a:gd name="connsiteX22" fmla="*/ 2212975 w 3524250"/>
              <a:gd name="connsiteY22" fmla="*/ 711200 h 1628278"/>
              <a:gd name="connsiteX23" fmla="*/ 2305050 w 3524250"/>
              <a:gd name="connsiteY23" fmla="*/ 549275 h 1628278"/>
              <a:gd name="connsiteX24" fmla="*/ 2359025 w 3524250"/>
              <a:gd name="connsiteY24" fmla="*/ 492125 h 1628278"/>
              <a:gd name="connsiteX25" fmla="*/ 2517775 w 3524250"/>
              <a:gd name="connsiteY25" fmla="*/ 352425 h 1628278"/>
              <a:gd name="connsiteX26" fmla="*/ 2600325 w 3524250"/>
              <a:gd name="connsiteY26" fmla="*/ 327025 h 1628278"/>
              <a:gd name="connsiteX27" fmla="*/ 2673350 w 3524250"/>
              <a:gd name="connsiteY27" fmla="*/ 320675 h 1628278"/>
              <a:gd name="connsiteX28" fmla="*/ 2714625 w 3524250"/>
              <a:gd name="connsiteY28" fmla="*/ 352425 h 1628278"/>
              <a:gd name="connsiteX29" fmla="*/ 2752725 w 3524250"/>
              <a:gd name="connsiteY29" fmla="*/ 396875 h 1628278"/>
              <a:gd name="connsiteX30" fmla="*/ 2781300 w 3524250"/>
              <a:gd name="connsiteY30" fmla="*/ 463550 h 1628278"/>
              <a:gd name="connsiteX31" fmla="*/ 2841625 w 3524250"/>
              <a:gd name="connsiteY31" fmla="*/ 511175 h 1628278"/>
              <a:gd name="connsiteX32" fmla="*/ 2946400 w 3524250"/>
              <a:gd name="connsiteY32" fmla="*/ 488950 h 1628278"/>
              <a:gd name="connsiteX33" fmla="*/ 3003550 w 3524250"/>
              <a:gd name="connsiteY33" fmla="*/ 552450 h 1628278"/>
              <a:gd name="connsiteX34" fmla="*/ 3159125 w 3524250"/>
              <a:gd name="connsiteY34" fmla="*/ 377825 h 1628278"/>
              <a:gd name="connsiteX35" fmla="*/ 3282950 w 3524250"/>
              <a:gd name="connsiteY35" fmla="*/ 247650 h 1628278"/>
              <a:gd name="connsiteX36" fmla="*/ 3381375 w 3524250"/>
              <a:gd name="connsiteY36" fmla="*/ 184150 h 1628278"/>
              <a:gd name="connsiteX37" fmla="*/ 3489325 w 3524250"/>
              <a:gd name="connsiteY37" fmla="*/ 53975 h 1628278"/>
              <a:gd name="connsiteX38" fmla="*/ 3524250 w 3524250"/>
              <a:gd name="connsiteY38" fmla="*/ 0 h 1628278"/>
              <a:gd name="connsiteX0" fmla="*/ 0 w 3524250"/>
              <a:gd name="connsiteY0" fmla="*/ 1238250 h 1602926"/>
              <a:gd name="connsiteX1" fmla="*/ 206375 w 3524250"/>
              <a:gd name="connsiteY1" fmla="*/ 1482725 h 1602926"/>
              <a:gd name="connsiteX2" fmla="*/ 225425 w 3524250"/>
              <a:gd name="connsiteY2" fmla="*/ 1524000 h 1602926"/>
              <a:gd name="connsiteX3" fmla="*/ 288925 w 3524250"/>
              <a:gd name="connsiteY3" fmla="*/ 1555750 h 1602926"/>
              <a:gd name="connsiteX4" fmla="*/ 387350 w 3524250"/>
              <a:gd name="connsiteY4" fmla="*/ 1590675 h 1602926"/>
              <a:gd name="connsiteX5" fmla="*/ 514350 w 3524250"/>
              <a:gd name="connsiteY5" fmla="*/ 1327150 h 1602926"/>
              <a:gd name="connsiteX6" fmla="*/ 530225 w 3524250"/>
              <a:gd name="connsiteY6" fmla="*/ 1279524 h 1602926"/>
              <a:gd name="connsiteX7" fmla="*/ 593725 w 3524250"/>
              <a:gd name="connsiteY7" fmla="*/ 1216025 h 1602926"/>
              <a:gd name="connsiteX8" fmla="*/ 739775 w 3524250"/>
              <a:gd name="connsiteY8" fmla="*/ 1000125 h 1602926"/>
              <a:gd name="connsiteX9" fmla="*/ 904875 w 3524250"/>
              <a:gd name="connsiteY9" fmla="*/ 876300 h 1602926"/>
              <a:gd name="connsiteX10" fmla="*/ 981075 w 3524250"/>
              <a:gd name="connsiteY10" fmla="*/ 850900 h 1602926"/>
              <a:gd name="connsiteX11" fmla="*/ 1076325 w 3524250"/>
              <a:gd name="connsiteY11" fmla="*/ 854075 h 1602926"/>
              <a:gd name="connsiteX12" fmla="*/ 1184275 w 3524250"/>
              <a:gd name="connsiteY12" fmla="*/ 873125 h 1602926"/>
              <a:gd name="connsiteX13" fmla="*/ 1231900 w 3524250"/>
              <a:gd name="connsiteY13" fmla="*/ 933450 h 1602926"/>
              <a:gd name="connsiteX14" fmla="*/ 1270000 w 3524250"/>
              <a:gd name="connsiteY14" fmla="*/ 993775 h 1602926"/>
              <a:gd name="connsiteX15" fmla="*/ 1368425 w 3524250"/>
              <a:gd name="connsiteY15" fmla="*/ 1117600 h 1602926"/>
              <a:gd name="connsiteX16" fmla="*/ 1431925 w 3524250"/>
              <a:gd name="connsiteY16" fmla="*/ 1165225 h 1602926"/>
              <a:gd name="connsiteX17" fmla="*/ 1568450 w 3524250"/>
              <a:gd name="connsiteY17" fmla="*/ 1123950 h 1602926"/>
              <a:gd name="connsiteX18" fmla="*/ 1701800 w 3524250"/>
              <a:gd name="connsiteY18" fmla="*/ 1054100 h 1602926"/>
              <a:gd name="connsiteX19" fmla="*/ 1866900 w 3524250"/>
              <a:gd name="connsiteY19" fmla="*/ 974725 h 1602926"/>
              <a:gd name="connsiteX20" fmla="*/ 1958975 w 3524250"/>
              <a:gd name="connsiteY20" fmla="*/ 962025 h 1602926"/>
              <a:gd name="connsiteX21" fmla="*/ 2063750 w 3524250"/>
              <a:gd name="connsiteY21" fmla="*/ 914400 h 1602926"/>
              <a:gd name="connsiteX22" fmla="*/ 2212975 w 3524250"/>
              <a:gd name="connsiteY22" fmla="*/ 711200 h 1602926"/>
              <a:gd name="connsiteX23" fmla="*/ 2305050 w 3524250"/>
              <a:gd name="connsiteY23" fmla="*/ 549275 h 1602926"/>
              <a:gd name="connsiteX24" fmla="*/ 2359025 w 3524250"/>
              <a:gd name="connsiteY24" fmla="*/ 492125 h 1602926"/>
              <a:gd name="connsiteX25" fmla="*/ 2517775 w 3524250"/>
              <a:gd name="connsiteY25" fmla="*/ 352425 h 1602926"/>
              <a:gd name="connsiteX26" fmla="*/ 2600325 w 3524250"/>
              <a:gd name="connsiteY26" fmla="*/ 327025 h 1602926"/>
              <a:gd name="connsiteX27" fmla="*/ 2673350 w 3524250"/>
              <a:gd name="connsiteY27" fmla="*/ 320675 h 1602926"/>
              <a:gd name="connsiteX28" fmla="*/ 2714625 w 3524250"/>
              <a:gd name="connsiteY28" fmla="*/ 352425 h 1602926"/>
              <a:gd name="connsiteX29" fmla="*/ 2752725 w 3524250"/>
              <a:gd name="connsiteY29" fmla="*/ 396875 h 1602926"/>
              <a:gd name="connsiteX30" fmla="*/ 2781300 w 3524250"/>
              <a:gd name="connsiteY30" fmla="*/ 463550 h 1602926"/>
              <a:gd name="connsiteX31" fmla="*/ 2841625 w 3524250"/>
              <a:gd name="connsiteY31" fmla="*/ 511175 h 1602926"/>
              <a:gd name="connsiteX32" fmla="*/ 2946400 w 3524250"/>
              <a:gd name="connsiteY32" fmla="*/ 488950 h 1602926"/>
              <a:gd name="connsiteX33" fmla="*/ 3003550 w 3524250"/>
              <a:gd name="connsiteY33" fmla="*/ 552450 h 1602926"/>
              <a:gd name="connsiteX34" fmla="*/ 3159125 w 3524250"/>
              <a:gd name="connsiteY34" fmla="*/ 377825 h 1602926"/>
              <a:gd name="connsiteX35" fmla="*/ 3282950 w 3524250"/>
              <a:gd name="connsiteY35" fmla="*/ 247650 h 1602926"/>
              <a:gd name="connsiteX36" fmla="*/ 3381375 w 3524250"/>
              <a:gd name="connsiteY36" fmla="*/ 184150 h 1602926"/>
              <a:gd name="connsiteX37" fmla="*/ 3489325 w 3524250"/>
              <a:gd name="connsiteY37" fmla="*/ 53975 h 1602926"/>
              <a:gd name="connsiteX38" fmla="*/ 3524250 w 3524250"/>
              <a:gd name="connsiteY38" fmla="*/ 0 h 1602926"/>
              <a:gd name="connsiteX0" fmla="*/ 0 w 3524250"/>
              <a:gd name="connsiteY0" fmla="*/ 1238250 h 1602926"/>
              <a:gd name="connsiteX1" fmla="*/ 206375 w 3524250"/>
              <a:gd name="connsiteY1" fmla="*/ 1482725 h 1602926"/>
              <a:gd name="connsiteX2" fmla="*/ 225425 w 3524250"/>
              <a:gd name="connsiteY2" fmla="*/ 1524000 h 1602926"/>
              <a:gd name="connsiteX3" fmla="*/ 288925 w 3524250"/>
              <a:gd name="connsiteY3" fmla="*/ 1555750 h 1602926"/>
              <a:gd name="connsiteX4" fmla="*/ 387350 w 3524250"/>
              <a:gd name="connsiteY4" fmla="*/ 1590675 h 1602926"/>
              <a:gd name="connsiteX5" fmla="*/ 514350 w 3524250"/>
              <a:gd name="connsiteY5" fmla="*/ 1327150 h 1602926"/>
              <a:gd name="connsiteX6" fmla="*/ 530225 w 3524250"/>
              <a:gd name="connsiteY6" fmla="*/ 1279524 h 1602926"/>
              <a:gd name="connsiteX7" fmla="*/ 606425 w 3524250"/>
              <a:gd name="connsiteY7" fmla="*/ 1162050 h 1602926"/>
              <a:gd name="connsiteX8" fmla="*/ 739775 w 3524250"/>
              <a:gd name="connsiteY8" fmla="*/ 1000125 h 1602926"/>
              <a:gd name="connsiteX9" fmla="*/ 904875 w 3524250"/>
              <a:gd name="connsiteY9" fmla="*/ 876300 h 1602926"/>
              <a:gd name="connsiteX10" fmla="*/ 981075 w 3524250"/>
              <a:gd name="connsiteY10" fmla="*/ 850900 h 1602926"/>
              <a:gd name="connsiteX11" fmla="*/ 1076325 w 3524250"/>
              <a:gd name="connsiteY11" fmla="*/ 854075 h 1602926"/>
              <a:gd name="connsiteX12" fmla="*/ 1184275 w 3524250"/>
              <a:gd name="connsiteY12" fmla="*/ 873125 h 1602926"/>
              <a:gd name="connsiteX13" fmla="*/ 1231900 w 3524250"/>
              <a:gd name="connsiteY13" fmla="*/ 933450 h 1602926"/>
              <a:gd name="connsiteX14" fmla="*/ 1270000 w 3524250"/>
              <a:gd name="connsiteY14" fmla="*/ 993775 h 1602926"/>
              <a:gd name="connsiteX15" fmla="*/ 1368425 w 3524250"/>
              <a:gd name="connsiteY15" fmla="*/ 1117600 h 1602926"/>
              <a:gd name="connsiteX16" fmla="*/ 1431925 w 3524250"/>
              <a:gd name="connsiteY16" fmla="*/ 1165225 h 1602926"/>
              <a:gd name="connsiteX17" fmla="*/ 1568450 w 3524250"/>
              <a:gd name="connsiteY17" fmla="*/ 1123950 h 1602926"/>
              <a:gd name="connsiteX18" fmla="*/ 1701800 w 3524250"/>
              <a:gd name="connsiteY18" fmla="*/ 1054100 h 1602926"/>
              <a:gd name="connsiteX19" fmla="*/ 1866900 w 3524250"/>
              <a:gd name="connsiteY19" fmla="*/ 974725 h 1602926"/>
              <a:gd name="connsiteX20" fmla="*/ 1958975 w 3524250"/>
              <a:gd name="connsiteY20" fmla="*/ 962025 h 1602926"/>
              <a:gd name="connsiteX21" fmla="*/ 2063750 w 3524250"/>
              <a:gd name="connsiteY21" fmla="*/ 914400 h 1602926"/>
              <a:gd name="connsiteX22" fmla="*/ 2212975 w 3524250"/>
              <a:gd name="connsiteY22" fmla="*/ 711200 h 1602926"/>
              <a:gd name="connsiteX23" fmla="*/ 2305050 w 3524250"/>
              <a:gd name="connsiteY23" fmla="*/ 549275 h 1602926"/>
              <a:gd name="connsiteX24" fmla="*/ 2359025 w 3524250"/>
              <a:gd name="connsiteY24" fmla="*/ 492125 h 1602926"/>
              <a:gd name="connsiteX25" fmla="*/ 2517775 w 3524250"/>
              <a:gd name="connsiteY25" fmla="*/ 352425 h 1602926"/>
              <a:gd name="connsiteX26" fmla="*/ 2600325 w 3524250"/>
              <a:gd name="connsiteY26" fmla="*/ 327025 h 1602926"/>
              <a:gd name="connsiteX27" fmla="*/ 2673350 w 3524250"/>
              <a:gd name="connsiteY27" fmla="*/ 320675 h 1602926"/>
              <a:gd name="connsiteX28" fmla="*/ 2714625 w 3524250"/>
              <a:gd name="connsiteY28" fmla="*/ 352425 h 1602926"/>
              <a:gd name="connsiteX29" fmla="*/ 2752725 w 3524250"/>
              <a:gd name="connsiteY29" fmla="*/ 396875 h 1602926"/>
              <a:gd name="connsiteX30" fmla="*/ 2781300 w 3524250"/>
              <a:gd name="connsiteY30" fmla="*/ 463550 h 1602926"/>
              <a:gd name="connsiteX31" fmla="*/ 2841625 w 3524250"/>
              <a:gd name="connsiteY31" fmla="*/ 511175 h 1602926"/>
              <a:gd name="connsiteX32" fmla="*/ 2946400 w 3524250"/>
              <a:gd name="connsiteY32" fmla="*/ 488950 h 1602926"/>
              <a:gd name="connsiteX33" fmla="*/ 3003550 w 3524250"/>
              <a:gd name="connsiteY33" fmla="*/ 552450 h 1602926"/>
              <a:gd name="connsiteX34" fmla="*/ 3159125 w 3524250"/>
              <a:gd name="connsiteY34" fmla="*/ 377825 h 1602926"/>
              <a:gd name="connsiteX35" fmla="*/ 3282950 w 3524250"/>
              <a:gd name="connsiteY35" fmla="*/ 247650 h 1602926"/>
              <a:gd name="connsiteX36" fmla="*/ 3381375 w 3524250"/>
              <a:gd name="connsiteY36" fmla="*/ 184150 h 1602926"/>
              <a:gd name="connsiteX37" fmla="*/ 3489325 w 3524250"/>
              <a:gd name="connsiteY37" fmla="*/ 53975 h 1602926"/>
              <a:gd name="connsiteX38" fmla="*/ 3524250 w 3524250"/>
              <a:gd name="connsiteY38" fmla="*/ 0 h 1602926"/>
              <a:gd name="connsiteX0" fmla="*/ 0 w 3524250"/>
              <a:gd name="connsiteY0" fmla="*/ 1238250 h 1605748"/>
              <a:gd name="connsiteX1" fmla="*/ 206375 w 3524250"/>
              <a:gd name="connsiteY1" fmla="*/ 1482725 h 1605748"/>
              <a:gd name="connsiteX2" fmla="*/ 225425 w 3524250"/>
              <a:gd name="connsiteY2" fmla="*/ 1524000 h 1605748"/>
              <a:gd name="connsiteX3" fmla="*/ 288925 w 3524250"/>
              <a:gd name="connsiteY3" fmla="*/ 1555750 h 1605748"/>
              <a:gd name="connsiteX4" fmla="*/ 415925 w 3524250"/>
              <a:gd name="connsiteY4" fmla="*/ 1593850 h 1605748"/>
              <a:gd name="connsiteX5" fmla="*/ 514350 w 3524250"/>
              <a:gd name="connsiteY5" fmla="*/ 1327150 h 1605748"/>
              <a:gd name="connsiteX6" fmla="*/ 530225 w 3524250"/>
              <a:gd name="connsiteY6" fmla="*/ 1279524 h 1605748"/>
              <a:gd name="connsiteX7" fmla="*/ 606425 w 3524250"/>
              <a:gd name="connsiteY7" fmla="*/ 1162050 h 1605748"/>
              <a:gd name="connsiteX8" fmla="*/ 739775 w 3524250"/>
              <a:gd name="connsiteY8" fmla="*/ 1000125 h 1605748"/>
              <a:gd name="connsiteX9" fmla="*/ 904875 w 3524250"/>
              <a:gd name="connsiteY9" fmla="*/ 876300 h 1605748"/>
              <a:gd name="connsiteX10" fmla="*/ 981075 w 3524250"/>
              <a:gd name="connsiteY10" fmla="*/ 850900 h 1605748"/>
              <a:gd name="connsiteX11" fmla="*/ 1076325 w 3524250"/>
              <a:gd name="connsiteY11" fmla="*/ 854075 h 1605748"/>
              <a:gd name="connsiteX12" fmla="*/ 1184275 w 3524250"/>
              <a:gd name="connsiteY12" fmla="*/ 873125 h 1605748"/>
              <a:gd name="connsiteX13" fmla="*/ 1231900 w 3524250"/>
              <a:gd name="connsiteY13" fmla="*/ 933450 h 1605748"/>
              <a:gd name="connsiteX14" fmla="*/ 1270000 w 3524250"/>
              <a:gd name="connsiteY14" fmla="*/ 993775 h 1605748"/>
              <a:gd name="connsiteX15" fmla="*/ 1368425 w 3524250"/>
              <a:gd name="connsiteY15" fmla="*/ 1117600 h 1605748"/>
              <a:gd name="connsiteX16" fmla="*/ 1431925 w 3524250"/>
              <a:gd name="connsiteY16" fmla="*/ 1165225 h 1605748"/>
              <a:gd name="connsiteX17" fmla="*/ 1568450 w 3524250"/>
              <a:gd name="connsiteY17" fmla="*/ 1123950 h 1605748"/>
              <a:gd name="connsiteX18" fmla="*/ 1701800 w 3524250"/>
              <a:gd name="connsiteY18" fmla="*/ 1054100 h 1605748"/>
              <a:gd name="connsiteX19" fmla="*/ 1866900 w 3524250"/>
              <a:gd name="connsiteY19" fmla="*/ 974725 h 1605748"/>
              <a:gd name="connsiteX20" fmla="*/ 1958975 w 3524250"/>
              <a:gd name="connsiteY20" fmla="*/ 962025 h 1605748"/>
              <a:gd name="connsiteX21" fmla="*/ 2063750 w 3524250"/>
              <a:gd name="connsiteY21" fmla="*/ 914400 h 1605748"/>
              <a:gd name="connsiteX22" fmla="*/ 2212975 w 3524250"/>
              <a:gd name="connsiteY22" fmla="*/ 711200 h 1605748"/>
              <a:gd name="connsiteX23" fmla="*/ 2305050 w 3524250"/>
              <a:gd name="connsiteY23" fmla="*/ 549275 h 1605748"/>
              <a:gd name="connsiteX24" fmla="*/ 2359025 w 3524250"/>
              <a:gd name="connsiteY24" fmla="*/ 492125 h 1605748"/>
              <a:gd name="connsiteX25" fmla="*/ 2517775 w 3524250"/>
              <a:gd name="connsiteY25" fmla="*/ 352425 h 1605748"/>
              <a:gd name="connsiteX26" fmla="*/ 2600325 w 3524250"/>
              <a:gd name="connsiteY26" fmla="*/ 327025 h 1605748"/>
              <a:gd name="connsiteX27" fmla="*/ 2673350 w 3524250"/>
              <a:gd name="connsiteY27" fmla="*/ 320675 h 1605748"/>
              <a:gd name="connsiteX28" fmla="*/ 2714625 w 3524250"/>
              <a:gd name="connsiteY28" fmla="*/ 352425 h 1605748"/>
              <a:gd name="connsiteX29" fmla="*/ 2752725 w 3524250"/>
              <a:gd name="connsiteY29" fmla="*/ 396875 h 1605748"/>
              <a:gd name="connsiteX30" fmla="*/ 2781300 w 3524250"/>
              <a:gd name="connsiteY30" fmla="*/ 463550 h 1605748"/>
              <a:gd name="connsiteX31" fmla="*/ 2841625 w 3524250"/>
              <a:gd name="connsiteY31" fmla="*/ 511175 h 1605748"/>
              <a:gd name="connsiteX32" fmla="*/ 2946400 w 3524250"/>
              <a:gd name="connsiteY32" fmla="*/ 488950 h 1605748"/>
              <a:gd name="connsiteX33" fmla="*/ 3003550 w 3524250"/>
              <a:gd name="connsiteY33" fmla="*/ 552450 h 1605748"/>
              <a:gd name="connsiteX34" fmla="*/ 3159125 w 3524250"/>
              <a:gd name="connsiteY34" fmla="*/ 377825 h 1605748"/>
              <a:gd name="connsiteX35" fmla="*/ 3282950 w 3524250"/>
              <a:gd name="connsiteY35" fmla="*/ 247650 h 1605748"/>
              <a:gd name="connsiteX36" fmla="*/ 3381375 w 3524250"/>
              <a:gd name="connsiteY36" fmla="*/ 184150 h 1605748"/>
              <a:gd name="connsiteX37" fmla="*/ 3489325 w 3524250"/>
              <a:gd name="connsiteY37" fmla="*/ 53975 h 1605748"/>
              <a:gd name="connsiteX38" fmla="*/ 3524250 w 3524250"/>
              <a:gd name="connsiteY38" fmla="*/ 0 h 1605748"/>
              <a:gd name="connsiteX0" fmla="*/ 0 w 3524250"/>
              <a:gd name="connsiteY0" fmla="*/ 1238250 h 1605748"/>
              <a:gd name="connsiteX1" fmla="*/ 180975 w 3524250"/>
              <a:gd name="connsiteY1" fmla="*/ 1457325 h 1605748"/>
              <a:gd name="connsiteX2" fmla="*/ 225425 w 3524250"/>
              <a:gd name="connsiteY2" fmla="*/ 1524000 h 1605748"/>
              <a:gd name="connsiteX3" fmla="*/ 288925 w 3524250"/>
              <a:gd name="connsiteY3" fmla="*/ 1555750 h 1605748"/>
              <a:gd name="connsiteX4" fmla="*/ 415925 w 3524250"/>
              <a:gd name="connsiteY4" fmla="*/ 1593850 h 1605748"/>
              <a:gd name="connsiteX5" fmla="*/ 514350 w 3524250"/>
              <a:gd name="connsiteY5" fmla="*/ 1327150 h 1605748"/>
              <a:gd name="connsiteX6" fmla="*/ 530225 w 3524250"/>
              <a:gd name="connsiteY6" fmla="*/ 1279524 h 1605748"/>
              <a:gd name="connsiteX7" fmla="*/ 606425 w 3524250"/>
              <a:gd name="connsiteY7" fmla="*/ 1162050 h 1605748"/>
              <a:gd name="connsiteX8" fmla="*/ 739775 w 3524250"/>
              <a:gd name="connsiteY8" fmla="*/ 1000125 h 1605748"/>
              <a:gd name="connsiteX9" fmla="*/ 904875 w 3524250"/>
              <a:gd name="connsiteY9" fmla="*/ 876300 h 1605748"/>
              <a:gd name="connsiteX10" fmla="*/ 981075 w 3524250"/>
              <a:gd name="connsiteY10" fmla="*/ 850900 h 1605748"/>
              <a:gd name="connsiteX11" fmla="*/ 1076325 w 3524250"/>
              <a:gd name="connsiteY11" fmla="*/ 854075 h 1605748"/>
              <a:gd name="connsiteX12" fmla="*/ 1184275 w 3524250"/>
              <a:gd name="connsiteY12" fmla="*/ 873125 h 1605748"/>
              <a:gd name="connsiteX13" fmla="*/ 1231900 w 3524250"/>
              <a:gd name="connsiteY13" fmla="*/ 933450 h 1605748"/>
              <a:gd name="connsiteX14" fmla="*/ 1270000 w 3524250"/>
              <a:gd name="connsiteY14" fmla="*/ 993775 h 1605748"/>
              <a:gd name="connsiteX15" fmla="*/ 1368425 w 3524250"/>
              <a:gd name="connsiteY15" fmla="*/ 1117600 h 1605748"/>
              <a:gd name="connsiteX16" fmla="*/ 1431925 w 3524250"/>
              <a:gd name="connsiteY16" fmla="*/ 1165225 h 1605748"/>
              <a:gd name="connsiteX17" fmla="*/ 1568450 w 3524250"/>
              <a:gd name="connsiteY17" fmla="*/ 1123950 h 1605748"/>
              <a:gd name="connsiteX18" fmla="*/ 1701800 w 3524250"/>
              <a:gd name="connsiteY18" fmla="*/ 1054100 h 1605748"/>
              <a:gd name="connsiteX19" fmla="*/ 1866900 w 3524250"/>
              <a:gd name="connsiteY19" fmla="*/ 974725 h 1605748"/>
              <a:gd name="connsiteX20" fmla="*/ 1958975 w 3524250"/>
              <a:gd name="connsiteY20" fmla="*/ 962025 h 1605748"/>
              <a:gd name="connsiteX21" fmla="*/ 2063750 w 3524250"/>
              <a:gd name="connsiteY21" fmla="*/ 914400 h 1605748"/>
              <a:gd name="connsiteX22" fmla="*/ 2212975 w 3524250"/>
              <a:gd name="connsiteY22" fmla="*/ 711200 h 1605748"/>
              <a:gd name="connsiteX23" fmla="*/ 2305050 w 3524250"/>
              <a:gd name="connsiteY23" fmla="*/ 549275 h 1605748"/>
              <a:gd name="connsiteX24" fmla="*/ 2359025 w 3524250"/>
              <a:gd name="connsiteY24" fmla="*/ 492125 h 1605748"/>
              <a:gd name="connsiteX25" fmla="*/ 2517775 w 3524250"/>
              <a:gd name="connsiteY25" fmla="*/ 352425 h 1605748"/>
              <a:gd name="connsiteX26" fmla="*/ 2600325 w 3524250"/>
              <a:gd name="connsiteY26" fmla="*/ 327025 h 1605748"/>
              <a:gd name="connsiteX27" fmla="*/ 2673350 w 3524250"/>
              <a:gd name="connsiteY27" fmla="*/ 320675 h 1605748"/>
              <a:gd name="connsiteX28" fmla="*/ 2714625 w 3524250"/>
              <a:gd name="connsiteY28" fmla="*/ 352425 h 1605748"/>
              <a:gd name="connsiteX29" fmla="*/ 2752725 w 3524250"/>
              <a:gd name="connsiteY29" fmla="*/ 396875 h 1605748"/>
              <a:gd name="connsiteX30" fmla="*/ 2781300 w 3524250"/>
              <a:gd name="connsiteY30" fmla="*/ 463550 h 1605748"/>
              <a:gd name="connsiteX31" fmla="*/ 2841625 w 3524250"/>
              <a:gd name="connsiteY31" fmla="*/ 511175 h 1605748"/>
              <a:gd name="connsiteX32" fmla="*/ 2946400 w 3524250"/>
              <a:gd name="connsiteY32" fmla="*/ 488950 h 1605748"/>
              <a:gd name="connsiteX33" fmla="*/ 3003550 w 3524250"/>
              <a:gd name="connsiteY33" fmla="*/ 552450 h 1605748"/>
              <a:gd name="connsiteX34" fmla="*/ 3159125 w 3524250"/>
              <a:gd name="connsiteY34" fmla="*/ 377825 h 1605748"/>
              <a:gd name="connsiteX35" fmla="*/ 3282950 w 3524250"/>
              <a:gd name="connsiteY35" fmla="*/ 247650 h 1605748"/>
              <a:gd name="connsiteX36" fmla="*/ 3381375 w 3524250"/>
              <a:gd name="connsiteY36" fmla="*/ 184150 h 1605748"/>
              <a:gd name="connsiteX37" fmla="*/ 3489325 w 3524250"/>
              <a:gd name="connsiteY37" fmla="*/ 53975 h 1605748"/>
              <a:gd name="connsiteX38" fmla="*/ 3524250 w 3524250"/>
              <a:gd name="connsiteY38" fmla="*/ 0 h 1605748"/>
              <a:gd name="connsiteX0" fmla="*/ 0 w 3524250"/>
              <a:gd name="connsiteY0" fmla="*/ 1238250 h 1605999"/>
              <a:gd name="connsiteX1" fmla="*/ 180975 w 3524250"/>
              <a:gd name="connsiteY1" fmla="*/ 1457325 h 1605999"/>
              <a:gd name="connsiteX2" fmla="*/ 241300 w 3524250"/>
              <a:gd name="connsiteY2" fmla="*/ 1511300 h 1605999"/>
              <a:gd name="connsiteX3" fmla="*/ 288925 w 3524250"/>
              <a:gd name="connsiteY3" fmla="*/ 1555750 h 1605999"/>
              <a:gd name="connsiteX4" fmla="*/ 415925 w 3524250"/>
              <a:gd name="connsiteY4" fmla="*/ 1593850 h 1605999"/>
              <a:gd name="connsiteX5" fmla="*/ 514350 w 3524250"/>
              <a:gd name="connsiteY5" fmla="*/ 1327150 h 1605999"/>
              <a:gd name="connsiteX6" fmla="*/ 530225 w 3524250"/>
              <a:gd name="connsiteY6" fmla="*/ 1279524 h 1605999"/>
              <a:gd name="connsiteX7" fmla="*/ 606425 w 3524250"/>
              <a:gd name="connsiteY7" fmla="*/ 1162050 h 1605999"/>
              <a:gd name="connsiteX8" fmla="*/ 739775 w 3524250"/>
              <a:gd name="connsiteY8" fmla="*/ 1000125 h 1605999"/>
              <a:gd name="connsiteX9" fmla="*/ 904875 w 3524250"/>
              <a:gd name="connsiteY9" fmla="*/ 876300 h 1605999"/>
              <a:gd name="connsiteX10" fmla="*/ 981075 w 3524250"/>
              <a:gd name="connsiteY10" fmla="*/ 850900 h 1605999"/>
              <a:gd name="connsiteX11" fmla="*/ 1076325 w 3524250"/>
              <a:gd name="connsiteY11" fmla="*/ 854075 h 1605999"/>
              <a:gd name="connsiteX12" fmla="*/ 1184275 w 3524250"/>
              <a:gd name="connsiteY12" fmla="*/ 873125 h 1605999"/>
              <a:gd name="connsiteX13" fmla="*/ 1231900 w 3524250"/>
              <a:gd name="connsiteY13" fmla="*/ 933450 h 1605999"/>
              <a:gd name="connsiteX14" fmla="*/ 1270000 w 3524250"/>
              <a:gd name="connsiteY14" fmla="*/ 993775 h 1605999"/>
              <a:gd name="connsiteX15" fmla="*/ 1368425 w 3524250"/>
              <a:gd name="connsiteY15" fmla="*/ 1117600 h 1605999"/>
              <a:gd name="connsiteX16" fmla="*/ 1431925 w 3524250"/>
              <a:gd name="connsiteY16" fmla="*/ 1165225 h 1605999"/>
              <a:gd name="connsiteX17" fmla="*/ 1568450 w 3524250"/>
              <a:gd name="connsiteY17" fmla="*/ 1123950 h 1605999"/>
              <a:gd name="connsiteX18" fmla="*/ 1701800 w 3524250"/>
              <a:gd name="connsiteY18" fmla="*/ 1054100 h 1605999"/>
              <a:gd name="connsiteX19" fmla="*/ 1866900 w 3524250"/>
              <a:gd name="connsiteY19" fmla="*/ 974725 h 1605999"/>
              <a:gd name="connsiteX20" fmla="*/ 1958975 w 3524250"/>
              <a:gd name="connsiteY20" fmla="*/ 962025 h 1605999"/>
              <a:gd name="connsiteX21" fmla="*/ 2063750 w 3524250"/>
              <a:gd name="connsiteY21" fmla="*/ 914400 h 1605999"/>
              <a:gd name="connsiteX22" fmla="*/ 2212975 w 3524250"/>
              <a:gd name="connsiteY22" fmla="*/ 711200 h 1605999"/>
              <a:gd name="connsiteX23" fmla="*/ 2305050 w 3524250"/>
              <a:gd name="connsiteY23" fmla="*/ 549275 h 1605999"/>
              <a:gd name="connsiteX24" fmla="*/ 2359025 w 3524250"/>
              <a:gd name="connsiteY24" fmla="*/ 492125 h 1605999"/>
              <a:gd name="connsiteX25" fmla="*/ 2517775 w 3524250"/>
              <a:gd name="connsiteY25" fmla="*/ 352425 h 1605999"/>
              <a:gd name="connsiteX26" fmla="*/ 2600325 w 3524250"/>
              <a:gd name="connsiteY26" fmla="*/ 327025 h 1605999"/>
              <a:gd name="connsiteX27" fmla="*/ 2673350 w 3524250"/>
              <a:gd name="connsiteY27" fmla="*/ 320675 h 1605999"/>
              <a:gd name="connsiteX28" fmla="*/ 2714625 w 3524250"/>
              <a:gd name="connsiteY28" fmla="*/ 352425 h 1605999"/>
              <a:gd name="connsiteX29" fmla="*/ 2752725 w 3524250"/>
              <a:gd name="connsiteY29" fmla="*/ 396875 h 1605999"/>
              <a:gd name="connsiteX30" fmla="*/ 2781300 w 3524250"/>
              <a:gd name="connsiteY30" fmla="*/ 463550 h 1605999"/>
              <a:gd name="connsiteX31" fmla="*/ 2841625 w 3524250"/>
              <a:gd name="connsiteY31" fmla="*/ 511175 h 1605999"/>
              <a:gd name="connsiteX32" fmla="*/ 2946400 w 3524250"/>
              <a:gd name="connsiteY32" fmla="*/ 488950 h 1605999"/>
              <a:gd name="connsiteX33" fmla="*/ 3003550 w 3524250"/>
              <a:gd name="connsiteY33" fmla="*/ 552450 h 1605999"/>
              <a:gd name="connsiteX34" fmla="*/ 3159125 w 3524250"/>
              <a:gd name="connsiteY34" fmla="*/ 377825 h 1605999"/>
              <a:gd name="connsiteX35" fmla="*/ 3282950 w 3524250"/>
              <a:gd name="connsiteY35" fmla="*/ 247650 h 1605999"/>
              <a:gd name="connsiteX36" fmla="*/ 3381375 w 3524250"/>
              <a:gd name="connsiteY36" fmla="*/ 184150 h 1605999"/>
              <a:gd name="connsiteX37" fmla="*/ 3489325 w 3524250"/>
              <a:gd name="connsiteY37" fmla="*/ 53975 h 1605999"/>
              <a:gd name="connsiteX38" fmla="*/ 3524250 w 3524250"/>
              <a:gd name="connsiteY38" fmla="*/ 0 h 1605999"/>
              <a:gd name="connsiteX0" fmla="*/ 0 w 3524250"/>
              <a:gd name="connsiteY0" fmla="*/ 1238250 h 1605380"/>
              <a:gd name="connsiteX1" fmla="*/ 180975 w 3524250"/>
              <a:gd name="connsiteY1" fmla="*/ 1457325 h 1605380"/>
              <a:gd name="connsiteX2" fmla="*/ 241300 w 3524250"/>
              <a:gd name="connsiteY2" fmla="*/ 1511300 h 1605380"/>
              <a:gd name="connsiteX3" fmla="*/ 298450 w 3524250"/>
              <a:gd name="connsiteY3" fmla="*/ 1552575 h 1605380"/>
              <a:gd name="connsiteX4" fmla="*/ 415925 w 3524250"/>
              <a:gd name="connsiteY4" fmla="*/ 1593850 h 1605380"/>
              <a:gd name="connsiteX5" fmla="*/ 514350 w 3524250"/>
              <a:gd name="connsiteY5" fmla="*/ 1327150 h 1605380"/>
              <a:gd name="connsiteX6" fmla="*/ 530225 w 3524250"/>
              <a:gd name="connsiteY6" fmla="*/ 1279524 h 1605380"/>
              <a:gd name="connsiteX7" fmla="*/ 606425 w 3524250"/>
              <a:gd name="connsiteY7" fmla="*/ 1162050 h 1605380"/>
              <a:gd name="connsiteX8" fmla="*/ 739775 w 3524250"/>
              <a:gd name="connsiteY8" fmla="*/ 1000125 h 1605380"/>
              <a:gd name="connsiteX9" fmla="*/ 904875 w 3524250"/>
              <a:gd name="connsiteY9" fmla="*/ 876300 h 1605380"/>
              <a:gd name="connsiteX10" fmla="*/ 981075 w 3524250"/>
              <a:gd name="connsiteY10" fmla="*/ 850900 h 1605380"/>
              <a:gd name="connsiteX11" fmla="*/ 1076325 w 3524250"/>
              <a:gd name="connsiteY11" fmla="*/ 854075 h 1605380"/>
              <a:gd name="connsiteX12" fmla="*/ 1184275 w 3524250"/>
              <a:gd name="connsiteY12" fmla="*/ 873125 h 1605380"/>
              <a:gd name="connsiteX13" fmla="*/ 1231900 w 3524250"/>
              <a:gd name="connsiteY13" fmla="*/ 933450 h 1605380"/>
              <a:gd name="connsiteX14" fmla="*/ 1270000 w 3524250"/>
              <a:gd name="connsiteY14" fmla="*/ 993775 h 1605380"/>
              <a:gd name="connsiteX15" fmla="*/ 1368425 w 3524250"/>
              <a:gd name="connsiteY15" fmla="*/ 1117600 h 1605380"/>
              <a:gd name="connsiteX16" fmla="*/ 1431925 w 3524250"/>
              <a:gd name="connsiteY16" fmla="*/ 1165225 h 1605380"/>
              <a:gd name="connsiteX17" fmla="*/ 1568450 w 3524250"/>
              <a:gd name="connsiteY17" fmla="*/ 1123950 h 1605380"/>
              <a:gd name="connsiteX18" fmla="*/ 1701800 w 3524250"/>
              <a:gd name="connsiteY18" fmla="*/ 1054100 h 1605380"/>
              <a:gd name="connsiteX19" fmla="*/ 1866900 w 3524250"/>
              <a:gd name="connsiteY19" fmla="*/ 974725 h 1605380"/>
              <a:gd name="connsiteX20" fmla="*/ 1958975 w 3524250"/>
              <a:gd name="connsiteY20" fmla="*/ 962025 h 1605380"/>
              <a:gd name="connsiteX21" fmla="*/ 2063750 w 3524250"/>
              <a:gd name="connsiteY21" fmla="*/ 914400 h 1605380"/>
              <a:gd name="connsiteX22" fmla="*/ 2212975 w 3524250"/>
              <a:gd name="connsiteY22" fmla="*/ 711200 h 1605380"/>
              <a:gd name="connsiteX23" fmla="*/ 2305050 w 3524250"/>
              <a:gd name="connsiteY23" fmla="*/ 549275 h 1605380"/>
              <a:gd name="connsiteX24" fmla="*/ 2359025 w 3524250"/>
              <a:gd name="connsiteY24" fmla="*/ 492125 h 1605380"/>
              <a:gd name="connsiteX25" fmla="*/ 2517775 w 3524250"/>
              <a:gd name="connsiteY25" fmla="*/ 352425 h 1605380"/>
              <a:gd name="connsiteX26" fmla="*/ 2600325 w 3524250"/>
              <a:gd name="connsiteY26" fmla="*/ 327025 h 1605380"/>
              <a:gd name="connsiteX27" fmla="*/ 2673350 w 3524250"/>
              <a:gd name="connsiteY27" fmla="*/ 320675 h 1605380"/>
              <a:gd name="connsiteX28" fmla="*/ 2714625 w 3524250"/>
              <a:gd name="connsiteY28" fmla="*/ 352425 h 1605380"/>
              <a:gd name="connsiteX29" fmla="*/ 2752725 w 3524250"/>
              <a:gd name="connsiteY29" fmla="*/ 396875 h 1605380"/>
              <a:gd name="connsiteX30" fmla="*/ 2781300 w 3524250"/>
              <a:gd name="connsiteY30" fmla="*/ 463550 h 1605380"/>
              <a:gd name="connsiteX31" fmla="*/ 2841625 w 3524250"/>
              <a:gd name="connsiteY31" fmla="*/ 511175 h 1605380"/>
              <a:gd name="connsiteX32" fmla="*/ 2946400 w 3524250"/>
              <a:gd name="connsiteY32" fmla="*/ 488950 h 1605380"/>
              <a:gd name="connsiteX33" fmla="*/ 3003550 w 3524250"/>
              <a:gd name="connsiteY33" fmla="*/ 552450 h 1605380"/>
              <a:gd name="connsiteX34" fmla="*/ 3159125 w 3524250"/>
              <a:gd name="connsiteY34" fmla="*/ 377825 h 1605380"/>
              <a:gd name="connsiteX35" fmla="*/ 3282950 w 3524250"/>
              <a:gd name="connsiteY35" fmla="*/ 247650 h 1605380"/>
              <a:gd name="connsiteX36" fmla="*/ 3381375 w 3524250"/>
              <a:gd name="connsiteY36" fmla="*/ 184150 h 1605380"/>
              <a:gd name="connsiteX37" fmla="*/ 3489325 w 3524250"/>
              <a:gd name="connsiteY37" fmla="*/ 53975 h 1605380"/>
              <a:gd name="connsiteX38" fmla="*/ 3524250 w 3524250"/>
              <a:gd name="connsiteY38" fmla="*/ 0 h 1605380"/>
              <a:gd name="connsiteX0" fmla="*/ 0 w 3524250"/>
              <a:gd name="connsiteY0" fmla="*/ 1238250 h 1619809"/>
              <a:gd name="connsiteX1" fmla="*/ 180975 w 3524250"/>
              <a:gd name="connsiteY1" fmla="*/ 1457325 h 1619809"/>
              <a:gd name="connsiteX2" fmla="*/ 241300 w 3524250"/>
              <a:gd name="connsiteY2" fmla="*/ 1511300 h 1619809"/>
              <a:gd name="connsiteX3" fmla="*/ 298450 w 3524250"/>
              <a:gd name="connsiteY3" fmla="*/ 1552575 h 1619809"/>
              <a:gd name="connsiteX4" fmla="*/ 415925 w 3524250"/>
              <a:gd name="connsiteY4" fmla="*/ 1609725 h 1619809"/>
              <a:gd name="connsiteX5" fmla="*/ 514350 w 3524250"/>
              <a:gd name="connsiteY5" fmla="*/ 1327150 h 1619809"/>
              <a:gd name="connsiteX6" fmla="*/ 530225 w 3524250"/>
              <a:gd name="connsiteY6" fmla="*/ 1279524 h 1619809"/>
              <a:gd name="connsiteX7" fmla="*/ 606425 w 3524250"/>
              <a:gd name="connsiteY7" fmla="*/ 1162050 h 1619809"/>
              <a:gd name="connsiteX8" fmla="*/ 739775 w 3524250"/>
              <a:gd name="connsiteY8" fmla="*/ 1000125 h 1619809"/>
              <a:gd name="connsiteX9" fmla="*/ 904875 w 3524250"/>
              <a:gd name="connsiteY9" fmla="*/ 876300 h 1619809"/>
              <a:gd name="connsiteX10" fmla="*/ 981075 w 3524250"/>
              <a:gd name="connsiteY10" fmla="*/ 850900 h 1619809"/>
              <a:gd name="connsiteX11" fmla="*/ 1076325 w 3524250"/>
              <a:gd name="connsiteY11" fmla="*/ 854075 h 1619809"/>
              <a:gd name="connsiteX12" fmla="*/ 1184275 w 3524250"/>
              <a:gd name="connsiteY12" fmla="*/ 873125 h 1619809"/>
              <a:gd name="connsiteX13" fmla="*/ 1231900 w 3524250"/>
              <a:gd name="connsiteY13" fmla="*/ 933450 h 1619809"/>
              <a:gd name="connsiteX14" fmla="*/ 1270000 w 3524250"/>
              <a:gd name="connsiteY14" fmla="*/ 993775 h 1619809"/>
              <a:gd name="connsiteX15" fmla="*/ 1368425 w 3524250"/>
              <a:gd name="connsiteY15" fmla="*/ 1117600 h 1619809"/>
              <a:gd name="connsiteX16" fmla="*/ 1431925 w 3524250"/>
              <a:gd name="connsiteY16" fmla="*/ 1165225 h 1619809"/>
              <a:gd name="connsiteX17" fmla="*/ 1568450 w 3524250"/>
              <a:gd name="connsiteY17" fmla="*/ 1123950 h 1619809"/>
              <a:gd name="connsiteX18" fmla="*/ 1701800 w 3524250"/>
              <a:gd name="connsiteY18" fmla="*/ 1054100 h 1619809"/>
              <a:gd name="connsiteX19" fmla="*/ 1866900 w 3524250"/>
              <a:gd name="connsiteY19" fmla="*/ 974725 h 1619809"/>
              <a:gd name="connsiteX20" fmla="*/ 1958975 w 3524250"/>
              <a:gd name="connsiteY20" fmla="*/ 962025 h 1619809"/>
              <a:gd name="connsiteX21" fmla="*/ 2063750 w 3524250"/>
              <a:gd name="connsiteY21" fmla="*/ 914400 h 1619809"/>
              <a:gd name="connsiteX22" fmla="*/ 2212975 w 3524250"/>
              <a:gd name="connsiteY22" fmla="*/ 711200 h 1619809"/>
              <a:gd name="connsiteX23" fmla="*/ 2305050 w 3524250"/>
              <a:gd name="connsiteY23" fmla="*/ 549275 h 1619809"/>
              <a:gd name="connsiteX24" fmla="*/ 2359025 w 3524250"/>
              <a:gd name="connsiteY24" fmla="*/ 492125 h 1619809"/>
              <a:gd name="connsiteX25" fmla="*/ 2517775 w 3524250"/>
              <a:gd name="connsiteY25" fmla="*/ 352425 h 1619809"/>
              <a:gd name="connsiteX26" fmla="*/ 2600325 w 3524250"/>
              <a:gd name="connsiteY26" fmla="*/ 327025 h 1619809"/>
              <a:gd name="connsiteX27" fmla="*/ 2673350 w 3524250"/>
              <a:gd name="connsiteY27" fmla="*/ 320675 h 1619809"/>
              <a:gd name="connsiteX28" fmla="*/ 2714625 w 3524250"/>
              <a:gd name="connsiteY28" fmla="*/ 352425 h 1619809"/>
              <a:gd name="connsiteX29" fmla="*/ 2752725 w 3524250"/>
              <a:gd name="connsiteY29" fmla="*/ 396875 h 1619809"/>
              <a:gd name="connsiteX30" fmla="*/ 2781300 w 3524250"/>
              <a:gd name="connsiteY30" fmla="*/ 463550 h 1619809"/>
              <a:gd name="connsiteX31" fmla="*/ 2841625 w 3524250"/>
              <a:gd name="connsiteY31" fmla="*/ 511175 h 1619809"/>
              <a:gd name="connsiteX32" fmla="*/ 2946400 w 3524250"/>
              <a:gd name="connsiteY32" fmla="*/ 488950 h 1619809"/>
              <a:gd name="connsiteX33" fmla="*/ 3003550 w 3524250"/>
              <a:gd name="connsiteY33" fmla="*/ 552450 h 1619809"/>
              <a:gd name="connsiteX34" fmla="*/ 3159125 w 3524250"/>
              <a:gd name="connsiteY34" fmla="*/ 377825 h 1619809"/>
              <a:gd name="connsiteX35" fmla="*/ 3282950 w 3524250"/>
              <a:gd name="connsiteY35" fmla="*/ 247650 h 1619809"/>
              <a:gd name="connsiteX36" fmla="*/ 3381375 w 3524250"/>
              <a:gd name="connsiteY36" fmla="*/ 184150 h 1619809"/>
              <a:gd name="connsiteX37" fmla="*/ 3489325 w 3524250"/>
              <a:gd name="connsiteY37" fmla="*/ 53975 h 1619809"/>
              <a:gd name="connsiteX38" fmla="*/ 3524250 w 3524250"/>
              <a:gd name="connsiteY38" fmla="*/ 0 h 1619809"/>
              <a:gd name="connsiteX0" fmla="*/ 0 w 3524250"/>
              <a:gd name="connsiteY0" fmla="*/ 1238250 h 1619809"/>
              <a:gd name="connsiteX1" fmla="*/ 180975 w 3524250"/>
              <a:gd name="connsiteY1" fmla="*/ 1457325 h 1619809"/>
              <a:gd name="connsiteX2" fmla="*/ 241300 w 3524250"/>
              <a:gd name="connsiteY2" fmla="*/ 1511300 h 1619809"/>
              <a:gd name="connsiteX3" fmla="*/ 298450 w 3524250"/>
              <a:gd name="connsiteY3" fmla="*/ 1552575 h 1619809"/>
              <a:gd name="connsiteX4" fmla="*/ 415925 w 3524250"/>
              <a:gd name="connsiteY4" fmla="*/ 1609725 h 1619809"/>
              <a:gd name="connsiteX5" fmla="*/ 514350 w 3524250"/>
              <a:gd name="connsiteY5" fmla="*/ 1327150 h 1619809"/>
              <a:gd name="connsiteX6" fmla="*/ 530225 w 3524250"/>
              <a:gd name="connsiteY6" fmla="*/ 1279524 h 1619809"/>
              <a:gd name="connsiteX7" fmla="*/ 606425 w 3524250"/>
              <a:gd name="connsiteY7" fmla="*/ 1162050 h 1619809"/>
              <a:gd name="connsiteX8" fmla="*/ 739775 w 3524250"/>
              <a:gd name="connsiteY8" fmla="*/ 1000125 h 1619809"/>
              <a:gd name="connsiteX9" fmla="*/ 904875 w 3524250"/>
              <a:gd name="connsiteY9" fmla="*/ 876300 h 1619809"/>
              <a:gd name="connsiteX10" fmla="*/ 981075 w 3524250"/>
              <a:gd name="connsiteY10" fmla="*/ 850900 h 1619809"/>
              <a:gd name="connsiteX11" fmla="*/ 1076325 w 3524250"/>
              <a:gd name="connsiteY11" fmla="*/ 854075 h 1619809"/>
              <a:gd name="connsiteX12" fmla="*/ 1184275 w 3524250"/>
              <a:gd name="connsiteY12" fmla="*/ 873125 h 1619809"/>
              <a:gd name="connsiteX13" fmla="*/ 1231900 w 3524250"/>
              <a:gd name="connsiteY13" fmla="*/ 933450 h 1619809"/>
              <a:gd name="connsiteX14" fmla="*/ 1270000 w 3524250"/>
              <a:gd name="connsiteY14" fmla="*/ 993775 h 1619809"/>
              <a:gd name="connsiteX15" fmla="*/ 1368425 w 3524250"/>
              <a:gd name="connsiteY15" fmla="*/ 1117600 h 1619809"/>
              <a:gd name="connsiteX16" fmla="*/ 1454150 w 3524250"/>
              <a:gd name="connsiteY16" fmla="*/ 1158875 h 1619809"/>
              <a:gd name="connsiteX17" fmla="*/ 1568450 w 3524250"/>
              <a:gd name="connsiteY17" fmla="*/ 1123950 h 1619809"/>
              <a:gd name="connsiteX18" fmla="*/ 1701800 w 3524250"/>
              <a:gd name="connsiteY18" fmla="*/ 1054100 h 1619809"/>
              <a:gd name="connsiteX19" fmla="*/ 1866900 w 3524250"/>
              <a:gd name="connsiteY19" fmla="*/ 974725 h 1619809"/>
              <a:gd name="connsiteX20" fmla="*/ 1958975 w 3524250"/>
              <a:gd name="connsiteY20" fmla="*/ 962025 h 1619809"/>
              <a:gd name="connsiteX21" fmla="*/ 2063750 w 3524250"/>
              <a:gd name="connsiteY21" fmla="*/ 914400 h 1619809"/>
              <a:gd name="connsiteX22" fmla="*/ 2212975 w 3524250"/>
              <a:gd name="connsiteY22" fmla="*/ 711200 h 1619809"/>
              <a:gd name="connsiteX23" fmla="*/ 2305050 w 3524250"/>
              <a:gd name="connsiteY23" fmla="*/ 549275 h 1619809"/>
              <a:gd name="connsiteX24" fmla="*/ 2359025 w 3524250"/>
              <a:gd name="connsiteY24" fmla="*/ 492125 h 1619809"/>
              <a:gd name="connsiteX25" fmla="*/ 2517775 w 3524250"/>
              <a:gd name="connsiteY25" fmla="*/ 352425 h 1619809"/>
              <a:gd name="connsiteX26" fmla="*/ 2600325 w 3524250"/>
              <a:gd name="connsiteY26" fmla="*/ 327025 h 1619809"/>
              <a:gd name="connsiteX27" fmla="*/ 2673350 w 3524250"/>
              <a:gd name="connsiteY27" fmla="*/ 320675 h 1619809"/>
              <a:gd name="connsiteX28" fmla="*/ 2714625 w 3524250"/>
              <a:gd name="connsiteY28" fmla="*/ 352425 h 1619809"/>
              <a:gd name="connsiteX29" fmla="*/ 2752725 w 3524250"/>
              <a:gd name="connsiteY29" fmla="*/ 396875 h 1619809"/>
              <a:gd name="connsiteX30" fmla="*/ 2781300 w 3524250"/>
              <a:gd name="connsiteY30" fmla="*/ 463550 h 1619809"/>
              <a:gd name="connsiteX31" fmla="*/ 2841625 w 3524250"/>
              <a:gd name="connsiteY31" fmla="*/ 511175 h 1619809"/>
              <a:gd name="connsiteX32" fmla="*/ 2946400 w 3524250"/>
              <a:gd name="connsiteY32" fmla="*/ 488950 h 1619809"/>
              <a:gd name="connsiteX33" fmla="*/ 3003550 w 3524250"/>
              <a:gd name="connsiteY33" fmla="*/ 552450 h 1619809"/>
              <a:gd name="connsiteX34" fmla="*/ 3159125 w 3524250"/>
              <a:gd name="connsiteY34" fmla="*/ 377825 h 1619809"/>
              <a:gd name="connsiteX35" fmla="*/ 3282950 w 3524250"/>
              <a:gd name="connsiteY35" fmla="*/ 247650 h 1619809"/>
              <a:gd name="connsiteX36" fmla="*/ 3381375 w 3524250"/>
              <a:gd name="connsiteY36" fmla="*/ 184150 h 1619809"/>
              <a:gd name="connsiteX37" fmla="*/ 3489325 w 3524250"/>
              <a:gd name="connsiteY37" fmla="*/ 53975 h 1619809"/>
              <a:gd name="connsiteX38" fmla="*/ 3524250 w 3524250"/>
              <a:gd name="connsiteY38" fmla="*/ 0 h 1619809"/>
              <a:gd name="connsiteX0" fmla="*/ 0 w 3524250"/>
              <a:gd name="connsiteY0" fmla="*/ 1238250 h 1619809"/>
              <a:gd name="connsiteX1" fmla="*/ 180975 w 3524250"/>
              <a:gd name="connsiteY1" fmla="*/ 1457325 h 1619809"/>
              <a:gd name="connsiteX2" fmla="*/ 241300 w 3524250"/>
              <a:gd name="connsiteY2" fmla="*/ 1511300 h 1619809"/>
              <a:gd name="connsiteX3" fmla="*/ 298450 w 3524250"/>
              <a:gd name="connsiteY3" fmla="*/ 1552575 h 1619809"/>
              <a:gd name="connsiteX4" fmla="*/ 415925 w 3524250"/>
              <a:gd name="connsiteY4" fmla="*/ 1609725 h 1619809"/>
              <a:gd name="connsiteX5" fmla="*/ 514350 w 3524250"/>
              <a:gd name="connsiteY5" fmla="*/ 1327150 h 1619809"/>
              <a:gd name="connsiteX6" fmla="*/ 530225 w 3524250"/>
              <a:gd name="connsiteY6" fmla="*/ 1279524 h 1619809"/>
              <a:gd name="connsiteX7" fmla="*/ 606425 w 3524250"/>
              <a:gd name="connsiteY7" fmla="*/ 1162050 h 1619809"/>
              <a:gd name="connsiteX8" fmla="*/ 739775 w 3524250"/>
              <a:gd name="connsiteY8" fmla="*/ 1000125 h 1619809"/>
              <a:gd name="connsiteX9" fmla="*/ 904875 w 3524250"/>
              <a:gd name="connsiteY9" fmla="*/ 876300 h 1619809"/>
              <a:gd name="connsiteX10" fmla="*/ 981075 w 3524250"/>
              <a:gd name="connsiteY10" fmla="*/ 850900 h 1619809"/>
              <a:gd name="connsiteX11" fmla="*/ 1076325 w 3524250"/>
              <a:gd name="connsiteY11" fmla="*/ 854075 h 1619809"/>
              <a:gd name="connsiteX12" fmla="*/ 1184275 w 3524250"/>
              <a:gd name="connsiteY12" fmla="*/ 873125 h 1619809"/>
              <a:gd name="connsiteX13" fmla="*/ 1231900 w 3524250"/>
              <a:gd name="connsiteY13" fmla="*/ 933450 h 1619809"/>
              <a:gd name="connsiteX14" fmla="*/ 1270000 w 3524250"/>
              <a:gd name="connsiteY14" fmla="*/ 993775 h 1619809"/>
              <a:gd name="connsiteX15" fmla="*/ 1368425 w 3524250"/>
              <a:gd name="connsiteY15" fmla="*/ 1117600 h 1619809"/>
              <a:gd name="connsiteX16" fmla="*/ 1454150 w 3524250"/>
              <a:gd name="connsiteY16" fmla="*/ 1158875 h 1619809"/>
              <a:gd name="connsiteX17" fmla="*/ 1568450 w 3524250"/>
              <a:gd name="connsiteY17" fmla="*/ 1123950 h 1619809"/>
              <a:gd name="connsiteX18" fmla="*/ 1701800 w 3524250"/>
              <a:gd name="connsiteY18" fmla="*/ 1054100 h 1619809"/>
              <a:gd name="connsiteX19" fmla="*/ 1866900 w 3524250"/>
              <a:gd name="connsiteY19" fmla="*/ 974725 h 1619809"/>
              <a:gd name="connsiteX20" fmla="*/ 1958975 w 3524250"/>
              <a:gd name="connsiteY20" fmla="*/ 962025 h 1619809"/>
              <a:gd name="connsiteX21" fmla="*/ 2057400 w 3524250"/>
              <a:gd name="connsiteY21" fmla="*/ 860425 h 1619809"/>
              <a:gd name="connsiteX22" fmla="*/ 2212975 w 3524250"/>
              <a:gd name="connsiteY22" fmla="*/ 711200 h 1619809"/>
              <a:gd name="connsiteX23" fmla="*/ 2305050 w 3524250"/>
              <a:gd name="connsiteY23" fmla="*/ 549275 h 1619809"/>
              <a:gd name="connsiteX24" fmla="*/ 2359025 w 3524250"/>
              <a:gd name="connsiteY24" fmla="*/ 492125 h 1619809"/>
              <a:gd name="connsiteX25" fmla="*/ 2517775 w 3524250"/>
              <a:gd name="connsiteY25" fmla="*/ 352425 h 1619809"/>
              <a:gd name="connsiteX26" fmla="*/ 2600325 w 3524250"/>
              <a:gd name="connsiteY26" fmla="*/ 327025 h 1619809"/>
              <a:gd name="connsiteX27" fmla="*/ 2673350 w 3524250"/>
              <a:gd name="connsiteY27" fmla="*/ 320675 h 1619809"/>
              <a:gd name="connsiteX28" fmla="*/ 2714625 w 3524250"/>
              <a:gd name="connsiteY28" fmla="*/ 352425 h 1619809"/>
              <a:gd name="connsiteX29" fmla="*/ 2752725 w 3524250"/>
              <a:gd name="connsiteY29" fmla="*/ 396875 h 1619809"/>
              <a:gd name="connsiteX30" fmla="*/ 2781300 w 3524250"/>
              <a:gd name="connsiteY30" fmla="*/ 463550 h 1619809"/>
              <a:gd name="connsiteX31" fmla="*/ 2841625 w 3524250"/>
              <a:gd name="connsiteY31" fmla="*/ 511175 h 1619809"/>
              <a:gd name="connsiteX32" fmla="*/ 2946400 w 3524250"/>
              <a:gd name="connsiteY32" fmla="*/ 488950 h 1619809"/>
              <a:gd name="connsiteX33" fmla="*/ 3003550 w 3524250"/>
              <a:gd name="connsiteY33" fmla="*/ 552450 h 1619809"/>
              <a:gd name="connsiteX34" fmla="*/ 3159125 w 3524250"/>
              <a:gd name="connsiteY34" fmla="*/ 377825 h 1619809"/>
              <a:gd name="connsiteX35" fmla="*/ 3282950 w 3524250"/>
              <a:gd name="connsiteY35" fmla="*/ 247650 h 1619809"/>
              <a:gd name="connsiteX36" fmla="*/ 3381375 w 3524250"/>
              <a:gd name="connsiteY36" fmla="*/ 184150 h 1619809"/>
              <a:gd name="connsiteX37" fmla="*/ 3489325 w 3524250"/>
              <a:gd name="connsiteY37" fmla="*/ 53975 h 1619809"/>
              <a:gd name="connsiteX38" fmla="*/ 3524250 w 3524250"/>
              <a:gd name="connsiteY38" fmla="*/ 0 h 1619809"/>
              <a:gd name="connsiteX0" fmla="*/ 0 w 3524250"/>
              <a:gd name="connsiteY0" fmla="*/ 1238250 h 1619809"/>
              <a:gd name="connsiteX1" fmla="*/ 180975 w 3524250"/>
              <a:gd name="connsiteY1" fmla="*/ 1457325 h 1619809"/>
              <a:gd name="connsiteX2" fmla="*/ 241300 w 3524250"/>
              <a:gd name="connsiteY2" fmla="*/ 1511300 h 1619809"/>
              <a:gd name="connsiteX3" fmla="*/ 298450 w 3524250"/>
              <a:gd name="connsiteY3" fmla="*/ 1552575 h 1619809"/>
              <a:gd name="connsiteX4" fmla="*/ 415925 w 3524250"/>
              <a:gd name="connsiteY4" fmla="*/ 1609725 h 1619809"/>
              <a:gd name="connsiteX5" fmla="*/ 514350 w 3524250"/>
              <a:gd name="connsiteY5" fmla="*/ 1327150 h 1619809"/>
              <a:gd name="connsiteX6" fmla="*/ 530225 w 3524250"/>
              <a:gd name="connsiteY6" fmla="*/ 1279524 h 1619809"/>
              <a:gd name="connsiteX7" fmla="*/ 606425 w 3524250"/>
              <a:gd name="connsiteY7" fmla="*/ 1162050 h 1619809"/>
              <a:gd name="connsiteX8" fmla="*/ 739775 w 3524250"/>
              <a:gd name="connsiteY8" fmla="*/ 1000125 h 1619809"/>
              <a:gd name="connsiteX9" fmla="*/ 904875 w 3524250"/>
              <a:gd name="connsiteY9" fmla="*/ 876300 h 1619809"/>
              <a:gd name="connsiteX10" fmla="*/ 981075 w 3524250"/>
              <a:gd name="connsiteY10" fmla="*/ 850900 h 1619809"/>
              <a:gd name="connsiteX11" fmla="*/ 1076325 w 3524250"/>
              <a:gd name="connsiteY11" fmla="*/ 854075 h 1619809"/>
              <a:gd name="connsiteX12" fmla="*/ 1184275 w 3524250"/>
              <a:gd name="connsiteY12" fmla="*/ 873125 h 1619809"/>
              <a:gd name="connsiteX13" fmla="*/ 1231900 w 3524250"/>
              <a:gd name="connsiteY13" fmla="*/ 933450 h 1619809"/>
              <a:gd name="connsiteX14" fmla="*/ 1270000 w 3524250"/>
              <a:gd name="connsiteY14" fmla="*/ 993775 h 1619809"/>
              <a:gd name="connsiteX15" fmla="*/ 1368425 w 3524250"/>
              <a:gd name="connsiteY15" fmla="*/ 1117600 h 1619809"/>
              <a:gd name="connsiteX16" fmla="*/ 1454150 w 3524250"/>
              <a:gd name="connsiteY16" fmla="*/ 1158875 h 1619809"/>
              <a:gd name="connsiteX17" fmla="*/ 1568450 w 3524250"/>
              <a:gd name="connsiteY17" fmla="*/ 1123950 h 1619809"/>
              <a:gd name="connsiteX18" fmla="*/ 1701800 w 3524250"/>
              <a:gd name="connsiteY18" fmla="*/ 1054100 h 1619809"/>
              <a:gd name="connsiteX19" fmla="*/ 1866900 w 3524250"/>
              <a:gd name="connsiteY19" fmla="*/ 974725 h 1619809"/>
              <a:gd name="connsiteX20" fmla="*/ 1958975 w 3524250"/>
              <a:gd name="connsiteY20" fmla="*/ 923925 h 1619809"/>
              <a:gd name="connsiteX21" fmla="*/ 2057400 w 3524250"/>
              <a:gd name="connsiteY21" fmla="*/ 860425 h 1619809"/>
              <a:gd name="connsiteX22" fmla="*/ 2212975 w 3524250"/>
              <a:gd name="connsiteY22" fmla="*/ 711200 h 1619809"/>
              <a:gd name="connsiteX23" fmla="*/ 2305050 w 3524250"/>
              <a:gd name="connsiteY23" fmla="*/ 549275 h 1619809"/>
              <a:gd name="connsiteX24" fmla="*/ 2359025 w 3524250"/>
              <a:gd name="connsiteY24" fmla="*/ 492125 h 1619809"/>
              <a:gd name="connsiteX25" fmla="*/ 2517775 w 3524250"/>
              <a:gd name="connsiteY25" fmla="*/ 352425 h 1619809"/>
              <a:gd name="connsiteX26" fmla="*/ 2600325 w 3524250"/>
              <a:gd name="connsiteY26" fmla="*/ 327025 h 1619809"/>
              <a:gd name="connsiteX27" fmla="*/ 2673350 w 3524250"/>
              <a:gd name="connsiteY27" fmla="*/ 320675 h 1619809"/>
              <a:gd name="connsiteX28" fmla="*/ 2714625 w 3524250"/>
              <a:gd name="connsiteY28" fmla="*/ 352425 h 1619809"/>
              <a:gd name="connsiteX29" fmla="*/ 2752725 w 3524250"/>
              <a:gd name="connsiteY29" fmla="*/ 396875 h 1619809"/>
              <a:gd name="connsiteX30" fmla="*/ 2781300 w 3524250"/>
              <a:gd name="connsiteY30" fmla="*/ 463550 h 1619809"/>
              <a:gd name="connsiteX31" fmla="*/ 2841625 w 3524250"/>
              <a:gd name="connsiteY31" fmla="*/ 511175 h 1619809"/>
              <a:gd name="connsiteX32" fmla="*/ 2946400 w 3524250"/>
              <a:gd name="connsiteY32" fmla="*/ 488950 h 1619809"/>
              <a:gd name="connsiteX33" fmla="*/ 3003550 w 3524250"/>
              <a:gd name="connsiteY33" fmla="*/ 552450 h 1619809"/>
              <a:gd name="connsiteX34" fmla="*/ 3159125 w 3524250"/>
              <a:gd name="connsiteY34" fmla="*/ 377825 h 1619809"/>
              <a:gd name="connsiteX35" fmla="*/ 3282950 w 3524250"/>
              <a:gd name="connsiteY35" fmla="*/ 247650 h 1619809"/>
              <a:gd name="connsiteX36" fmla="*/ 3381375 w 3524250"/>
              <a:gd name="connsiteY36" fmla="*/ 184150 h 1619809"/>
              <a:gd name="connsiteX37" fmla="*/ 3489325 w 3524250"/>
              <a:gd name="connsiteY37" fmla="*/ 53975 h 1619809"/>
              <a:gd name="connsiteX38" fmla="*/ 3524250 w 3524250"/>
              <a:gd name="connsiteY38" fmla="*/ 0 h 1619809"/>
              <a:gd name="connsiteX0" fmla="*/ 0 w 3524250"/>
              <a:gd name="connsiteY0" fmla="*/ 1238250 h 1619809"/>
              <a:gd name="connsiteX1" fmla="*/ 180975 w 3524250"/>
              <a:gd name="connsiteY1" fmla="*/ 1457325 h 1619809"/>
              <a:gd name="connsiteX2" fmla="*/ 241300 w 3524250"/>
              <a:gd name="connsiteY2" fmla="*/ 1511300 h 1619809"/>
              <a:gd name="connsiteX3" fmla="*/ 298450 w 3524250"/>
              <a:gd name="connsiteY3" fmla="*/ 1552575 h 1619809"/>
              <a:gd name="connsiteX4" fmla="*/ 415925 w 3524250"/>
              <a:gd name="connsiteY4" fmla="*/ 1609725 h 1619809"/>
              <a:gd name="connsiteX5" fmla="*/ 514350 w 3524250"/>
              <a:gd name="connsiteY5" fmla="*/ 1327150 h 1619809"/>
              <a:gd name="connsiteX6" fmla="*/ 530225 w 3524250"/>
              <a:gd name="connsiteY6" fmla="*/ 1279524 h 1619809"/>
              <a:gd name="connsiteX7" fmla="*/ 606425 w 3524250"/>
              <a:gd name="connsiteY7" fmla="*/ 1162050 h 1619809"/>
              <a:gd name="connsiteX8" fmla="*/ 739775 w 3524250"/>
              <a:gd name="connsiteY8" fmla="*/ 1000125 h 1619809"/>
              <a:gd name="connsiteX9" fmla="*/ 904875 w 3524250"/>
              <a:gd name="connsiteY9" fmla="*/ 876300 h 1619809"/>
              <a:gd name="connsiteX10" fmla="*/ 981075 w 3524250"/>
              <a:gd name="connsiteY10" fmla="*/ 850900 h 1619809"/>
              <a:gd name="connsiteX11" fmla="*/ 1076325 w 3524250"/>
              <a:gd name="connsiteY11" fmla="*/ 854075 h 1619809"/>
              <a:gd name="connsiteX12" fmla="*/ 1184275 w 3524250"/>
              <a:gd name="connsiteY12" fmla="*/ 873125 h 1619809"/>
              <a:gd name="connsiteX13" fmla="*/ 1231900 w 3524250"/>
              <a:gd name="connsiteY13" fmla="*/ 933450 h 1619809"/>
              <a:gd name="connsiteX14" fmla="*/ 1270000 w 3524250"/>
              <a:gd name="connsiteY14" fmla="*/ 993775 h 1619809"/>
              <a:gd name="connsiteX15" fmla="*/ 1368425 w 3524250"/>
              <a:gd name="connsiteY15" fmla="*/ 1117600 h 1619809"/>
              <a:gd name="connsiteX16" fmla="*/ 1454150 w 3524250"/>
              <a:gd name="connsiteY16" fmla="*/ 1158875 h 1619809"/>
              <a:gd name="connsiteX17" fmla="*/ 1568450 w 3524250"/>
              <a:gd name="connsiteY17" fmla="*/ 1123950 h 1619809"/>
              <a:gd name="connsiteX18" fmla="*/ 1701800 w 3524250"/>
              <a:gd name="connsiteY18" fmla="*/ 1054100 h 1619809"/>
              <a:gd name="connsiteX19" fmla="*/ 1866900 w 3524250"/>
              <a:gd name="connsiteY19" fmla="*/ 974725 h 1619809"/>
              <a:gd name="connsiteX20" fmla="*/ 1958975 w 3524250"/>
              <a:gd name="connsiteY20" fmla="*/ 923925 h 1619809"/>
              <a:gd name="connsiteX21" fmla="*/ 2057400 w 3524250"/>
              <a:gd name="connsiteY21" fmla="*/ 860425 h 1619809"/>
              <a:gd name="connsiteX22" fmla="*/ 2209800 w 3524250"/>
              <a:gd name="connsiteY22" fmla="*/ 698500 h 1619809"/>
              <a:gd name="connsiteX23" fmla="*/ 2305050 w 3524250"/>
              <a:gd name="connsiteY23" fmla="*/ 549275 h 1619809"/>
              <a:gd name="connsiteX24" fmla="*/ 2359025 w 3524250"/>
              <a:gd name="connsiteY24" fmla="*/ 492125 h 1619809"/>
              <a:gd name="connsiteX25" fmla="*/ 2517775 w 3524250"/>
              <a:gd name="connsiteY25" fmla="*/ 352425 h 1619809"/>
              <a:gd name="connsiteX26" fmla="*/ 2600325 w 3524250"/>
              <a:gd name="connsiteY26" fmla="*/ 327025 h 1619809"/>
              <a:gd name="connsiteX27" fmla="*/ 2673350 w 3524250"/>
              <a:gd name="connsiteY27" fmla="*/ 320675 h 1619809"/>
              <a:gd name="connsiteX28" fmla="*/ 2714625 w 3524250"/>
              <a:gd name="connsiteY28" fmla="*/ 352425 h 1619809"/>
              <a:gd name="connsiteX29" fmla="*/ 2752725 w 3524250"/>
              <a:gd name="connsiteY29" fmla="*/ 396875 h 1619809"/>
              <a:gd name="connsiteX30" fmla="*/ 2781300 w 3524250"/>
              <a:gd name="connsiteY30" fmla="*/ 463550 h 1619809"/>
              <a:gd name="connsiteX31" fmla="*/ 2841625 w 3524250"/>
              <a:gd name="connsiteY31" fmla="*/ 511175 h 1619809"/>
              <a:gd name="connsiteX32" fmla="*/ 2946400 w 3524250"/>
              <a:gd name="connsiteY32" fmla="*/ 488950 h 1619809"/>
              <a:gd name="connsiteX33" fmla="*/ 3003550 w 3524250"/>
              <a:gd name="connsiteY33" fmla="*/ 552450 h 1619809"/>
              <a:gd name="connsiteX34" fmla="*/ 3159125 w 3524250"/>
              <a:gd name="connsiteY34" fmla="*/ 377825 h 1619809"/>
              <a:gd name="connsiteX35" fmla="*/ 3282950 w 3524250"/>
              <a:gd name="connsiteY35" fmla="*/ 247650 h 1619809"/>
              <a:gd name="connsiteX36" fmla="*/ 3381375 w 3524250"/>
              <a:gd name="connsiteY36" fmla="*/ 184150 h 1619809"/>
              <a:gd name="connsiteX37" fmla="*/ 3489325 w 3524250"/>
              <a:gd name="connsiteY37" fmla="*/ 53975 h 1619809"/>
              <a:gd name="connsiteX38" fmla="*/ 3524250 w 3524250"/>
              <a:gd name="connsiteY38" fmla="*/ 0 h 1619809"/>
              <a:gd name="connsiteX0" fmla="*/ 0 w 3524250"/>
              <a:gd name="connsiteY0" fmla="*/ 1238250 h 1619809"/>
              <a:gd name="connsiteX1" fmla="*/ 180975 w 3524250"/>
              <a:gd name="connsiteY1" fmla="*/ 1457325 h 1619809"/>
              <a:gd name="connsiteX2" fmla="*/ 241300 w 3524250"/>
              <a:gd name="connsiteY2" fmla="*/ 1511300 h 1619809"/>
              <a:gd name="connsiteX3" fmla="*/ 298450 w 3524250"/>
              <a:gd name="connsiteY3" fmla="*/ 1552575 h 1619809"/>
              <a:gd name="connsiteX4" fmla="*/ 415925 w 3524250"/>
              <a:gd name="connsiteY4" fmla="*/ 1609725 h 1619809"/>
              <a:gd name="connsiteX5" fmla="*/ 514350 w 3524250"/>
              <a:gd name="connsiteY5" fmla="*/ 1327150 h 1619809"/>
              <a:gd name="connsiteX6" fmla="*/ 530225 w 3524250"/>
              <a:gd name="connsiteY6" fmla="*/ 1279524 h 1619809"/>
              <a:gd name="connsiteX7" fmla="*/ 606425 w 3524250"/>
              <a:gd name="connsiteY7" fmla="*/ 1162050 h 1619809"/>
              <a:gd name="connsiteX8" fmla="*/ 739775 w 3524250"/>
              <a:gd name="connsiteY8" fmla="*/ 1000125 h 1619809"/>
              <a:gd name="connsiteX9" fmla="*/ 904875 w 3524250"/>
              <a:gd name="connsiteY9" fmla="*/ 876300 h 1619809"/>
              <a:gd name="connsiteX10" fmla="*/ 981075 w 3524250"/>
              <a:gd name="connsiteY10" fmla="*/ 850900 h 1619809"/>
              <a:gd name="connsiteX11" fmla="*/ 1076325 w 3524250"/>
              <a:gd name="connsiteY11" fmla="*/ 854075 h 1619809"/>
              <a:gd name="connsiteX12" fmla="*/ 1184275 w 3524250"/>
              <a:gd name="connsiteY12" fmla="*/ 873125 h 1619809"/>
              <a:gd name="connsiteX13" fmla="*/ 1231900 w 3524250"/>
              <a:gd name="connsiteY13" fmla="*/ 933450 h 1619809"/>
              <a:gd name="connsiteX14" fmla="*/ 1270000 w 3524250"/>
              <a:gd name="connsiteY14" fmla="*/ 993775 h 1619809"/>
              <a:gd name="connsiteX15" fmla="*/ 1368425 w 3524250"/>
              <a:gd name="connsiteY15" fmla="*/ 1117600 h 1619809"/>
              <a:gd name="connsiteX16" fmla="*/ 1454150 w 3524250"/>
              <a:gd name="connsiteY16" fmla="*/ 1158875 h 1619809"/>
              <a:gd name="connsiteX17" fmla="*/ 1568450 w 3524250"/>
              <a:gd name="connsiteY17" fmla="*/ 1123950 h 1619809"/>
              <a:gd name="connsiteX18" fmla="*/ 1701800 w 3524250"/>
              <a:gd name="connsiteY18" fmla="*/ 1054100 h 1619809"/>
              <a:gd name="connsiteX19" fmla="*/ 1866900 w 3524250"/>
              <a:gd name="connsiteY19" fmla="*/ 974725 h 1619809"/>
              <a:gd name="connsiteX20" fmla="*/ 1958975 w 3524250"/>
              <a:gd name="connsiteY20" fmla="*/ 923925 h 1619809"/>
              <a:gd name="connsiteX21" fmla="*/ 2057400 w 3524250"/>
              <a:gd name="connsiteY21" fmla="*/ 860425 h 1619809"/>
              <a:gd name="connsiteX22" fmla="*/ 2209800 w 3524250"/>
              <a:gd name="connsiteY22" fmla="*/ 698500 h 1619809"/>
              <a:gd name="connsiteX23" fmla="*/ 2305050 w 3524250"/>
              <a:gd name="connsiteY23" fmla="*/ 549275 h 1619809"/>
              <a:gd name="connsiteX24" fmla="*/ 2359025 w 3524250"/>
              <a:gd name="connsiteY24" fmla="*/ 492125 h 1619809"/>
              <a:gd name="connsiteX25" fmla="*/ 2517775 w 3524250"/>
              <a:gd name="connsiteY25" fmla="*/ 352425 h 1619809"/>
              <a:gd name="connsiteX26" fmla="*/ 2600325 w 3524250"/>
              <a:gd name="connsiteY26" fmla="*/ 327025 h 1619809"/>
              <a:gd name="connsiteX27" fmla="*/ 2673350 w 3524250"/>
              <a:gd name="connsiteY27" fmla="*/ 320675 h 1619809"/>
              <a:gd name="connsiteX28" fmla="*/ 2714625 w 3524250"/>
              <a:gd name="connsiteY28" fmla="*/ 352425 h 1619809"/>
              <a:gd name="connsiteX29" fmla="*/ 2752725 w 3524250"/>
              <a:gd name="connsiteY29" fmla="*/ 396875 h 1619809"/>
              <a:gd name="connsiteX30" fmla="*/ 2781300 w 3524250"/>
              <a:gd name="connsiteY30" fmla="*/ 463550 h 1619809"/>
              <a:gd name="connsiteX31" fmla="*/ 2841625 w 3524250"/>
              <a:gd name="connsiteY31" fmla="*/ 511175 h 1619809"/>
              <a:gd name="connsiteX32" fmla="*/ 2943225 w 3524250"/>
              <a:gd name="connsiteY32" fmla="*/ 539750 h 1619809"/>
              <a:gd name="connsiteX33" fmla="*/ 3003550 w 3524250"/>
              <a:gd name="connsiteY33" fmla="*/ 552450 h 1619809"/>
              <a:gd name="connsiteX34" fmla="*/ 3159125 w 3524250"/>
              <a:gd name="connsiteY34" fmla="*/ 377825 h 1619809"/>
              <a:gd name="connsiteX35" fmla="*/ 3282950 w 3524250"/>
              <a:gd name="connsiteY35" fmla="*/ 247650 h 1619809"/>
              <a:gd name="connsiteX36" fmla="*/ 3381375 w 3524250"/>
              <a:gd name="connsiteY36" fmla="*/ 184150 h 1619809"/>
              <a:gd name="connsiteX37" fmla="*/ 3489325 w 3524250"/>
              <a:gd name="connsiteY37" fmla="*/ 53975 h 1619809"/>
              <a:gd name="connsiteX38" fmla="*/ 3524250 w 3524250"/>
              <a:gd name="connsiteY38" fmla="*/ 0 h 1619809"/>
              <a:gd name="connsiteX0" fmla="*/ 0 w 3524250"/>
              <a:gd name="connsiteY0" fmla="*/ 1238250 h 1619809"/>
              <a:gd name="connsiteX1" fmla="*/ 180975 w 3524250"/>
              <a:gd name="connsiteY1" fmla="*/ 1457325 h 1619809"/>
              <a:gd name="connsiteX2" fmla="*/ 241300 w 3524250"/>
              <a:gd name="connsiteY2" fmla="*/ 1511300 h 1619809"/>
              <a:gd name="connsiteX3" fmla="*/ 298450 w 3524250"/>
              <a:gd name="connsiteY3" fmla="*/ 1552575 h 1619809"/>
              <a:gd name="connsiteX4" fmla="*/ 415925 w 3524250"/>
              <a:gd name="connsiteY4" fmla="*/ 1609725 h 1619809"/>
              <a:gd name="connsiteX5" fmla="*/ 514350 w 3524250"/>
              <a:gd name="connsiteY5" fmla="*/ 1327150 h 1619809"/>
              <a:gd name="connsiteX6" fmla="*/ 530225 w 3524250"/>
              <a:gd name="connsiteY6" fmla="*/ 1279524 h 1619809"/>
              <a:gd name="connsiteX7" fmla="*/ 606425 w 3524250"/>
              <a:gd name="connsiteY7" fmla="*/ 1162050 h 1619809"/>
              <a:gd name="connsiteX8" fmla="*/ 739775 w 3524250"/>
              <a:gd name="connsiteY8" fmla="*/ 1000125 h 1619809"/>
              <a:gd name="connsiteX9" fmla="*/ 904875 w 3524250"/>
              <a:gd name="connsiteY9" fmla="*/ 876300 h 1619809"/>
              <a:gd name="connsiteX10" fmla="*/ 981075 w 3524250"/>
              <a:gd name="connsiteY10" fmla="*/ 850900 h 1619809"/>
              <a:gd name="connsiteX11" fmla="*/ 1076325 w 3524250"/>
              <a:gd name="connsiteY11" fmla="*/ 854075 h 1619809"/>
              <a:gd name="connsiteX12" fmla="*/ 1184275 w 3524250"/>
              <a:gd name="connsiteY12" fmla="*/ 873125 h 1619809"/>
              <a:gd name="connsiteX13" fmla="*/ 1231900 w 3524250"/>
              <a:gd name="connsiteY13" fmla="*/ 933450 h 1619809"/>
              <a:gd name="connsiteX14" fmla="*/ 1270000 w 3524250"/>
              <a:gd name="connsiteY14" fmla="*/ 993775 h 1619809"/>
              <a:gd name="connsiteX15" fmla="*/ 1368425 w 3524250"/>
              <a:gd name="connsiteY15" fmla="*/ 1117600 h 1619809"/>
              <a:gd name="connsiteX16" fmla="*/ 1454150 w 3524250"/>
              <a:gd name="connsiteY16" fmla="*/ 1158875 h 1619809"/>
              <a:gd name="connsiteX17" fmla="*/ 1568450 w 3524250"/>
              <a:gd name="connsiteY17" fmla="*/ 1123950 h 1619809"/>
              <a:gd name="connsiteX18" fmla="*/ 1701800 w 3524250"/>
              <a:gd name="connsiteY18" fmla="*/ 1054100 h 1619809"/>
              <a:gd name="connsiteX19" fmla="*/ 1866900 w 3524250"/>
              <a:gd name="connsiteY19" fmla="*/ 974725 h 1619809"/>
              <a:gd name="connsiteX20" fmla="*/ 1958975 w 3524250"/>
              <a:gd name="connsiteY20" fmla="*/ 923925 h 1619809"/>
              <a:gd name="connsiteX21" fmla="*/ 2057400 w 3524250"/>
              <a:gd name="connsiteY21" fmla="*/ 860425 h 1619809"/>
              <a:gd name="connsiteX22" fmla="*/ 2209800 w 3524250"/>
              <a:gd name="connsiteY22" fmla="*/ 698500 h 1619809"/>
              <a:gd name="connsiteX23" fmla="*/ 2305050 w 3524250"/>
              <a:gd name="connsiteY23" fmla="*/ 549275 h 1619809"/>
              <a:gd name="connsiteX24" fmla="*/ 2359025 w 3524250"/>
              <a:gd name="connsiteY24" fmla="*/ 492125 h 1619809"/>
              <a:gd name="connsiteX25" fmla="*/ 2517775 w 3524250"/>
              <a:gd name="connsiteY25" fmla="*/ 352425 h 1619809"/>
              <a:gd name="connsiteX26" fmla="*/ 2600325 w 3524250"/>
              <a:gd name="connsiteY26" fmla="*/ 327025 h 1619809"/>
              <a:gd name="connsiteX27" fmla="*/ 2673350 w 3524250"/>
              <a:gd name="connsiteY27" fmla="*/ 320675 h 1619809"/>
              <a:gd name="connsiteX28" fmla="*/ 2714625 w 3524250"/>
              <a:gd name="connsiteY28" fmla="*/ 352425 h 1619809"/>
              <a:gd name="connsiteX29" fmla="*/ 2752725 w 3524250"/>
              <a:gd name="connsiteY29" fmla="*/ 396875 h 1619809"/>
              <a:gd name="connsiteX30" fmla="*/ 2781300 w 3524250"/>
              <a:gd name="connsiteY30" fmla="*/ 463550 h 1619809"/>
              <a:gd name="connsiteX31" fmla="*/ 2841625 w 3524250"/>
              <a:gd name="connsiteY31" fmla="*/ 511175 h 1619809"/>
              <a:gd name="connsiteX32" fmla="*/ 2943225 w 3524250"/>
              <a:gd name="connsiteY32" fmla="*/ 539750 h 1619809"/>
              <a:gd name="connsiteX33" fmla="*/ 3070225 w 3524250"/>
              <a:gd name="connsiteY33" fmla="*/ 466725 h 1619809"/>
              <a:gd name="connsiteX34" fmla="*/ 3159125 w 3524250"/>
              <a:gd name="connsiteY34" fmla="*/ 377825 h 1619809"/>
              <a:gd name="connsiteX35" fmla="*/ 3282950 w 3524250"/>
              <a:gd name="connsiteY35" fmla="*/ 247650 h 1619809"/>
              <a:gd name="connsiteX36" fmla="*/ 3381375 w 3524250"/>
              <a:gd name="connsiteY36" fmla="*/ 184150 h 1619809"/>
              <a:gd name="connsiteX37" fmla="*/ 3489325 w 3524250"/>
              <a:gd name="connsiteY37" fmla="*/ 53975 h 1619809"/>
              <a:gd name="connsiteX38" fmla="*/ 3524250 w 3524250"/>
              <a:gd name="connsiteY38" fmla="*/ 0 h 1619809"/>
              <a:gd name="connsiteX0" fmla="*/ 0 w 3524250"/>
              <a:gd name="connsiteY0" fmla="*/ 1238250 h 1619809"/>
              <a:gd name="connsiteX1" fmla="*/ 180975 w 3524250"/>
              <a:gd name="connsiteY1" fmla="*/ 1457325 h 1619809"/>
              <a:gd name="connsiteX2" fmla="*/ 241300 w 3524250"/>
              <a:gd name="connsiteY2" fmla="*/ 1511300 h 1619809"/>
              <a:gd name="connsiteX3" fmla="*/ 298450 w 3524250"/>
              <a:gd name="connsiteY3" fmla="*/ 1552575 h 1619809"/>
              <a:gd name="connsiteX4" fmla="*/ 415925 w 3524250"/>
              <a:gd name="connsiteY4" fmla="*/ 1609725 h 1619809"/>
              <a:gd name="connsiteX5" fmla="*/ 514350 w 3524250"/>
              <a:gd name="connsiteY5" fmla="*/ 1327150 h 1619809"/>
              <a:gd name="connsiteX6" fmla="*/ 530225 w 3524250"/>
              <a:gd name="connsiteY6" fmla="*/ 1279524 h 1619809"/>
              <a:gd name="connsiteX7" fmla="*/ 606425 w 3524250"/>
              <a:gd name="connsiteY7" fmla="*/ 1162050 h 1619809"/>
              <a:gd name="connsiteX8" fmla="*/ 739775 w 3524250"/>
              <a:gd name="connsiteY8" fmla="*/ 1000125 h 1619809"/>
              <a:gd name="connsiteX9" fmla="*/ 904875 w 3524250"/>
              <a:gd name="connsiteY9" fmla="*/ 876300 h 1619809"/>
              <a:gd name="connsiteX10" fmla="*/ 981075 w 3524250"/>
              <a:gd name="connsiteY10" fmla="*/ 850900 h 1619809"/>
              <a:gd name="connsiteX11" fmla="*/ 1076325 w 3524250"/>
              <a:gd name="connsiteY11" fmla="*/ 854075 h 1619809"/>
              <a:gd name="connsiteX12" fmla="*/ 1184275 w 3524250"/>
              <a:gd name="connsiteY12" fmla="*/ 873125 h 1619809"/>
              <a:gd name="connsiteX13" fmla="*/ 1231900 w 3524250"/>
              <a:gd name="connsiteY13" fmla="*/ 933450 h 1619809"/>
              <a:gd name="connsiteX14" fmla="*/ 1270000 w 3524250"/>
              <a:gd name="connsiteY14" fmla="*/ 993775 h 1619809"/>
              <a:gd name="connsiteX15" fmla="*/ 1368425 w 3524250"/>
              <a:gd name="connsiteY15" fmla="*/ 1117600 h 1619809"/>
              <a:gd name="connsiteX16" fmla="*/ 1454150 w 3524250"/>
              <a:gd name="connsiteY16" fmla="*/ 1158875 h 1619809"/>
              <a:gd name="connsiteX17" fmla="*/ 1568450 w 3524250"/>
              <a:gd name="connsiteY17" fmla="*/ 1123950 h 1619809"/>
              <a:gd name="connsiteX18" fmla="*/ 1701800 w 3524250"/>
              <a:gd name="connsiteY18" fmla="*/ 1054100 h 1619809"/>
              <a:gd name="connsiteX19" fmla="*/ 1866900 w 3524250"/>
              <a:gd name="connsiteY19" fmla="*/ 974725 h 1619809"/>
              <a:gd name="connsiteX20" fmla="*/ 1958975 w 3524250"/>
              <a:gd name="connsiteY20" fmla="*/ 923925 h 1619809"/>
              <a:gd name="connsiteX21" fmla="*/ 2057400 w 3524250"/>
              <a:gd name="connsiteY21" fmla="*/ 860425 h 1619809"/>
              <a:gd name="connsiteX22" fmla="*/ 2209800 w 3524250"/>
              <a:gd name="connsiteY22" fmla="*/ 698500 h 1619809"/>
              <a:gd name="connsiteX23" fmla="*/ 2305050 w 3524250"/>
              <a:gd name="connsiteY23" fmla="*/ 549275 h 1619809"/>
              <a:gd name="connsiteX24" fmla="*/ 2359025 w 3524250"/>
              <a:gd name="connsiteY24" fmla="*/ 492125 h 1619809"/>
              <a:gd name="connsiteX25" fmla="*/ 2517775 w 3524250"/>
              <a:gd name="connsiteY25" fmla="*/ 352425 h 1619809"/>
              <a:gd name="connsiteX26" fmla="*/ 2600325 w 3524250"/>
              <a:gd name="connsiteY26" fmla="*/ 327025 h 1619809"/>
              <a:gd name="connsiteX27" fmla="*/ 2673350 w 3524250"/>
              <a:gd name="connsiteY27" fmla="*/ 320675 h 1619809"/>
              <a:gd name="connsiteX28" fmla="*/ 2714625 w 3524250"/>
              <a:gd name="connsiteY28" fmla="*/ 352425 h 1619809"/>
              <a:gd name="connsiteX29" fmla="*/ 2752725 w 3524250"/>
              <a:gd name="connsiteY29" fmla="*/ 396875 h 1619809"/>
              <a:gd name="connsiteX30" fmla="*/ 2781300 w 3524250"/>
              <a:gd name="connsiteY30" fmla="*/ 463550 h 1619809"/>
              <a:gd name="connsiteX31" fmla="*/ 2841625 w 3524250"/>
              <a:gd name="connsiteY31" fmla="*/ 511175 h 1619809"/>
              <a:gd name="connsiteX32" fmla="*/ 2943225 w 3524250"/>
              <a:gd name="connsiteY32" fmla="*/ 539750 h 1619809"/>
              <a:gd name="connsiteX33" fmla="*/ 3070225 w 3524250"/>
              <a:gd name="connsiteY33" fmla="*/ 466725 h 1619809"/>
              <a:gd name="connsiteX34" fmla="*/ 3159125 w 3524250"/>
              <a:gd name="connsiteY34" fmla="*/ 377825 h 1619809"/>
              <a:gd name="connsiteX35" fmla="*/ 3267075 w 3524250"/>
              <a:gd name="connsiteY35" fmla="*/ 206375 h 1619809"/>
              <a:gd name="connsiteX36" fmla="*/ 3381375 w 3524250"/>
              <a:gd name="connsiteY36" fmla="*/ 184150 h 1619809"/>
              <a:gd name="connsiteX37" fmla="*/ 3489325 w 3524250"/>
              <a:gd name="connsiteY37" fmla="*/ 53975 h 1619809"/>
              <a:gd name="connsiteX38" fmla="*/ 3524250 w 3524250"/>
              <a:gd name="connsiteY38" fmla="*/ 0 h 1619809"/>
              <a:gd name="connsiteX0" fmla="*/ 0 w 3524250"/>
              <a:gd name="connsiteY0" fmla="*/ 1238250 h 1619809"/>
              <a:gd name="connsiteX1" fmla="*/ 180975 w 3524250"/>
              <a:gd name="connsiteY1" fmla="*/ 1457325 h 1619809"/>
              <a:gd name="connsiteX2" fmla="*/ 241300 w 3524250"/>
              <a:gd name="connsiteY2" fmla="*/ 1511300 h 1619809"/>
              <a:gd name="connsiteX3" fmla="*/ 298450 w 3524250"/>
              <a:gd name="connsiteY3" fmla="*/ 1552575 h 1619809"/>
              <a:gd name="connsiteX4" fmla="*/ 415925 w 3524250"/>
              <a:gd name="connsiteY4" fmla="*/ 1609725 h 1619809"/>
              <a:gd name="connsiteX5" fmla="*/ 514350 w 3524250"/>
              <a:gd name="connsiteY5" fmla="*/ 1327150 h 1619809"/>
              <a:gd name="connsiteX6" fmla="*/ 530225 w 3524250"/>
              <a:gd name="connsiteY6" fmla="*/ 1279524 h 1619809"/>
              <a:gd name="connsiteX7" fmla="*/ 606425 w 3524250"/>
              <a:gd name="connsiteY7" fmla="*/ 1162050 h 1619809"/>
              <a:gd name="connsiteX8" fmla="*/ 739775 w 3524250"/>
              <a:gd name="connsiteY8" fmla="*/ 1000125 h 1619809"/>
              <a:gd name="connsiteX9" fmla="*/ 904875 w 3524250"/>
              <a:gd name="connsiteY9" fmla="*/ 876300 h 1619809"/>
              <a:gd name="connsiteX10" fmla="*/ 981075 w 3524250"/>
              <a:gd name="connsiteY10" fmla="*/ 850900 h 1619809"/>
              <a:gd name="connsiteX11" fmla="*/ 1076325 w 3524250"/>
              <a:gd name="connsiteY11" fmla="*/ 854075 h 1619809"/>
              <a:gd name="connsiteX12" fmla="*/ 1184275 w 3524250"/>
              <a:gd name="connsiteY12" fmla="*/ 873125 h 1619809"/>
              <a:gd name="connsiteX13" fmla="*/ 1231900 w 3524250"/>
              <a:gd name="connsiteY13" fmla="*/ 933450 h 1619809"/>
              <a:gd name="connsiteX14" fmla="*/ 1270000 w 3524250"/>
              <a:gd name="connsiteY14" fmla="*/ 993775 h 1619809"/>
              <a:gd name="connsiteX15" fmla="*/ 1368425 w 3524250"/>
              <a:gd name="connsiteY15" fmla="*/ 1117600 h 1619809"/>
              <a:gd name="connsiteX16" fmla="*/ 1454150 w 3524250"/>
              <a:gd name="connsiteY16" fmla="*/ 1158875 h 1619809"/>
              <a:gd name="connsiteX17" fmla="*/ 1568450 w 3524250"/>
              <a:gd name="connsiteY17" fmla="*/ 1123950 h 1619809"/>
              <a:gd name="connsiteX18" fmla="*/ 1701800 w 3524250"/>
              <a:gd name="connsiteY18" fmla="*/ 1054100 h 1619809"/>
              <a:gd name="connsiteX19" fmla="*/ 1866900 w 3524250"/>
              <a:gd name="connsiteY19" fmla="*/ 974725 h 1619809"/>
              <a:gd name="connsiteX20" fmla="*/ 1958975 w 3524250"/>
              <a:gd name="connsiteY20" fmla="*/ 923925 h 1619809"/>
              <a:gd name="connsiteX21" fmla="*/ 2057400 w 3524250"/>
              <a:gd name="connsiteY21" fmla="*/ 860425 h 1619809"/>
              <a:gd name="connsiteX22" fmla="*/ 2209800 w 3524250"/>
              <a:gd name="connsiteY22" fmla="*/ 698500 h 1619809"/>
              <a:gd name="connsiteX23" fmla="*/ 2305050 w 3524250"/>
              <a:gd name="connsiteY23" fmla="*/ 549275 h 1619809"/>
              <a:gd name="connsiteX24" fmla="*/ 2359025 w 3524250"/>
              <a:gd name="connsiteY24" fmla="*/ 492125 h 1619809"/>
              <a:gd name="connsiteX25" fmla="*/ 2517775 w 3524250"/>
              <a:gd name="connsiteY25" fmla="*/ 352425 h 1619809"/>
              <a:gd name="connsiteX26" fmla="*/ 2600325 w 3524250"/>
              <a:gd name="connsiteY26" fmla="*/ 327025 h 1619809"/>
              <a:gd name="connsiteX27" fmla="*/ 2673350 w 3524250"/>
              <a:gd name="connsiteY27" fmla="*/ 320675 h 1619809"/>
              <a:gd name="connsiteX28" fmla="*/ 2714625 w 3524250"/>
              <a:gd name="connsiteY28" fmla="*/ 352425 h 1619809"/>
              <a:gd name="connsiteX29" fmla="*/ 2752725 w 3524250"/>
              <a:gd name="connsiteY29" fmla="*/ 396875 h 1619809"/>
              <a:gd name="connsiteX30" fmla="*/ 2781300 w 3524250"/>
              <a:gd name="connsiteY30" fmla="*/ 463550 h 1619809"/>
              <a:gd name="connsiteX31" fmla="*/ 2841625 w 3524250"/>
              <a:gd name="connsiteY31" fmla="*/ 511175 h 1619809"/>
              <a:gd name="connsiteX32" fmla="*/ 2943225 w 3524250"/>
              <a:gd name="connsiteY32" fmla="*/ 539750 h 1619809"/>
              <a:gd name="connsiteX33" fmla="*/ 3070225 w 3524250"/>
              <a:gd name="connsiteY33" fmla="*/ 466725 h 1619809"/>
              <a:gd name="connsiteX34" fmla="*/ 3159125 w 3524250"/>
              <a:gd name="connsiteY34" fmla="*/ 377825 h 1619809"/>
              <a:gd name="connsiteX35" fmla="*/ 3267075 w 3524250"/>
              <a:gd name="connsiteY35" fmla="*/ 206375 h 1619809"/>
              <a:gd name="connsiteX36" fmla="*/ 3378200 w 3524250"/>
              <a:gd name="connsiteY36" fmla="*/ 133350 h 1619809"/>
              <a:gd name="connsiteX37" fmla="*/ 3489325 w 3524250"/>
              <a:gd name="connsiteY37" fmla="*/ 53975 h 1619809"/>
              <a:gd name="connsiteX38" fmla="*/ 3524250 w 3524250"/>
              <a:gd name="connsiteY38" fmla="*/ 0 h 1619809"/>
              <a:gd name="connsiteX0" fmla="*/ 0 w 3524250"/>
              <a:gd name="connsiteY0" fmla="*/ 1238250 h 1619809"/>
              <a:gd name="connsiteX1" fmla="*/ 180975 w 3524250"/>
              <a:gd name="connsiteY1" fmla="*/ 1457325 h 1619809"/>
              <a:gd name="connsiteX2" fmla="*/ 241300 w 3524250"/>
              <a:gd name="connsiteY2" fmla="*/ 1511300 h 1619809"/>
              <a:gd name="connsiteX3" fmla="*/ 298450 w 3524250"/>
              <a:gd name="connsiteY3" fmla="*/ 1552575 h 1619809"/>
              <a:gd name="connsiteX4" fmla="*/ 415925 w 3524250"/>
              <a:gd name="connsiteY4" fmla="*/ 1609725 h 1619809"/>
              <a:gd name="connsiteX5" fmla="*/ 514350 w 3524250"/>
              <a:gd name="connsiteY5" fmla="*/ 1327150 h 1619809"/>
              <a:gd name="connsiteX6" fmla="*/ 530225 w 3524250"/>
              <a:gd name="connsiteY6" fmla="*/ 1279524 h 1619809"/>
              <a:gd name="connsiteX7" fmla="*/ 606425 w 3524250"/>
              <a:gd name="connsiteY7" fmla="*/ 1162050 h 1619809"/>
              <a:gd name="connsiteX8" fmla="*/ 739775 w 3524250"/>
              <a:gd name="connsiteY8" fmla="*/ 1000125 h 1619809"/>
              <a:gd name="connsiteX9" fmla="*/ 904875 w 3524250"/>
              <a:gd name="connsiteY9" fmla="*/ 876300 h 1619809"/>
              <a:gd name="connsiteX10" fmla="*/ 981075 w 3524250"/>
              <a:gd name="connsiteY10" fmla="*/ 850900 h 1619809"/>
              <a:gd name="connsiteX11" fmla="*/ 1076325 w 3524250"/>
              <a:gd name="connsiteY11" fmla="*/ 854075 h 1619809"/>
              <a:gd name="connsiteX12" fmla="*/ 1184275 w 3524250"/>
              <a:gd name="connsiteY12" fmla="*/ 873125 h 1619809"/>
              <a:gd name="connsiteX13" fmla="*/ 1231900 w 3524250"/>
              <a:gd name="connsiteY13" fmla="*/ 933450 h 1619809"/>
              <a:gd name="connsiteX14" fmla="*/ 1270000 w 3524250"/>
              <a:gd name="connsiteY14" fmla="*/ 993775 h 1619809"/>
              <a:gd name="connsiteX15" fmla="*/ 1368425 w 3524250"/>
              <a:gd name="connsiteY15" fmla="*/ 1117600 h 1619809"/>
              <a:gd name="connsiteX16" fmla="*/ 1454150 w 3524250"/>
              <a:gd name="connsiteY16" fmla="*/ 1158875 h 1619809"/>
              <a:gd name="connsiteX17" fmla="*/ 1568450 w 3524250"/>
              <a:gd name="connsiteY17" fmla="*/ 1123950 h 1619809"/>
              <a:gd name="connsiteX18" fmla="*/ 1701800 w 3524250"/>
              <a:gd name="connsiteY18" fmla="*/ 1054100 h 1619809"/>
              <a:gd name="connsiteX19" fmla="*/ 1866900 w 3524250"/>
              <a:gd name="connsiteY19" fmla="*/ 974725 h 1619809"/>
              <a:gd name="connsiteX20" fmla="*/ 1958975 w 3524250"/>
              <a:gd name="connsiteY20" fmla="*/ 923925 h 1619809"/>
              <a:gd name="connsiteX21" fmla="*/ 2057400 w 3524250"/>
              <a:gd name="connsiteY21" fmla="*/ 860425 h 1619809"/>
              <a:gd name="connsiteX22" fmla="*/ 2209800 w 3524250"/>
              <a:gd name="connsiteY22" fmla="*/ 698500 h 1619809"/>
              <a:gd name="connsiteX23" fmla="*/ 2305050 w 3524250"/>
              <a:gd name="connsiteY23" fmla="*/ 549275 h 1619809"/>
              <a:gd name="connsiteX24" fmla="*/ 2359025 w 3524250"/>
              <a:gd name="connsiteY24" fmla="*/ 492125 h 1619809"/>
              <a:gd name="connsiteX25" fmla="*/ 2517775 w 3524250"/>
              <a:gd name="connsiteY25" fmla="*/ 352425 h 1619809"/>
              <a:gd name="connsiteX26" fmla="*/ 2600325 w 3524250"/>
              <a:gd name="connsiteY26" fmla="*/ 327025 h 1619809"/>
              <a:gd name="connsiteX27" fmla="*/ 2673350 w 3524250"/>
              <a:gd name="connsiteY27" fmla="*/ 320675 h 1619809"/>
              <a:gd name="connsiteX28" fmla="*/ 2714625 w 3524250"/>
              <a:gd name="connsiteY28" fmla="*/ 352425 h 1619809"/>
              <a:gd name="connsiteX29" fmla="*/ 2752725 w 3524250"/>
              <a:gd name="connsiteY29" fmla="*/ 396875 h 1619809"/>
              <a:gd name="connsiteX30" fmla="*/ 2781300 w 3524250"/>
              <a:gd name="connsiteY30" fmla="*/ 463550 h 1619809"/>
              <a:gd name="connsiteX31" fmla="*/ 2841625 w 3524250"/>
              <a:gd name="connsiteY31" fmla="*/ 511175 h 1619809"/>
              <a:gd name="connsiteX32" fmla="*/ 2943225 w 3524250"/>
              <a:gd name="connsiteY32" fmla="*/ 539750 h 1619809"/>
              <a:gd name="connsiteX33" fmla="*/ 3070225 w 3524250"/>
              <a:gd name="connsiteY33" fmla="*/ 466725 h 1619809"/>
              <a:gd name="connsiteX34" fmla="*/ 3159125 w 3524250"/>
              <a:gd name="connsiteY34" fmla="*/ 377825 h 1619809"/>
              <a:gd name="connsiteX35" fmla="*/ 3267075 w 3524250"/>
              <a:gd name="connsiteY35" fmla="*/ 206375 h 1619809"/>
              <a:gd name="connsiteX36" fmla="*/ 3378200 w 3524250"/>
              <a:gd name="connsiteY36" fmla="*/ 133350 h 1619809"/>
              <a:gd name="connsiteX37" fmla="*/ 3479800 w 3524250"/>
              <a:gd name="connsiteY37" fmla="*/ 34925 h 1619809"/>
              <a:gd name="connsiteX38" fmla="*/ 3524250 w 3524250"/>
              <a:gd name="connsiteY38" fmla="*/ 0 h 1619809"/>
              <a:gd name="connsiteX0" fmla="*/ 0 w 3524250"/>
              <a:gd name="connsiteY0" fmla="*/ 1238250 h 1619809"/>
              <a:gd name="connsiteX1" fmla="*/ 180975 w 3524250"/>
              <a:gd name="connsiteY1" fmla="*/ 1457325 h 1619809"/>
              <a:gd name="connsiteX2" fmla="*/ 241300 w 3524250"/>
              <a:gd name="connsiteY2" fmla="*/ 1511300 h 1619809"/>
              <a:gd name="connsiteX3" fmla="*/ 298450 w 3524250"/>
              <a:gd name="connsiteY3" fmla="*/ 1552575 h 1619809"/>
              <a:gd name="connsiteX4" fmla="*/ 415925 w 3524250"/>
              <a:gd name="connsiteY4" fmla="*/ 1609725 h 1619809"/>
              <a:gd name="connsiteX5" fmla="*/ 514350 w 3524250"/>
              <a:gd name="connsiteY5" fmla="*/ 1327150 h 1619809"/>
              <a:gd name="connsiteX6" fmla="*/ 530225 w 3524250"/>
              <a:gd name="connsiteY6" fmla="*/ 1279524 h 1619809"/>
              <a:gd name="connsiteX7" fmla="*/ 606425 w 3524250"/>
              <a:gd name="connsiteY7" fmla="*/ 1162050 h 1619809"/>
              <a:gd name="connsiteX8" fmla="*/ 739775 w 3524250"/>
              <a:gd name="connsiteY8" fmla="*/ 1000125 h 1619809"/>
              <a:gd name="connsiteX9" fmla="*/ 904875 w 3524250"/>
              <a:gd name="connsiteY9" fmla="*/ 876300 h 1619809"/>
              <a:gd name="connsiteX10" fmla="*/ 981075 w 3524250"/>
              <a:gd name="connsiteY10" fmla="*/ 850900 h 1619809"/>
              <a:gd name="connsiteX11" fmla="*/ 1076325 w 3524250"/>
              <a:gd name="connsiteY11" fmla="*/ 854075 h 1619809"/>
              <a:gd name="connsiteX12" fmla="*/ 1184275 w 3524250"/>
              <a:gd name="connsiteY12" fmla="*/ 873125 h 1619809"/>
              <a:gd name="connsiteX13" fmla="*/ 1231900 w 3524250"/>
              <a:gd name="connsiteY13" fmla="*/ 933450 h 1619809"/>
              <a:gd name="connsiteX14" fmla="*/ 1270000 w 3524250"/>
              <a:gd name="connsiteY14" fmla="*/ 993775 h 1619809"/>
              <a:gd name="connsiteX15" fmla="*/ 1368425 w 3524250"/>
              <a:gd name="connsiteY15" fmla="*/ 1117600 h 1619809"/>
              <a:gd name="connsiteX16" fmla="*/ 1454150 w 3524250"/>
              <a:gd name="connsiteY16" fmla="*/ 1158875 h 1619809"/>
              <a:gd name="connsiteX17" fmla="*/ 1568450 w 3524250"/>
              <a:gd name="connsiteY17" fmla="*/ 1123950 h 1619809"/>
              <a:gd name="connsiteX18" fmla="*/ 1701800 w 3524250"/>
              <a:gd name="connsiteY18" fmla="*/ 1054100 h 1619809"/>
              <a:gd name="connsiteX19" fmla="*/ 1866900 w 3524250"/>
              <a:gd name="connsiteY19" fmla="*/ 974725 h 1619809"/>
              <a:gd name="connsiteX20" fmla="*/ 1958975 w 3524250"/>
              <a:gd name="connsiteY20" fmla="*/ 923925 h 1619809"/>
              <a:gd name="connsiteX21" fmla="*/ 2057400 w 3524250"/>
              <a:gd name="connsiteY21" fmla="*/ 860425 h 1619809"/>
              <a:gd name="connsiteX22" fmla="*/ 2209800 w 3524250"/>
              <a:gd name="connsiteY22" fmla="*/ 698500 h 1619809"/>
              <a:gd name="connsiteX23" fmla="*/ 2305050 w 3524250"/>
              <a:gd name="connsiteY23" fmla="*/ 549275 h 1619809"/>
              <a:gd name="connsiteX24" fmla="*/ 2359025 w 3524250"/>
              <a:gd name="connsiteY24" fmla="*/ 492125 h 1619809"/>
              <a:gd name="connsiteX25" fmla="*/ 2517775 w 3524250"/>
              <a:gd name="connsiteY25" fmla="*/ 352425 h 1619809"/>
              <a:gd name="connsiteX26" fmla="*/ 2600325 w 3524250"/>
              <a:gd name="connsiteY26" fmla="*/ 327025 h 1619809"/>
              <a:gd name="connsiteX27" fmla="*/ 2673350 w 3524250"/>
              <a:gd name="connsiteY27" fmla="*/ 320675 h 1619809"/>
              <a:gd name="connsiteX28" fmla="*/ 2714625 w 3524250"/>
              <a:gd name="connsiteY28" fmla="*/ 352425 h 1619809"/>
              <a:gd name="connsiteX29" fmla="*/ 2752725 w 3524250"/>
              <a:gd name="connsiteY29" fmla="*/ 396875 h 1619809"/>
              <a:gd name="connsiteX30" fmla="*/ 2781300 w 3524250"/>
              <a:gd name="connsiteY30" fmla="*/ 463550 h 1619809"/>
              <a:gd name="connsiteX31" fmla="*/ 2841625 w 3524250"/>
              <a:gd name="connsiteY31" fmla="*/ 511175 h 1619809"/>
              <a:gd name="connsiteX32" fmla="*/ 2943225 w 3524250"/>
              <a:gd name="connsiteY32" fmla="*/ 539750 h 1619809"/>
              <a:gd name="connsiteX33" fmla="*/ 3070225 w 3524250"/>
              <a:gd name="connsiteY33" fmla="*/ 466725 h 1619809"/>
              <a:gd name="connsiteX34" fmla="*/ 3159125 w 3524250"/>
              <a:gd name="connsiteY34" fmla="*/ 377825 h 1619809"/>
              <a:gd name="connsiteX35" fmla="*/ 3267075 w 3524250"/>
              <a:gd name="connsiteY35" fmla="*/ 206375 h 1619809"/>
              <a:gd name="connsiteX36" fmla="*/ 3365500 w 3524250"/>
              <a:gd name="connsiteY36" fmla="*/ 117475 h 1619809"/>
              <a:gd name="connsiteX37" fmla="*/ 3479800 w 3524250"/>
              <a:gd name="connsiteY37" fmla="*/ 34925 h 1619809"/>
              <a:gd name="connsiteX38" fmla="*/ 3524250 w 3524250"/>
              <a:gd name="connsiteY38" fmla="*/ 0 h 1619809"/>
              <a:gd name="connsiteX0" fmla="*/ 0 w 3524250"/>
              <a:gd name="connsiteY0" fmla="*/ 1238250 h 1619809"/>
              <a:gd name="connsiteX1" fmla="*/ 180975 w 3524250"/>
              <a:gd name="connsiteY1" fmla="*/ 1457325 h 1619809"/>
              <a:gd name="connsiteX2" fmla="*/ 241300 w 3524250"/>
              <a:gd name="connsiteY2" fmla="*/ 1511300 h 1619809"/>
              <a:gd name="connsiteX3" fmla="*/ 298450 w 3524250"/>
              <a:gd name="connsiteY3" fmla="*/ 1552575 h 1619809"/>
              <a:gd name="connsiteX4" fmla="*/ 415925 w 3524250"/>
              <a:gd name="connsiteY4" fmla="*/ 1609725 h 1619809"/>
              <a:gd name="connsiteX5" fmla="*/ 514350 w 3524250"/>
              <a:gd name="connsiteY5" fmla="*/ 1327150 h 1619809"/>
              <a:gd name="connsiteX6" fmla="*/ 530225 w 3524250"/>
              <a:gd name="connsiteY6" fmla="*/ 1279524 h 1619809"/>
              <a:gd name="connsiteX7" fmla="*/ 606425 w 3524250"/>
              <a:gd name="connsiteY7" fmla="*/ 1162050 h 1619809"/>
              <a:gd name="connsiteX8" fmla="*/ 739775 w 3524250"/>
              <a:gd name="connsiteY8" fmla="*/ 1000125 h 1619809"/>
              <a:gd name="connsiteX9" fmla="*/ 904875 w 3524250"/>
              <a:gd name="connsiteY9" fmla="*/ 876300 h 1619809"/>
              <a:gd name="connsiteX10" fmla="*/ 981075 w 3524250"/>
              <a:gd name="connsiteY10" fmla="*/ 850900 h 1619809"/>
              <a:gd name="connsiteX11" fmla="*/ 1076325 w 3524250"/>
              <a:gd name="connsiteY11" fmla="*/ 854075 h 1619809"/>
              <a:gd name="connsiteX12" fmla="*/ 1184275 w 3524250"/>
              <a:gd name="connsiteY12" fmla="*/ 873125 h 1619809"/>
              <a:gd name="connsiteX13" fmla="*/ 1231900 w 3524250"/>
              <a:gd name="connsiteY13" fmla="*/ 933450 h 1619809"/>
              <a:gd name="connsiteX14" fmla="*/ 1270000 w 3524250"/>
              <a:gd name="connsiteY14" fmla="*/ 993775 h 1619809"/>
              <a:gd name="connsiteX15" fmla="*/ 1368425 w 3524250"/>
              <a:gd name="connsiteY15" fmla="*/ 1117600 h 1619809"/>
              <a:gd name="connsiteX16" fmla="*/ 1454150 w 3524250"/>
              <a:gd name="connsiteY16" fmla="*/ 1158875 h 1619809"/>
              <a:gd name="connsiteX17" fmla="*/ 1568450 w 3524250"/>
              <a:gd name="connsiteY17" fmla="*/ 1123950 h 1619809"/>
              <a:gd name="connsiteX18" fmla="*/ 1701800 w 3524250"/>
              <a:gd name="connsiteY18" fmla="*/ 1054100 h 1619809"/>
              <a:gd name="connsiteX19" fmla="*/ 1866900 w 3524250"/>
              <a:gd name="connsiteY19" fmla="*/ 974725 h 1619809"/>
              <a:gd name="connsiteX20" fmla="*/ 1958975 w 3524250"/>
              <a:gd name="connsiteY20" fmla="*/ 923925 h 1619809"/>
              <a:gd name="connsiteX21" fmla="*/ 2057400 w 3524250"/>
              <a:gd name="connsiteY21" fmla="*/ 860425 h 1619809"/>
              <a:gd name="connsiteX22" fmla="*/ 2209800 w 3524250"/>
              <a:gd name="connsiteY22" fmla="*/ 698500 h 1619809"/>
              <a:gd name="connsiteX23" fmla="*/ 2305050 w 3524250"/>
              <a:gd name="connsiteY23" fmla="*/ 549275 h 1619809"/>
              <a:gd name="connsiteX24" fmla="*/ 2359025 w 3524250"/>
              <a:gd name="connsiteY24" fmla="*/ 492125 h 1619809"/>
              <a:gd name="connsiteX25" fmla="*/ 2517775 w 3524250"/>
              <a:gd name="connsiteY25" fmla="*/ 352425 h 1619809"/>
              <a:gd name="connsiteX26" fmla="*/ 2600325 w 3524250"/>
              <a:gd name="connsiteY26" fmla="*/ 327025 h 1619809"/>
              <a:gd name="connsiteX27" fmla="*/ 2673350 w 3524250"/>
              <a:gd name="connsiteY27" fmla="*/ 320675 h 1619809"/>
              <a:gd name="connsiteX28" fmla="*/ 2714625 w 3524250"/>
              <a:gd name="connsiteY28" fmla="*/ 352425 h 1619809"/>
              <a:gd name="connsiteX29" fmla="*/ 2752725 w 3524250"/>
              <a:gd name="connsiteY29" fmla="*/ 396875 h 1619809"/>
              <a:gd name="connsiteX30" fmla="*/ 2803525 w 3524250"/>
              <a:gd name="connsiteY30" fmla="*/ 454025 h 1619809"/>
              <a:gd name="connsiteX31" fmla="*/ 2841625 w 3524250"/>
              <a:gd name="connsiteY31" fmla="*/ 511175 h 1619809"/>
              <a:gd name="connsiteX32" fmla="*/ 2943225 w 3524250"/>
              <a:gd name="connsiteY32" fmla="*/ 539750 h 1619809"/>
              <a:gd name="connsiteX33" fmla="*/ 3070225 w 3524250"/>
              <a:gd name="connsiteY33" fmla="*/ 466725 h 1619809"/>
              <a:gd name="connsiteX34" fmla="*/ 3159125 w 3524250"/>
              <a:gd name="connsiteY34" fmla="*/ 377825 h 1619809"/>
              <a:gd name="connsiteX35" fmla="*/ 3267075 w 3524250"/>
              <a:gd name="connsiteY35" fmla="*/ 206375 h 1619809"/>
              <a:gd name="connsiteX36" fmla="*/ 3365500 w 3524250"/>
              <a:gd name="connsiteY36" fmla="*/ 117475 h 1619809"/>
              <a:gd name="connsiteX37" fmla="*/ 3479800 w 3524250"/>
              <a:gd name="connsiteY37" fmla="*/ 34925 h 1619809"/>
              <a:gd name="connsiteX38" fmla="*/ 3524250 w 3524250"/>
              <a:gd name="connsiteY38" fmla="*/ 0 h 1619809"/>
              <a:gd name="connsiteX0" fmla="*/ 0 w 3524250"/>
              <a:gd name="connsiteY0" fmla="*/ 1238250 h 1619809"/>
              <a:gd name="connsiteX1" fmla="*/ 180975 w 3524250"/>
              <a:gd name="connsiteY1" fmla="*/ 1457325 h 1619809"/>
              <a:gd name="connsiteX2" fmla="*/ 241300 w 3524250"/>
              <a:gd name="connsiteY2" fmla="*/ 1511300 h 1619809"/>
              <a:gd name="connsiteX3" fmla="*/ 298450 w 3524250"/>
              <a:gd name="connsiteY3" fmla="*/ 1552575 h 1619809"/>
              <a:gd name="connsiteX4" fmla="*/ 415925 w 3524250"/>
              <a:gd name="connsiteY4" fmla="*/ 1609725 h 1619809"/>
              <a:gd name="connsiteX5" fmla="*/ 514350 w 3524250"/>
              <a:gd name="connsiteY5" fmla="*/ 1327150 h 1619809"/>
              <a:gd name="connsiteX6" fmla="*/ 530225 w 3524250"/>
              <a:gd name="connsiteY6" fmla="*/ 1279524 h 1619809"/>
              <a:gd name="connsiteX7" fmla="*/ 606425 w 3524250"/>
              <a:gd name="connsiteY7" fmla="*/ 1162050 h 1619809"/>
              <a:gd name="connsiteX8" fmla="*/ 739775 w 3524250"/>
              <a:gd name="connsiteY8" fmla="*/ 1000125 h 1619809"/>
              <a:gd name="connsiteX9" fmla="*/ 904875 w 3524250"/>
              <a:gd name="connsiteY9" fmla="*/ 876300 h 1619809"/>
              <a:gd name="connsiteX10" fmla="*/ 981075 w 3524250"/>
              <a:gd name="connsiteY10" fmla="*/ 850900 h 1619809"/>
              <a:gd name="connsiteX11" fmla="*/ 1076325 w 3524250"/>
              <a:gd name="connsiteY11" fmla="*/ 854075 h 1619809"/>
              <a:gd name="connsiteX12" fmla="*/ 1184275 w 3524250"/>
              <a:gd name="connsiteY12" fmla="*/ 873125 h 1619809"/>
              <a:gd name="connsiteX13" fmla="*/ 1231900 w 3524250"/>
              <a:gd name="connsiteY13" fmla="*/ 933450 h 1619809"/>
              <a:gd name="connsiteX14" fmla="*/ 1270000 w 3524250"/>
              <a:gd name="connsiteY14" fmla="*/ 993775 h 1619809"/>
              <a:gd name="connsiteX15" fmla="*/ 1368425 w 3524250"/>
              <a:gd name="connsiteY15" fmla="*/ 1117600 h 1619809"/>
              <a:gd name="connsiteX16" fmla="*/ 1454150 w 3524250"/>
              <a:gd name="connsiteY16" fmla="*/ 1158875 h 1619809"/>
              <a:gd name="connsiteX17" fmla="*/ 1568450 w 3524250"/>
              <a:gd name="connsiteY17" fmla="*/ 1123950 h 1619809"/>
              <a:gd name="connsiteX18" fmla="*/ 1701800 w 3524250"/>
              <a:gd name="connsiteY18" fmla="*/ 1054100 h 1619809"/>
              <a:gd name="connsiteX19" fmla="*/ 1866900 w 3524250"/>
              <a:gd name="connsiteY19" fmla="*/ 974725 h 1619809"/>
              <a:gd name="connsiteX20" fmla="*/ 1958975 w 3524250"/>
              <a:gd name="connsiteY20" fmla="*/ 923925 h 1619809"/>
              <a:gd name="connsiteX21" fmla="*/ 2057400 w 3524250"/>
              <a:gd name="connsiteY21" fmla="*/ 860425 h 1619809"/>
              <a:gd name="connsiteX22" fmla="*/ 2209800 w 3524250"/>
              <a:gd name="connsiteY22" fmla="*/ 698500 h 1619809"/>
              <a:gd name="connsiteX23" fmla="*/ 2305050 w 3524250"/>
              <a:gd name="connsiteY23" fmla="*/ 549275 h 1619809"/>
              <a:gd name="connsiteX24" fmla="*/ 2359025 w 3524250"/>
              <a:gd name="connsiteY24" fmla="*/ 492125 h 1619809"/>
              <a:gd name="connsiteX25" fmla="*/ 2517775 w 3524250"/>
              <a:gd name="connsiteY25" fmla="*/ 352425 h 1619809"/>
              <a:gd name="connsiteX26" fmla="*/ 2600325 w 3524250"/>
              <a:gd name="connsiteY26" fmla="*/ 327025 h 1619809"/>
              <a:gd name="connsiteX27" fmla="*/ 2673350 w 3524250"/>
              <a:gd name="connsiteY27" fmla="*/ 320675 h 1619809"/>
              <a:gd name="connsiteX28" fmla="*/ 2714625 w 3524250"/>
              <a:gd name="connsiteY28" fmla="*/ 352425 h 1619809"/>
              <a:gd name="connsiteX29" fmla="*/ 2752725 w 3524250"/>
              <a:gd name="connsiteY29" fmla="*/ 396875 h 1619809"/>
              <a:gd name="connsiteX30" fmla="*/ 2803525 w 3524250"/>
              <a:gd name="connsiteY30" fmla="*/ 454025 h 1619809"/>
              <a:gd name="connsiteX31" fmla="*/ 2873375 w 3524250"/>
              <a:gd name="connsiteY31" fmla="*/ 504825 h 1619809"/>
              <a:gd name="connsiteX32" fmla="*/ 2943225 w 3524250"/>
              <a:gd name="connsiteY32" fmla="*/ 539750 h 1619809"/>
              <a:gd name="connsiteX33" fmla="*/ 3070225 w 3524250"/>
              <a:gd name="connsiteY33" fmla="*/ 466725 h 1619809"/>
              <a:gd name="connsiteX34" fmla="*/ 3159125 w 3524250"/>
              <a:gd name="connsiteY34" fmla="*/ 377825 h 1619809"/>
              <a:gd name="connsiteX35" fmla="*/ 3267075 w 3524250"/>
              <a:gd name="connsiteY35" fmla="*/ 206375 h 1619809"/>
              <a:gd name="connsiteX36" fmla="*/ 3365500 w 3524250"/>
              <a:gd name="connsiteY36" fmla="*/ 117475 h 1619809"/>
              <a:gd name="connsiteX37" fmla="*/ 3479800 w 3524250"/>
              <a:gd name="connsiteY37" fmla="*/ 34925 h 1619809"/>
              <a:gd name="connsiteX38" fmla="*/ 3524250 w 3524250"/>
              <a:gd name="connsiteY38" fmla="*/ 0 h 1619809"/>
              <a:gd name="connsiteX0" fmla="*/ 0 w 3524250"/>
              <a:gd name="connsiteY0" fmla="*/ 1238250 h 1586044"/>
              <a:gd name="connsiteX1" fmla="*/ 180975 w 3524250"/>
              <a:gd name="connsiteY1" fmla="*/ 1457325 h 1586044"/>
              <a:gd name="connsiteX2" fmla="*/ 241300 w 3524250"/>
              <a:gd name="connsiteY2" fmla="*/ 1511300 h 1586044"/>
              <a:gd name="connsiteX3" fmla="*/ 298450 w 3524250"/>
              <a:gd name="connsiteY3" fmla="*/ 1552575 h 1586044"/>
              <a:gd name="connsiteX4" fmla="*/ 441325 w 3524250"/>
              <a:gd name="connsiteY4" fmla="*/ 1571625 h 1586044"/>
              <a:gd name="connsiteX5" fmla="*/ 514350 w 3524250"/>
              <a:gd name="connsiteY5" fmla="*/ 1327150 h 1586044"/>
              <a:gd name="connsiteX6" fmla="*/ 530225 w 3524250"/>
              <a:gd name="connsiteY6" fmla="*/ 1279524 h 1586044"/>
              <a:gd name="connsiteX7" fmla="*/ 606425 w 3524250"/>
              <a:gd name="connsiteY7" fmla="*/ 1162050 h 1586044"/>
              <a:gd name="connsiteX8" fmla="*/ 739775 w 3524250"/>
              <a:gd name="connsiteY8" fmla="*/ 1000125 h 1586044"/>
              <a:gd name="connsiteX9" fmla="*/ 904875 w 3524250"/>
              <a:gd name="connsiteY9" fmla="*/ 876300 h 1586044"/>
              <a:gd name="connsiteX10" fmla="*/ 981075 w 3524250"/>
              <a:gd name="connsiteY10" fmla="*/ 850900 h 1586044"/>
              <a:gd name="connsiteX11" fmla="*/ 1076325 w 3524250"/>
              <a:gd name="connsiteY11" fmla="*/ 854075 h 1586044"/>
              <a:gd name="connsiteX12" fmla="*/ 1184275 w 3524250"/>
              <a:gd name="connsiteY12" fmla="*/ 873125 h 1586044"/>
              <a:gd name="connsiteX13" fmla="*/ 1231900 w 3524250"/>
              <a:gd name="connsiteY13" fmla="*/ 933450 h 1586044"/>
              <a:gd name="connsiteX14" fmla="*/ 1270000 w 3524250"/>
              <a:gd name="connsiteY14" fmla="*/ 993775 h 1586044"/>
              <a:gd name="connsiteX15" fmla="*/ 1368425 w 3524250"/>
              <a:gd name="connsiteY15" fmla="*/ 1117600 h 1586044"/>
              <a:gd name="connsiteX16" fmla="*/ 1454150 w 3524250"/>
              <a:gd name="connsiteY16" fmla="*/ 1158875 h 1586044"/>
              <a:gd name="connsiteX17" fmla="*/ 1568450 w 3524250"/>
              <a:gd name="connsiteY17" fmla="*/ 1123950 h 1586044"/>
              <a:gd name="connsiteX18" fmla="*/ 1701800 w 3524250"/>
              <a:gd name="connsiteY18" fmla="*/ 1054100 h 1586044"/>
              <a:gd name="connsiteX19" fmla="*/ 1866900 w 3524250"/>
              <a:gd name="connsiteY19" fmla="*/ 974725 h 1586044"/>
              <a:gd name="connsiteX20" fmla="*/ 1958975 w 3524250"/>
              <a:gd name="connsiteY20" fmla="*/ 923925 h 1586044"/>
              <a:gd name="connsiteX21" fmla="*/ 2057400 w 3524250"/>
              <a:gd name="connsiteY21" fmla="*/ 860425 h 1586044"/>
              <a:gd name="connsiteX22" fmla="*/ 2209800 w 3524250"/>
              <a:gd name="connsiteY22" fmla="*/ 698500 h 1586044"/>
              <a:gd name="connsiteX23" fmla="*/ 2305050 w 3524250"/>
              <a:gd name="connsiteY23" fmla="*/ 549275 h 1586044"/>
              <a:gd name="connsiteX24" fmla="*/ 2359025 w 3524250"/>
              <a:gd name="connsiteY24" fmla="*/ 492125 h 1586044"/>
              <a:gd name="connsiteX25" fmla="*/ 2517775 w 3524250"/>
              <a:gd name="connsiteY25" fmla="*/ 352425 h 1586044"/>
              <a:gd name="connsiteX26" fmla="*/ 2600325 w 3524250"/>
              <a:gd name="connsiteY26" fmla="*/ 327025 h 1586044"/>
              <a:gd name="connsiteX27" fmla="*/ 2673350 w 3524250"/>
              <a:gd name="connsiteY27" fmla="*/ 320675 h 1586044"/>
              <a:gd name="connsiteX28" fmla="*/ 2714625 w 3524250"/>
              <a:gd name="connsiteY28" fmla="*/ 352425 h 1586044"/>
              <a:gd name="connsiteX29" fmla="*/ 2752725 w 3524250"/>
              <a:gd name="connsiteY29" fmla="*/ 396875 h 1586044"/>
              <a:gd name="connsiteX30" fmla="*/ 2803525 w 3524250"/>
              <a:gd name="connsiteY30" fmla="*/ 454025 h 1586044"/>
              <a:gd name="connsiteX31" fmla="*/ 2873375 w 3524250"/>
              <a:gd name="connsiteY31" fmla="*/ 504825 h 1586044"/>
              <a:gd name="connsiteX32" fmla="*/ 2943225 w 3524250"/>
              <a:gd name="connsiteY32" fmla="*/ 539750 h 1586044"/>
              <a:gd name="connsiteX33" fmla="*/ 3070225 w 3524250"/>
              <a:gd name="connsiteY33" fmla="*/ 466725 h 1586044"/>
              <a:gd name="connsiteX34" fmla="*/ 3159125 w 3524250"/>
              <a:gd name="connsiteY34" fmla="*/ 377825 h 1586044"/>
              <a:gd name="connsiteX35" fmla="*/ 3267075 w 3524250"/>
              <a:gd name="connsiteY35" fmla="*/ 206375 h 1586044"/>
              <a:gd name="connsiteX36" fmla="*/ 3365500 w 3524250"/>
              <a:gd name="connsiteY36" fmla="*/ 117475 h 1586044"/>
              <a:gd name="connsiteX37" fmla="*/ 3479800 w 3524250"/>
              <a:gd name="connsiteY37" fmla="*/ 34925 h 1586044"/>
              <a:gd name="connsiteX38" fmla="*/ 3524250 w 3524250"/>
              <a:gd name="connsiteY38" fmla="*/ 0 h 1586044"/>
              <a:gd name="connsiteX0" fmla="*/ 0 w 3524250"/>
              <a:gd name="connsiteY0" fmla="*/ 1238250 h 1594849"/>
              <a:gd name="connsiteX1" fmla="*/ 180975 w 3524250"/>
              <a:gd name="connsiteY1" fmla="*/ 1457325 h 1594849"/>
              <a:gd name="connsiteX2" fmla="*/ 241300 w 3524250"/>
              <a:gd name="connsiteY2" fmla="*/ 1511300 h 1594849"/>
              <a:gd name="connsiteX3" fmla="*/ 320675 w 3524250"/>
              <a:gd name="connsiteY3" fmla="*/ 1577975 h 1594849"/>
              <a:gd name="connsiteX4" fmla="*/ 441325 w 3524250"/>
              <a:gd name="connsiteY4" fmla="*/ 1571625 h 1594849"/>
              <a:gd name="connsiteX5" fmla="*/ 514350 w 3524250"/>
              <a:gd name="connsiteY5" fmla="*/ 1327150 h 1594849"/>
              <a:gd name="connsiteX6" fmla="*/ 530225 w 3524250"/>
              <a:gd name="connsiteY6" fmla="*/ 1279524 h 1594849"/>
              <a:gd name="connsiteX7" fmla="*/ 606425 w 3524250"/>
              <a:gd name="connsiteY7" fmla="*/ 1162050 h 1594849"/>
              <a:gd name="connsiteX8" fmla="*/ 739775 w 3524250"/>
              <a:gd name="connsiteY8" fmla="*/ 1000125 h 1594849"/>
              <a:gd name="connsiteX9" fmla="*/ 904875 w 3524250"/>
              <a:gd name="connsiteY9" fmla="*/ 876300 h 1594849"/>
              <a:gd name="connsiteX10" fmla="*/ 981075 w 3524250"/>
              <a:gd name="connsiteY10" fmla="*/ 850900 h 1594849"/>
              <a:gd name="connsiteX11" fmla="*/ 1076325 w 3524250"/>
              <a:gd name="connsiteY11" fmla="*/ 854075 h 1594849"/>
              <a:gd name="connsiteX12" fmla="*/ 1184275 w 3524250"/>
              <a:gd name="connsiteY12" fmla="*/ 873125 h 1594849"/>
              <a:gd name="connsiteX13" fmla="*/ 1231900 w 3524250"/>
              <a:gd name="connsiteY13" fmla="*/ 933450 h 1594849"/>
              <a:gd name="connsiteX14" fmla="*/ 1270000 w 3524250"/>
              <a:gd name="connsiteY14" fmla="*/ 993775 h 1594849"/>
              <a:gd name="connsiteX15" fmla="*/ 1368425 w 3524250"/>
              <a:gd name="connsiteY15" fmla="*/ 1117600 h 1594849"/>
              <a:gd name="connsiteX16" fmla="*/ 1454150 w 3524250"/>
              <a:gd name="connsiteY16" fmla="*/ 1158875 h 1594849"/>
              <a:gd name="connsiteX17" fmla="*/ 1568450 w 3524250"/>
              <a:gd name="connsiteY17" fmla="*/ 1123950 h 1594849"/>
              <a:gd name="connsiteX18" fmla="*/ 1701800 w 3524250"/>
              <a:gd name="connsiteY18" fmla="*/ 1054100 h 1594849"/>
              <a:gd name="connsiteX19" fmla="*/ 1866900 w 3524250"/>
              <a:gd name="connsiteY19" fmla="*/ 974725 h 1594849"/>
              <a:gd name="connsiteX20" fmla="*/ 1958975 w 3524250"/>
              <a:gd name="connsiteY20" fmla="*/ 923925 h 1594849"/>
              <a:gd name="connsiteX21" fmla="*/ 2057400 w 3524250"/>
              <a:gd name="connsiteY21" fmla="*/ 860425 h 1594849"/>
              <a:gd name="connsiteX22" fmla="*/ 2209800 w 3524250"/>
              <a:gd name="connsiteY22" fmla="*/ 698500 h 1594849"/>
              <a:gd name="connsiteX23" fmla="*/ 2305050 w 3524250"/>
              <a:gd name="connsiteY23" fmla="*/ 549275 h 1594849"/>
              <a:gd name="connsiteX24" fmla="*/ 2359025 w 3524250"/>
              <a:gd name="connsiteY24" fmla="*/ 492125 h 1594849"/>
              <a:gd name="connsiteX25" fmla="*/ 2517775 w 3524250"/>
              <a:gd name="connsiteY25" fmla="*/ 352425 h 1594849"/>
              <a:gd name="connsiteX26" fmla="*/ 2600325 w 3524250"/>
              <a:gd name="connsiteY26" fmla="*/ 327025 h 1594849"/>
              <a:gd name="connsiteX27" fmla="*/ 2673350 w 3524250"/>
              <a:gd name="connsiteY27" fmla="*/ 320675 h 1594849"/>
              <a:gd name="connsiteX28" fmla="*/ 2714625 w 3524250"/>
              <a:gd name="connsiteY28" fmla="*/ 352425 h 1594849"/>
              <a:gd name="connsiteX29" fmla="*/ 2752725 w 3524250"/>
              <a:gd name="connsiteY29" fmla="*/ 396875 h 1594849"/>
              <a:gd name="connsiteX30" fmla="*/ 2803525 w 3524250"/>
              <a:gd name="connsiteY30" fmla="*/ 454025 h 1594849"/>
              <a:gd name="connsiteX31" fmla="*/ 2873375 w 3524250"/>
              <a:gd name="connsiteY31" fmla="*/ 504825 h 1594849"/>
              <a:gd name="connsiteX32" fmla="*/ 2943225 w 3524250"/>
              <a:gd name="connsiteY32" fmla="*/ 539750 h 1594849"/>
              <a:gd name="connsiteX33" fmla="*/ 3070225 w 3524250"/>
              <a:gd name="connsiteY33" fmla="*/ 466725 h 1594849"/>
              <a:gd name="connsiteX34" fmla="*/ 3159125 w 3524250"/>
              <a:gd name="connsiteY34" fmla="*/ 377825 h 1594849"/>
              <a:gd name="connsiteX35" fmla="*/ 3267075 w 3524250"/>
              <a:gd name="connsiteY35" fmla="*/ 206375 h 1594849"/>
              <a:gd name="connsiteX36" fmla="*/ 3365500 w 3524250"/>
              <a:gd name="connsiteY36" fmla="*/ 117475 h 1594849"/>
              <a:gd name="connsiteX37" fmla="*/ 3479800 w 3524250"/>
              <a:gd name="connsiteY37" fmla="*/ 34925 h 1594849"/>
              <a:gd name="connsiteX38" fmla="*/ 3524250 w 3524250"/>
              <a:gd name="connsiteY38" fmla="*/ 0 h 159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524250" h="1594849">
                <a:moveTo>
                  <a:pt x="0" y="1238250"/>
                </a:moveTo>
                <a:cubicBezTo>
                  <a:pt x="60325" y="1311275"/>
                  <a:pt x="140758" y="1411817"/>
                  <a:pt x="180975" y="1457325"/>
                </a:cubicBezTo>
                <a:cubicBezTo>
                  <a:pt x="221192" y="1502833"/>
                  <a:pt x="218017" y="1491192"/>
                  <a:pt x="241300" y="1511300"/>
                </a:cubicBezTo>
                <a:cubicBezTo>
                  <a:pt x="264583" y="1531408"/>
                  <a:pt x="287337" y="1567921"/>
                  <a:pt x="320675" y="1577975"/>
                </a:cubicBezTo>
                <a:cubicBezTo>
                  <a:pt x="354013" y="1588029"/>
                  <a:pt x="409046" y="1613429"/>
                  <a:pt x="441325" y="1571625"/>
                </a:cubicBezTo>
                <a:cubicBezTo>
                  <a:pt x="473604" y="1529821"/>
                  <a:pt x="499533" y="1375833"/>
                  <a:pt x="514350" y="1327150"/>
                </a:cubicBezTo>
                <a:cubicBezTo>
                  <a:pt x="529167" y="1278467"/>
                  <a:pt x="520171" y="1299103"/>
                  <a:pt x="530225" y="1279524"/>
                </a:cubicBezTo>
                <a:cubicBezTo>
                  <a:pt x="540279" y="1259945"/>
                  <a:pt x="571500" y="1208617"/>
                  <a:pt x="606425" y="1162050"/>
                </a:cubicBezTo>
                <a:cubicBezTo>
                  <a:pt x="641350" y="1115484"/>
                  <a:pt x="690033" y="1047750"/>
                  <a:pt x="739775" y="1000125"/>
                </a:cubicBezTo>
                <a:cubicBezTo>
                  <a:pt x="789517" y="952500"/>
                  <a:pt x="864658" y="901171"/>
                  <a:pt x="904875" y="876300"/>
                </a:cubicBezTo>
                <a:cubicBezTo>
                  <a:pt x="945092" y="851429"/>
                  <a:pt x="952500" y="854604"/>
                  <a:pt x="981075" y="850900"/>
                </a:cubicBezTo>
                <a:cubicBezTo>
                  <a:pt x="1009650" y="847196"/>
                  <a:pt x="1042458" y="850371"/>
                  <a:pt x="1076325" y="854075"/>
                </a:cubicBezTo>
                <a:cubicBezTo>
                  <a:pt x="1110192" y="857779"/>
                  <a:pt x="1158346" y="859896"/>
                  <a:pt x="1184275" y="873125"/>
                </a:cubicBezTo>
                <a:cubicBezTo>
                  <a:pt x="1210204" y="886354"/>
                  <a:pt x="1217613" y="913342"/>
                  <a:pt x="1231900" y="933450"/>
                </a:cubicBezTo>
                <a:cubicBezTo>
                  <a:pt x="1246187" y="953558"/>
                  <a:pt x="1247246" y="963083"/>
                  <a:pt x="1270000" y="993775"/>
                </a:cubicBezTo>
                <a:cubicBezTo>
                  <a:pt x="1292754" y="1024467"/>
                  <a:pt x="1337733" y="1090083"/>
                  <a:pt x="1368425" y="1117600"/>
                </a:cubicBezTo>
                <a:cubicBezTo>
                  <a:pt x="1399117" y="1145117"/>
                  <a:pt x="1420813" y="1157817"/>
                  <a:pt x="1454150" y="1158875"/>
                </a:cubicBezTo>
                <a:cubicBezTo>
                  <a:pt x="1487487" y="1159933"/>
                  <a:pt x="1527175" y="1141413"/>
                  <a:pt x="1568450" y="1123950"/>
                </a:cubicBezTo>
                <a:cubicBezTo>
                  <a:pt x="1609725" y="1106488"/>
                  <a:pt x="1652058" y="1078971"/>
                  <a:pt x="1701800" y="1054100"/>
                </a:cubicBezTo>
                <a:cubicBezTo>
                  <a:pt x="1751542" y="1029229"/>
                  <a:pt x="1824038" y="996421"/>
                  <a:pt x="1866900" y="974725"/>
                </a:cubicBezTo>
                <a:cubicBezTo>
                  <a:pt x="1909763" y="953029"/>
                  <a:pt x="1927225" y="942975"/>
                  <a:pt x="1958975" y="923925"/>
                </a:cubicBezTo>
                <a:cubicBezTo>
                  <a:pt x="1990725" y="904875"/>
                  <a:pt x="2015596" y="897996"/>
                  <a:pt x="2057400" y="860425"/>
                </a:cubicBezTo>
                <a:cubicBezTo>
                  <a:pt x="2099204" y="822854"/>
                  <a:pt x="2168525" y="750358"/>
                  <a:pt x="2209800" y="698500"/>
                </a:cubicBezTo>
                <a:cubicBezTo>
                  <a:pt x="2251075" y="646642"/>
                  <a:pt x="2280179" y="583671"/>
                  <a:pt x="2305050" y="549275"/>
                </a:cubicBezTo>
                <a:cubicBezTo>
                  <a:pt x="2329921" y="514879"/>
                  <a:pt x="2323571" y="524933"/>
                  <a:pt x="2359025" y="492125"/>
                </a:cubicBezTo>
                <a:cubicBezTo>
                  <a:pt x="2394479" y="459317"/>
                  <a:pt x="2477558" y="379942"/>
                  <a:pt x="2517775" y="352425"/>
                </a:cubicBezTo>
                <a:cubicBezTo>
                  <a:pt x="2557992" y="324908"/>
                  <a:pt x="2574396" y="332317"/>
                  <a:pt x="2600325" y="327025"/>
                </a:cubicBezTo>
                <a:cubicBezTo>
                  <a:pt x="2626254" y="321733"/>
                  <a:pt x="2654300" y="316442"/>
                  <a:pt x="2673350" y="320675"/>
                </a:cubicBezTo>
                <a:cubicBezTo>
                  <a:pt x="2692400" y="324908"/>
                  <a:pt x="2701396" y="339725"/>
                  <a:pt x="2714625" y="352425"/>
                </a:cubicBezTo>
                <a:cubicBezTo>
                  <a:pt x="2727854" y="365125"/>
                  <a:pt x="2737908" y="379942"/>
                  <a:pt x="2752725" y="396875"/>
                </a:cubicBezTo>
                <a:cubicBezTo>
                  <a:pt x="2767542" y="413808"/>
                  <a:pt x="2783417" y="436033"/>
                  <a:pt x="2803525" y="454025"/>
                </a:cubicBezTo>
                <a:cubicBezTo>
                  <a:pt x="2823633" y="472017"/>
                  <a:pt x="2850092" y="490538"/>
                  <a:pt x="2873375" y="504825"/>
                </a:cubicBezTo>
                <a:cubicBezTo>
                  <a:pt x="2896658" y="519112"/>
                  <a:pt x="2910417" y="546100"/>
                  <a:pt x="2943225" y="539750"/>
                </a:cubicBezTo>
                <a:cubicBezTo>
                  <a:pt x="2976033" y="533400"/>
                  <a:pt x="3034242" y="493712"/>
                  <a:pt x="3070225" y="466725"/>
                </a:cubicBezTo>
                <a:cubicBezTo>
                  <a:pt x="3106208" y="439738"/>
                  <a:pt x="3126317" y="421217"/>
                  <a:pt x="3159125" y="377825"/>
                </a:cubicBezTo>
                <a:cubicBezTo>
                  <a:pt x="3191933" y="334433"/>
                  <a:pt x="3232679" y="249766"/>
                  <a:pt x="3267075" y="206375"/>
                </a:cubicBezTo>
                <a:cubicBezTo>
                  <a:pt x="3301471" y="162984"/>
                  <a:pt x="3330046" y="146050"/>
                  <a:pt x="3365500" y="117475"/>
                </a:cubicBezTo>
                <a:cubicBezTo>
                  <a:pt x="3400954" y="88900"/>
                  <a:pt x="3453342" y="54504"/>
                  <a:pt x="3479800" y="34925"/>
                </a:cubicBezTo>
                <a:cubicBezTo>
                  <a:pt x="3506258" y="15346"/>
                  <a:pt x="3524250" y="0"/>
                  <a:pt x="3524250" y="0"/>
                </a:cubicBezTo>
              </a:path>
            </a:pathLst>
          </a:cu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62" name="Rectangle 1561"/>
          <p:cNvSpPr/>
          <p:nvPr/>
        </p:nvSpPr>
        <p:spPr>
          <a:xfrm rot="20390572">
            <a:off x="5900498" y="3701954"/>
            <a:ext cx="2413706" cy="523220"/>
          </a:xfrm>
          <a:prstGeom prst="rect">
            <a:avLst/>
          </a:prstGeom>
          <a:solidFill>
            <a:schemeClr val="bg1"/>
          </a:solidFill>
        </p:spPr>
        <p:txBody>
          <a:bodyPr wrap="square">
            <a:spAutoFit/>
          </a:bodyPr>
          <a:lstStyle/>
          <a:p>
            <a:pPr algn="ctr"/>
            <a:r>
              <a:rPr lang="en-US" sz="2800" dirty="0" smtClean="0">
                <a:solidFill>
                  <a:srgbClr val="FF0000"/>
                </a:solidFill>
                <a:cs typeface="Times New Roman"/>
              </a:rPr>
              <a:t>No </a:t>
            </a:r>
            <a:r>
              <a:rPr lang="en-US" sz="2800" i="1" dirty="0" smtClean="0">
                <a:solidFill>
                  <a:srgbClr val="FF0000"/>
                </a:solidFill>
                <a:latin typeface="Times New Roman"/>
                <a:cs typeface="Times New Roman"/>
              </a:rPr>
              <a:t>w</a:t>
            </a:r>
            <a:r>
              <a:rPr lang="en-US" sz="2800" baseline="-25000" dirty="0" smtClean="0">
                <a:solidFill>
                  <a:srgbClr val="FF0000"/>
                </a:solidFill>
                <a:latin typeface="Times New Roman"/>
                <a:cs typeface="Times New Roman"/>
              </a:rPr>
              <a:t>0 </a:t>
            </a:r>
            <a:r>
              <a:rPr lang="en-US" sz="2800" dirty="0" smtClean="0">
                <a:solidFill>
                  <a:srgbClr val="FF0000"/>
                </a:solidFill>
                <a:cs typeface="Times New Roman"/>
              </a:rPr>
              <a:t>in here!</a:t>
            </a:r>
            <a:endParaRPr lang="en-US" sz="2800" dirty="0">
              <a:solidFill>
                <a:srgbClr val="FF0000"/>
              </a:solidFill>
            </a:endParaRPr>
          </a:p>
        </p:txBody>
      </p:sp>
      <p:sp>
        <p:nvSpPr>
          <p:cNvPr id="1563" name="Content Placeholder 1"/>
          <p:cNvSpPr txBox="1">
            <a:spLocks/>
          </p:cNvSpPr>
          <p:nvPr/>
        </p:nvSpPr>
        <p:spPr>
          <a:xfrm>
            <a:off x="7854" y="3134784"/>
            <a:ext cx="5333888" cy="479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1035050" algn="l"/>
              </a:tabLst>
            </a:pPr>
            <a:r>
              <a:rPr lang="en-US" sz="2800" dirty="0" smtClean="0">
                <a:cs typeface="Times New Roman" charset="0"/>
              </a:rPr>
              <a:t>Leaves little uncertainty</a:t>
            </a:r>
            <a:br>
              <a:rPr lang="en-US" sz="2800" dirty="0" smtClean="0">
                <a:cs typeface="Times New Roman" charset="0"/>
              </a:rPr>
            </a:br>
            <a:r>
              <a:rPr lang="en-US" sz="2800" dirty="0" smtClean="0">
                <a:cs typeface="Times New Roman" charset="0"/>
              </a:rPr>
              <a:t>about </a:t>
            </a:r>
            <a:r>
              <a:rPr lang="en-US" sz="2800" i="1" dirty="0" smtClean="0">
                <a:latin typeface="Times New Roman"/>
                <a:cs typeface="Times New Roman"/>
              </a:rPr>
              <a:t>w</a:t>
            </a:r>
            <a:r>
              <a:rPr lang="en-US" sz="2800" baseline="-25000" dirty="0" smtClean="0">
                <a:latin typeface="Times New Roman"/>
                <a:cs typeface="Times New Roman"/>
              </a:rPr>
              <a:t>0</a:t>
            </a:r>
            <a:r>
              <a:rPr lang="en-US" sz="2800" baseline="-25000" dirty="0" smtClean="0">
                <a:cs typeface="Times New Roman" charset="0"/>
              </a:rPr>
              <a:t> </a:t>
            </a:r>
            <a:r>
              <a:rPr lang="en-US" sz="2800" dirty="0" smtClean="0">
                <a:cs typeface="Times New Roman" charset="0"/>
              </a:rPr>
              <a:t>(high-dimensions </a:t>
            </a:r>
            <a:r>
              <a:rPr lang="en-US" sz="2800" dirty="0" smtClean="0">
                <a:sym typeface="Symbol"/>
              </a:rPr>
              <a:t></a:t>
            </a:r>
            <a:r>
              <a:rPr lang="en-US" sz="2800" dirty="0">
                <a:sym typeface="Symbol"/>
              </a:rPr>
              <a:t/>
            </a:r>
            <a:br>
              <a:rPr lang="en-US" sz="2800" dirty="0">
                <a:sym typeface="Symbol"/>
              </a:rPr>
            </a:br>
            <a:r>
              <a:rPr lang="en-US" sz="2800" dirty="0" smtClean="0">
                <a:cs typeface="Times New Roman" charset="0"/>
              </a:rPr>
              <a:t>everything near boundary)</a:t>
            </a:r>
            <a:endParaRPr lang="en-US" sz="2800" baseline="-25000" dirty="0" smtClean="0">
              <a:latin typeface="Times New Roman"/>
              <a:cs typeface="Times New Roman"/>
            </a:endParaRPr>
          </a:p>
          <a:p>
            <a:pPr>
              <a:tabLst>
                <a:tab pos="1035050" algn="l"/>
              </a:tabLst>
            </a:pPr>
            <a:endParaRPr lang="en-US" sz="2800" dirty="0" smtClean="0">
              <a:cs typeface="Times New Roman" charset="0"/>
            </a:endParaRPr>
          </a:p>
        </p:txBody>
      </p:sp>
      <p:sp>
        <p:nvSpPr>
          <p:cNvPr id="1564" name="Content Placeholder 1"/>
          <p:cNvSpPr txBox="1">
            <a:spLocks/>
          </p:cNvSpPr>
          <p:nvPr/>
        </p:nvSpPr>
        <p:spPr>
          <a:xfrm>
            <a:off x="24097" y="4514787"/>
            <a:ext cx="5744169" cy="96779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1035050" algn="l"/>
              </a:tabLst>
            </a:pPr>
            <a:r>
              <a:rPr lang="en-US" sz="2800" dirty="0" smtClean="0">
                <a:cs typeface="Times New Roman" charset="0"/>
              </a:rPr>
              <a:t>Combined with Eve’s </a:t>
            </a:r>
            <a:br>
              <a:rPr lang="en-US" sz="2800" dirty="0" smtClean="0">
                <a:cs typeface="Times New Roman" charset="0"/>
              </a:rPr>
            </a:br>
            <a:r>
              <a:rPr lang="en-US" sz="2800" dirty="0" smtClean="0">
                <a:cs typeface="Times New Roman" charset="0"/>
              </a:rPr>
              <a:t>knowledge of the </a:t>
            </a:r>
            <a:br>
              <a:rPr lang="en-US" sz="2800" dirty="0" smtClean="0">
                <a:cs typeface="Times New Roman" charset="0"/>
              </a:rPr>
            </a:br>
            <a:r>
              <a:rPr lang="en-US" sz="2800" dirty="0" smtClean="0">
                <a:cs typeface="Times New Roman" charset="0"/>
              </a:rPr>
              <a:t>distribution it </a:t>
            </a:r>
            <a:r>
              <a:rPr lang="en-US" sz="2800" dirty="0">
                <a:cs typeface="Times New Roman" charset="0"/>
              </a:rPr>
              <a:t>reveals </a:t>
            </a:r>
            <a:r>
              <a:rPr lang="en-US" sz="2800" dirty="0" smtClean="0">
                <a:cs typeface="Times New Roman" charset="0"/>
              </a:rPr>
              <a:t/>
            </a:r>
            <a:br>
              <a:rPr lang="en-US" sz="2800" dirty="0" smtClean="0">
                <a:cs typeface="Times New Roman" charset="0"/>
              </a:rPr>
            </a:br>
            <a:r>
              <a:rPr lang="en-US" sz="2800" dirty="0" smtClean="0">
                <a:cs typeface="Times New Roman" charset="0"/>
              </a:rPr>
              <a:t>everything </a:t>
            </a:r>
            <a:r>
              <a:rPr lang="en-US" sz="2800" dirty="0">
                <a:cs typeface="Times New Roman" charset="0"/>
              </a:rPr>
              <a:t>about </a:t>
            </a:r>
            <a:r>
              <a:rPr lang="en-US" sz="2800" i="1" dirty="0">
                <a:latin typeface="Times New Roman"/>
                <a:cs typeface="Times New Roman"/>
              </a:rPr>
              <a:t>w</a:t>
            </a:r>
            <a:r>
              <a:rPr lang="en-US" sz="2800" baseline="-25000" dirty="0">
                <a:latin typeface="Times New Roman"/>
                <a:cs typeface="Times New Roman"/>
              </a:rPr>
              <a:t>0</a:t>
            </a:r>
            <a:r>
              <a:rPr lang="en-US" sz="2800" dirty="0">
                <a:cs typeface="Times New Roman" charset="0"/>
              </a:rPr>
              <a:t> </a:t>
            </a:r>
            <a:br>
              <a:rPr lang="en-US" sz="2800" dirty="0">
                <a:cs typeface="Times New Roman" charset="0"/>
              </a:rPr>
            </a:br>
            <a:endParaRPr lang="en-US" sz="2800" dirty="0">
              <a:cs typeface="Times New Roman" charset="0"/>
            </a:endParaRPr>
          </a:p>
        </p:txBody>
      </p:sp>
      <p:sp>
        <p:nvSpPr>
          <p:cNvPr id="1527" name="Title 2"/>
          <p:cNvSpPr>
            <a:spLocks noGrp="1"/>
          </p:cNvSpPr>
          <p:nvPr>
            <p:ph type="title"/>
          </p:nvPr>
        </p:nvSpPr>
        <p:spPr>
          <a:xfrm>
            <a:off x="-493861" y="-235820"/>
            <a:ext cx="9887312" cy="861257"/>
          </a:xfrm>
        </p:spPr>
        <p:txBody>
          <a:bodyPr>
            <a:normAutofit/>
          </a:bodyPr>
          <a:lstStyle/>
          <a:p>
            <a:r>
              <a:rPr lang="en-US" dirty="0" smtClean="0"/>
              <a:t>Impossibility of fuzzy </a:t>
            </a:r>
            <a:r>
              <a:rPr lang="en-US" dirty="0" err="1" smtClean="0"/>
              <a:t>ext</a:t>
            </a:r>
            <a:r>
              <a:rPr lang="en-US" dirty="0" smtClean="0"/>
              <a:t> for this family</a:t>
            </a:r>
            <a:endParaRPr lang="en-US" i="1" dirty="0">
              <a:latin typeface="Times New Roman"/>
              <a:cs typeface="Times New Roman"/>
            </a:endParaRPr>
          </a:p>
        </p:txBody>
      </p:sp>
      <p:sp>
        <p:nvSpPr>
          <p:cNvPr id="3" name="Slide Number Placeholder 2"/>
          <p:cNvSpPr>
            <a:spLocks noGrp="1"/>
          </p:cNvSpPr>
          <p:nvPr>
            <p:ph type="sldNum" sz="quarter" idx="12"/>
          </p:nvPr>
        </p:nvSpPr>
        <p:spPr/>
        <p:txBody>
          <a:bodyPr/>
          <a:lstStyle/>
          <a:p>
            <a:fld id="{9ED7421F-71E7-F748-8E9F-5BC3CDBE49C2}" type="slidenum">
              <a:rPr lang="en-US" smtClean="0"/>
              <a:t>27</a:t>
            </a:fld>
            <a:endParaRPr lang="en-US"/>
          </a:p>
        </p:txBody>
      </p:sp>
      <p:grpSp>
        <p:nvGrpSpPr>
          <p:cNvPr id="1528" name="Group 1527"/>
          <p:cNvGrpSpPr/>
          <p:nvPr/>
        </p:nvGrpSpPr>
        <p:grpSpPr>
          <a:xfrm>
            <a:off x="2764205" y="3620337"/>
            <a:ext cx="2461762" cy="1300913"/>
            <a:chOff x="2763688" y="3600247"/>
            <a:chExt cx="2461762" cy="1300913"/>
          </a:xfrm>
        </p:grpSpPr>
        <p:grpSp>
          <p:nvGrpSpPr>
            <p:cNvPr id="1529" name="Group 1528"/>
            <p:cNvGrpSpPr/>
            <p:nvPr/>
          </p:nvGrpSpPr>
          <p:grpSpPr>
            <a:xfrm>
              <a:off x="2763688" y="4001537"/>
              <a:ext cx="2449145" cy="899623"/>
              <a:chOff x="3056196" y="3304333"/>
              <a:chExt cx="2449145" cy="899623"/>
            </a:xfrm>
          </p:grpSpPr>
          <p:sp>
            <p:nvSpPr>
              <p:cNvPr id="1531" name="Rounded Rectangle 1530"/>
              <p:cNvSpPr/>
              <p:nvPr/>
            </p:nvSpPr>
            <p:spPr>
              <a:xfrm>
                <a:off x="3056196" y="3304333"/>
                <a:ext cx="2040467" cy="51006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smtClean="0">
                    <a:solidFill>
                      <a:schemeClr val="bg1"/>
                    </a:solidFill>
                    <a:latin typeface="Times New Roman"/>
                    <a:cs typeface="Times New Roman"/>
                  </a:rPr>
                  <a:t>correctness</a:t>
                </a:r>
                <a:endParaRPr lang="en-US" sz="2400" dirty="0">
                  <a:solidFill>
                    <a:schemeClr val="bg1"/>
                  </a:solidFill>
                </a:endParaRPr>
              </a:p>
            </p:txBody>
          </p:sp>
          <p:cxnSp>
            <p:nvCxnSpPr>
              <p:cNvPr id="1532" name="Straight Arrow Connector 1531"/>
              <p:cNvCxnSpPr>
                <a:stCxn id="1531" idx="3"/>
                <a:endCxn id="8" idx="0"/>
              </p:cNvCxnSpPr>
              <p:nvPr/>
            </p:nvCxnSpPr>
            <p:spPr>
              <a:xfrm>
                <a:off x="5096663" y="3559368"/>
                <a:ext cx="408678" cy="6445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cxnSp>
          <p:nvCxnSpPr>
            <p:cNvPr id="1530" name="Straight Arrow Connector 1529"/>
            <p:cNvCxnSpPr>
              <a:stCxn id="1531" idx="3"/>
              <a:endCxn id="269" idx="0"/>
            </p:cNvCxnSpPr>
            <p:nvPr/>
          </p:nvCxnSpPr>
          <p:spPr>
            <a:xfrm flipV="1">
              <a:off x="4804155" y="3600247"/>
              <a:ext cx="421295" cy="6563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2056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52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3" grpId="0"/>
      <p:bldP spid="156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 name="Rounded Rectangle 1536"/>
          <p:cNvSpPr/>
          <p:nvPr/>
        </p:nvSpPr>
        <p:spPr>
          <a:xfrm>
            <a:off x="4894314" y="1907151"/>
            <a:ext cx="4137707" cy="4715218"/>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7" name="Content Placeholder 1"/>
          <p:cNvSpPr txBox="1">
            <a:spLocks/>
          </p:cNvSpPr>
          <p:nvPr/>
        </p:nvSpPr>
        <p:spPr>
          <a:xfrm>
            <a:off x="-26592" y="1159923"/>
            <a:ext cx="5581595" cy="479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1035050" algn="l"/>
              </a:tabLst>
            </a:pPr>
            <a:r>
              <a:rPr lang="en-US" sz="2800" dirty="0" smtClean="0">
                <a:cs typeface="Times New Roman" charset="0"/>
              </a:rPr>
              <a:t>Given </a:t>
            </a:r>
            <a:r>
              <a:rPr lang="en-US" sz="2800" i="1" dirty="0" smtClean="0">
                <a:latin typeface="Times New Roman"/>
                <a:cs typeface="Times New Roman"/>
              </a:rPr>
              <a:t>p</a:t>
            </a:r>
            <a:r>
              <a:rPr lang="en-US" sz="2800" dirty="0" smtClean="0">
                <a:cs typeface="Times New Roman" charset="0"/>
              </a:rPr>
              <a:t>, this partition is known</a:t>
            </a:r>
          </a:p>
          <a:p>
            <a:pPr>
              <a:tabLst>
                <a:tab pos="1035050" algn="l"/>
              </a:tabLst>
            </a:pPr>
            <a:endParaRPr lang="en-US" sz="2800" dirty="0" smtClean="0">
              <a:cs typeface="Times New Roman" charset="0"/>
            </a:endParaRPr>
          </a:p>
        </p:txBody>
      </p:sp>
      <p:sp>
        <p:nvSpPr>
          <p:cNvPr id="1548" name="Content Placeholder 1"/>
          <p:cNvSpPr txBox="1">
            <a:spLocks/>
          </p:cNvSpPr>
          <p:nvPr/>
        </p:nvSpPr>
        <p:spPr>
          <a:xfrm>
            <a:off x="-8480" y="1735418"/>
            <a:ext cx="4852592" cy="479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1035050" algn="l"/>
              </a:tabLst>
            </a:pPr>
            <a:r>
              <a:rPr lang="en-US" sz="2800" dirty="0" smtClean="0">
                <a:cs typeface="Times New Roman" charset="0"/>
              </a:rPr>
              <a:t>Nothing near the boundary can have been </a:t>
            </a:r>
            <a:r>
              <a:rPr lang="en-US" sz="2800" i="1" dirty="0" smtClean="0">
                <a:latin typeface="Times New Roman"/>
                <a:cs typeface="Times New Roman"/>
              </a:rPr>
              <a:t>w</a:t>
            </a:r>
            <a:r>
              <a:rPr lang="en-US" sz="2800" baseline="-25000" dirty="0" smtClean="0">
                <a:latin typeface="Times New Roman"/>
                <a:cs typeface="Times New Roman"/>
              </a:rPr>
              <a:t>0 </a:t>
            </a:r>
            <a:r>
              <a:rPr lang="en-US" sz="2800" dirty="0" smtClean="0">
                <a:cs typeface="Times New Roman" charset="0"/>
              </a:rPr>
              <a:t>(else </a:t>
            </a:r>
            <a:r>
              <a:rPr lang="en-US" sz="2800" i="1" dirty="0" smtClean="0">
                <a:latin typeface="Times New Roman"/>
                <a:cs typeface="Times New Roman"/>
              </a:rPr>
              <a:t>Rep</a:t>
            </a:r>
            <a:r>
              <a:rPr lang="en-US" sz="2800" dirty="0" smtClean="0">
                <a:cs typeface="Times New Roman" charset="0"/>
              </a:rPr>
              <a:t> wouldn’t be </a:t>
            </a:r>
            <a:r>
              <a:rPr lang="en-US" sz="2800" dirty="0">
                <a:cs typeface="Times New Roman" charset="0"/>
              </a:rPr>
              <a:t>100% correct)</a:t>
            </a:r>
            <a:endParaRPr lang="en-US" sz="2800" dirty="0" smtClean="0">
              <a:cs typeface="Times New Roman" charset="0"/>
            </a:endParaRPr>
          </a:p>
          <a:p>
            <a:pPr>
              <a:tabLst>
                <a:tab pos="1035050" algn="l"/>
              </a:tabLst>
            </a:pPr>
            <a:endParaRPr lang="en-US" sz="2800" dirty="0" smtClean="0">
              <a:cs typeface="Times New Roman" charset="0"/>
            </a:endParaRPr>
          </a:p>
        </p:txBody>
      </p:sp>
      <p:sp>
        <p:nvSpPr>
          <p:cNvPr id="1563" name="Content Placeholder 1"/>
          <p:cNvSpPr txBox="1">
            <a:spLocks/>
          </p:cNvSpPr>
          <p:nvPr/>
        </p:nvSpPr>
        <p:spPr>
          <a:xfrm>
            <a:off x="7854" y="3132330"/>
            <a:ext cx="5333888" cy="479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1035050" algn="l"/>
              </a:tabLst>
            </a:pPr>
            <a:r>
              <a:rPr lang="en-US" sz="2800" dirty="0" smtClean="0">
                <a:cs typeface="Times New Roman" charset="0"/>
              </a:rPr>
              <a:t>Leaves little uncertainty</a:t>
            </a:r>
            <a:br>
              <a:rPr lang="en-US" sz="2800" dirty="0" smtClean="0">
                <a:cs typeface="Times New Roman" charset="0"/>
              </a:rPr>
            </a:br>
            <a:r>
              <a:rPr lang="en-US" sz="2800" dirty="0" smtClean="0">
                <a:cs typeface="Times New Roman" charset="0"/>
              </a:rPr>
              <a:t>about </a:t>
            </a:r>
            <a:r>
              <a:rPr lang="en-US" sz="2800" i="1" dirty="0" smtClean="0">
                <a:latin typeface="Times New Roman"/>
                <a:cs typeface="Times New Roman"/>
              </a:rPr>
              <a:t>w</a:t>
            </a:r>
            <a:r>
              <a:rPr lang="en-US" sz="2800" baseline="-25000" dirty="0" smtClean="0">
                <a:latin typeface="Times New Roman"/>
                <a:cs typeface="Times New Roman"/>
              </a:rPr>
              <a:t>0</a:t>
            </a:r>
            <a:r>
              <a:rPr lang="en-US" sz="2800" baseline="-25000" dirty="0" smtClean="0">
                <a:cs typeface="Times New Roman" charset="0"/>
              </a:rPr>
              <a:t> </a:t>
            </a:r>
            <a:r>
              <a:rPr lang="en-US" sz="2800" dirty="0" smtClean="0">
                <a:cs typeface="Times New Roman" charset="0"/>
              </a:rPr>
              <a:t>(high-dimensions </a:t>
            </a:r>
            <a:r>
              <a:rPr lang="en-US" sz="2800" dirty="0" smtClean="0">
                <a:sym typeface="Symbol"/>
              </a:rPr>
              <a:t></a:t>
            </a:r>
            <a:r>
              <a:rPr lang="en-US" sz="2800" dirty="0">
                <a:sym typeface="Symbol"/>
              </a:rPr>
              <a:t/>
            </a:r>
            <a:br>
              <a:rPr lang="en-US" sz="2800" dirty="0">
                <a:sym typeface="Symbol"/>
              </a:rPr>
            </a:br>
            <a:r>
              <a:rPr lang="en-US" sz="2800" dirty="0" smtClean="0">
                <a:cs typeface="Times New Roman" charset="0"/>
              </a:rPr>
              <a:t>everything near boundary)</a:t>
            </a:r>
            <a:endParaRPr lang="en-US" sz="2800" baseline="-25000" dirty="0" smtClean="0">
              <a:latin typeface="Times New Roman"/>
              <a:cs typeface="Times New Roman"/>
            </a:endParaRPr>
          </a:p>
          <a:p>
            <a:pPr>
              <a:tabLst>
                <a:tab pos="1035050" algn="l"/>
              </a:tabLst>
            </a:pPr>
            <a:endParaRPr lang="en-US" sz="2800" dirty="0" smtClean="0">
              <a:cs typeface="Times New Roman" charset="0"/>
            </a:endParaRPr>
          </a:p>
        </p:txBody>
      </p:sp>
      <p:sp>
        <p:nvSpPr>
          <p:cNvPr id="1564" name="Content Placeholder 1"/>
          <p:cNvSpPr txBox="1">
            <a:spLocks/>
          </p:cNvSpPr>
          <p:nvPr/>
        </p:nvSpPr>
        <p:spPr>
          <a:xfrm>
            <a:off x="24097" y="4512333"/>
            <a:ext cx="5744169" cy="96779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1035050" algn="l"/>
              </a:tabLst>
            </a:pPr>
            <a:r>
              <a:rPr lang="en-US" sz="2800" dirty="0">
                <a:cs typeface="Times New Roman" charset="0"/>
              </a:rPr>
              <a:t>Combined with Eve’s </a:t>
            </a:r>
            <a:br>
              <a:rPr lang="en-US" sz="2800" dirty="0">
                <a:cs typeface="Times New Roman" charset="0"/>
              </a:rPr>
            </a:br>
            <a:r>
              <a:rPr lang="en-US" sz="2800" dirty="0">
                <a:cs typeface="Times New Roman" charset="0"/>
              </a:rPr>
              <a:t>knowledge of the </a:t>
            </a:r>
            <a:br>
              <a:rPr lang="en-US" sz="2800" dirty="0">
                <a:cs typeface="Times New Roman" charset="0"/>
              </a:rPr>
            </a:br>
            <a:r>
              <a:rPr lang="en-US" sz="2800" dirty="0">
                <a:cs typeface="Times New Roman" charset="0"/>
              </a:rPr>
              <a:t>distribution it reveals </a:t>
            </a:r>
            <a:br>
              <a:rPr lang="en-US" sz="2800" dirty="0">
                <a:cs typeface="Times New Roman" charset="0"/>
              </a:rPr>
            </a:br>
            <a:r>
              <a:rPr lang="en-US" sz="2800" dirty="0">
                <a:cs typeface="Times New Roman" charset="0"/>
              </a:rPr>
              <a:t>everything about </a:t>
            </a:r>
            <a:r>
              <a:rPr lang="en-US" sz="2800" i="1" dirty="0">
                <a:latin typeface="Times New Roman"/>
                <a:cs typeface="Times New Roman"/>
              </a:rPr>
              <a:t>w</a:t>
            </a:r>
            <a:r>
              <a:rPr lang="en-US" sz="2800" baseline="-25000" dirty="0">
                <a:latin typeface="Times New Roman"/>
                <a:cs typeface="Times New Roman"/>
              </a:rPr>
              <a:t>0</a:t>
            </a:r>
            <a:r>
              <a:rPr lang="en-US" sz="2800" dirty="0">
                <a:cs typeface="Times New Roman" charset="0"/>
              </a:rPr>
              <a:t> </a:t>
            </a:r>
            <a:br>
              <a:rPr lang="en-US" sz="2800" dirty="0">
                <a:cs typeface="Times New Roman" charset="0"/>
              </a:rPr>
            </a:br>
            <a:endParaRPr lang="en-US" sz="2800" dirty="0">
              <a:cs typeface="Times New Roman" charset="0"/>
            </a:endParaRPr>
          </a:p>
        </p:txBody>
      </p:sp>
      <p:sp>
        <p:nvSpPr>
          <p:cNvPr id="1527" name="Content Placeholder 1"/>
          <p:cNvSpPr txBox="1">
            <a:spLocks/>
          </p:cNvSpPr>
          <p:nvPr/>
        </p:nvSpPr>
        <p:spPr>
          <a:xfrm>
            <a:off x="4921624" y="2446015"/>
            <a:ext cx="4249686" cy="14549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tabLst>
                <a:tab pos="1035050" algn="l"/>
              </a:tabLst>
            </a:pPr>
            <a:r>
              <a:rPr lang="en-US" sz="2800" u="sng" dirty="0" smtClean="0">
                <a:cs typeface="Times New Roman" charset="0"/>
              </a:rPr>
              <a:t>Theorem</a:t>
            </a:r>
            <a:r>
              <a:rPr lang="en-US" sz="2800" dirty="0" smtClean="0">
                <a:cs typeface="Times New Roman" charset="0"/>
              </a:rPr>
              <a:t>: </a:t>
            </a:r>
            <a:br>
              <a:rPr lang="en-US" sz="2800" dirty="0" smtClean="0">
                <a:cs typeface="Times New Roman" charset="0"/>
              </a:rPr>
            </a:br>
            <a:r>
              <a:rPr lang="en-US" sz="2800" dirty="0" smtClean="0">
                <a:sym typeface="Symbol"/>
              </a:rPr>
              <a:t></a:t>
            </a:r>
            <a:r>
              <a:rPr lang="en-US" sz="2800" dirty="0" smtClean="0"/>
              <a:t> </a:t>
            </a:r>
            <a:r>
              <a:rPr lang="en-US" sz="2800" dirty="0" smtClean="0">
                <a:cs typeface="Times New Roman" charset="0"/>
              </a:rPr>
              <a:t>family </a:t>
            </a:r>
            <a:r>
              <a:rPr lang="en-US" sz="2800" dirty="0" smtClean="0">
                <a:latin typeface="Times New Roman"/>
                <a:cs typeface="Times New Roman"/>
              </a:rPr>
              <a:t>{</a:t>
            </a:r>
            <a:r>
              <a:rPr lang="en-US" sz="2800" i="1" dirty="0" smtClean="0">
                <a:latin typeface="Times New Roman"/>
                <a:cs typeface="Times New Roman"/>
              </a:rPr>
              <a:t>W</a:t>
            </a:r>
            <a:r>
              <a:rPr lang="en-US" sz="2800" dirty="0" smtClean="0">
                <a:latin typeface="Times New Roman"/>
                <a:cs typeface="Times New Roman"/>
              </a:rPr>
              <a:t>}</a:t>
            </a:r>
            <a:r>
              <a:rPr lang="en-US" sz="2800" dirty="0" smtClean="0">
                <a:cs typeface="Times New Roman" charset="0"/>
              </a:rPr>
              <a:t> </a:t>
            </a:r>
            <a:br>
              <a:rPr lang="en-US" sz="2800" dirty="0" smtClean="0">
                <a:cs typeface="Times New Roman" charset="0"/>
              </a:rPr>
            </a:br>
            <a:r>
              <a:rPr lang="en-US" sz="2800" dirty="0" smtClean="0">
                <a:cs typeface="Times New Roman" charset="0"/>
              </a:rPr>
              <a:t>with linear </a:t>
            </a:r>
            <a:r>
              <a:rPr lang="en-US" sz="2800" i="1" dirty="0" err="1" smtClean="0">
                <a:latin typeface="Times New Roman"/>
                <a:cs typeface="Times New Roman"/>
              </a:rPr>
              <a:t>H</a:t>
            </a:r>
            <a:r>
              <a:rPr lang="en-US" sz="2800" i="1" baseline="-25000" dirty="0" err="1" smtClean="0">
                <a:sym typeface="Symbol"/>
              </a:rPr>
              <a:t>fuzz</a:t>
            </a:r>
            <a:r>
              <a:rPr lang="en-US" sz="2800" dirty="0" smtClean="0">
                <a:latin typeface="Times New Roman"/>
                <a:cs typeface="Times New Roman"/>
              </a:rPr>
              <a:t>(</a:t>
            </a:r>
            <a:r>
              <a:rPr lang="en-US" sz="2800" i="1" dirty="0" smtClean="0">
                <a:latin typeface="Times New Roman"/>
                <a:cs typeface="Times New Roman"/>
              </a:rPr>
              <a:t>W</a:t>
            </a:r>
            <a:r>
              <a:rPr lang="en-US" sz="2800" dirty="0">
                <a:latin typeface="Times New Roman"/>
                <a:cs typeface="Times New Roman"/>
              </a:rPr>
              <a:t>)</a:t>
            </a:r>
            <a:r>
              <a:rPr lang="en-US" sz="2800" i="1" dirty="0">
                <a:latin typeface="Times New Roman"/>
                <a:cs typeface="Times New Roman"/>
              </a:rPr>
              <a:t> </a:t>
            </a:r>
            <a:r>
              <a:rPr lang="en-US" sz="2800" i="1" dirty="0" smtClean="0">
                <a:latin typeface="Times New Roman"/>
                <a:cs typeface="Times New Roman"/>
              </a:rPr>
              <a:t/>
            </a:r>
            <a:br>
              <a:rPr lang="en-US" sz="2800" i="1" dirty="0" smtClean="0">
                <a:latin typeface="Times New Roman"/>
                <a:cs typeface="Times New Roman"/>
              </a:rPr>
            </a:br>
            <a:r>
              <a:rPr lang="en-US" sz="2800" dirty="0" err="1" smtClean="0">
                <a:cs typeface="Times New Roman" charset="0"/>
              </a:rPr>
              <a:t>s.t.</a:t>
            </a:r>
            <a:r>
              <a:rPr lang="en-US" sz="2800" dirty="0" smtClean="0">
                <a:cs typeface="Times New Roman" charset="0"/>
              </a:rPr>
              <a:t> any </a:t>
            </a:r>
            <a:r>
              <a:rPr lang="en-US" sz="2800" i="1" dirty="0" smtClean="0">
                <a:latin typeface="Times New Roman"/>
                <a:cs typeface="Times New Roman"/>
              </a:rPr>
              <a:t>Gen</a:t>
            </a:r>
            <a:r>
              <a:rPr lang="en-US" sz="2800" dirty="0" smtClean="0">
                <a:latin typeface="Times New Roman"/>
                <a:cs typeface="Times New Roman"/>
              </a:rPr>
              <a:t>, </a:t>
            </a:r>
            <a:r>
              <a:rPr lang="en-US" sz="2800" i="1" dirty="0" smtClean="0">
                <a:latin typeface="Times New Roman"/>
                <a:cs typeface="Times New Roman"/>
              </a:rPr>
              <a:t>Rep</a:t>
            </a:r>
            <a:r>
              <a:rPr lang="en-US" sz="2800" dirty="0" smtClean="0">
                <a:cs typeface="Times New Roman" charset="0"/>
              </a:rPr>
              <a:t> </a:t>
            </a:r>
            <a:r>
              <a:rPr lang="en-US" sz="2800" dirty="0">
                <a:cs typeface="Times New Roman" charset="0"/>
              </a:rPr>
              <a:t/>
            </a:r>
            <a:br>
              <a:rPr lang="en-US" sz="2800" dirty="0">
                <a:cs typeface="Times New Roman" charset="0"/>
              </a:rPr>
            </a:br>
            <a:r>
              <a:rPr lang="en-US" sz="2800" dirty="0" smtClean="0">
                <a:cs typeface="Times New Roman" charset="0"/>
              </a:rPr>
              <a:t/>
            </a:r>
            <a:br>
              <a:rPr lang="en-US" sz="2800" dirty="0" smtClean="0">
                <a:cs typeface="Times New Roman" charset="0"/>
              </a:rPr>
            </a:br>
            <a:r>
              <a:rPr lang="en-US" sz="2800" dirty="0" smtClean="0">
                <a:cs typeface="Times New Roman" charset="0"/>
              </a:rPr>
              <a:t>handling a linear error rate</a:t>
            </a:r>
            <a:br>
              <a:rPr lang="en-US" sz="2800" dirty="0" smtClean="0">
                <a:cs typeface="Times New Roman" charset="0"/>
              </a:rPr>
            </a:br>
            <a:r>
              <a:rPr lang="en-US" sz="2800" dirty="0" smtClean="0">
                <a:cs typeface="Times New Roman" charset="0"/>
              </a:rPr>
              <a:t/>
            </a:r>
            <a:br>
              <a:rPr lang="en-US" sz="2800" dirty="0" smtClean="0">
                <a:cs typeface="Times New Roman" charset="0"/>
              </a:rPr>
            </a:br>
            <a:r>
              <a:rPr lang="en-US" sz="2800" dirty="0" smtClean="0">
                <a:cs typeface="Times New Roman" charset="0"/>
              </a:rPr>
              <a:t>can’t extract even 3 bits</a:t>
            </a:r>
            <a:br>
              <a:rPr lang="en-US" sz="2800" dirty="0" smtClean="0">
                <a:cs typeface="Times New Roman" charset="0"/>
              </a:rPr>
            </a:br>
            <a:r>
              <a:rPr lang="en-US" sz="2800" dirty="0" smtClean="0">
                <a:cs typeface="Times New Roman" charset="0"/>
              </a:rPr>
              <a:t>(if Rep is 100% correct)</a:t>
            </a:r>
            <a:endParaRPr lang="en-US" sz="2800" dirty="0" smtClean="0">
              <a:latin typeface="Times New Roman"/>
              <a:cs typeface="Times New Roman"/>
            </a:endParaRPr>
          </a:p>
        </p:txBody>
      </p:sp>
      <p:sp>
        <p:nvSpPr>
          <p:cNvPr id="12" name="Title 2"/>
          <p:cNvSpPr>
            <a:spLocks noGrp="1"/>
          </p:cNvSpPr>
          <p:nvPr>
            <p:ph type="title"/>
          </p:nvPr>
        </p:nvSpPr>
        <p:spPr>
          <a:xfrm>
            <a:off x="-493861" y="-235820"/>
            <a:ext cx="9887312" cy="861257"/>
          </a:xfrm>
        </p:spPr>
        <p:txBody>
          <a:bodyPr>
            <a:normAutofit/>
          </a:bodyPr>
          <a:lstStyle/>
          <a:p>
            <a:r>
              <a:rPr lang="en-US" dirty="0" smtClean="0"/>
              <a:t>Impossibility of fuzzy </a:t>
            </a:r>
            <a:r>
              <a:rPr lang="en-US" dirty="0" err="1" smtClean="0"/>
              <a:t>ext</a:t>
            </a:r>
            <a:r>
              <a:rPr lang="en-US" dirty="0" smtClean="0"/>
              <a:t> for this family</a:t>
            </a:r>
            <a:endParaRPr lang="en-US" i="1" dirty="0">
              <a:latin typeface="Times New Roman"/>
              <a:cs typeface="Times New Roman"/>
            </a:endParaRPr>
          </a:p>
        </p:txBody>
      </p:sp>
      <p:sp>
        <p:nvSpPr>
          <p:cNvPr id="3" name="Slide Number Placeholder 2"/>
          <p:cNvSpPr>
            <a:spLocks noGrp="1"/>
          </p:cNvSpPr>
          <p:nvPr>
            <p:ph type="sldNum" sz="quarter" idx="12"/>
          </p:nvPr>
        </p:nvSpPr>
        <p:spPr/>
        <p:txBody>
          <a:bodyPr/>
          <a:lstStyle/>
          <a:p>
            <a:fld id="{9ED7421F-71E7-F748-8E9F-5BC3CDBE49C2}" type="slidenum">
              <a:rPr lang="en-US" smtClean="0"/>
              <a:t>28</a:t>
            </a:fld>
            <a:endParaRPr lang="en-US"/>
          </a:p>
        </p:txBody>
      </p:sp>
    </p:spTree>
    <p:extLst>
      <p:ext uri="{BB962C8B-B14F-4D97-AF65-F5344CB8AC3E}">
        <p14:creationId xmlns:p14="http://schemas.microsoft.com/office/powerpoint/2010/main" val="37825739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 name="Rounded Rectangle 1536"/>
          <p:cNvSpPr/>
          <p:nvPr/>
        </p:nvSpPr>
        <p:spPr>
          <a:xfrm>
            <a:off x="4894314" y="1907151"/>
            <a:ext cx="4137707" cy="4715218"/>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8" name="Content Placeholder 1"/>
          <p:cNvSpPr txBox="1">
            <a:spLocks/>
          </p:cNvSpPr>
          <p:nvPr/>
        </p:nvSpPr>
        <p:spPr>
          <a:xfrm>
            <a:off x="-8480" y="2335512"/>
            <a:ext cx="4852592" cy="479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1035050" algn="l"/>
              </a:tabLst>
            </a:pPr>
            <a:endParaRPr lang="en-US" sz="2800" dirty="0" smtClean="0">
              <a:cs typeface="Times New Roman" charset="0"/>
            </a:endParaRPr>
          </a:p>
        </p:txBody>
      </p:sp>
      <p:sp>
        <p:nvSpPr>
          <p:cNvPr id="1563" name="Content Placeholder 1"/>
          <p:cNvSpPr txBox="1">
            <a:spLocks/>
          </p:cNvSpPr>
          <p:nvPr/>
        </p:nvSpPr>
        <p:spPr>
          <a:xfrm>
            <a:off x="104106" y="3422794"/>
            <a:ext cx="5333888" cy="479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1035050" algn="l"/>
              </a:tabLst>
            </a:pPr>
            <a:r>
              <a:rPr lang="en-US" sz="2800" dirty="0" smtClean="0">
                <a:cs typeface="Times New Roman" charset="0"/>
              </a:rPr>
              <a:t>Obtain similar result, but</a:t>
            </a:r>
          </a:p>
          <a:p>
            <a:pPr marL="457200" lvl="1" indent="0">
              <a:buNone/>
              <a:tabLst>
                <a:tab pos="1035050" algn="l"/>
              </a:tabLst>
            </a:pPr>
            <a:r>
              <a:rPr lang="en-US" sz="2400" dirty="0" smtClean="0">
                <a:cs typeface="Times New Roman" charset="0"/>
              </a:rPr>
              <a:t>+  100% correctness not required</a:t>
            </a:r>
          </a:p>
          <a:p>
            <a:pPr lvl="1">
              <a:tabLst>
                <a:tab pos="1035050" algn="l"/>
              </a:tabLst>
            </a:pPr>
            <a:r>
              <a:rPr lang="en-US" sz="2400" dirty="0" smtClean="0">
                <a:cs typeface="Times New Roman" charset="0"/>
              </a:rPr>
              <a:t>Parameters hidden by “linear”</a:t>
            </a:r>
            <a:br>
              <a:rPr lang="en-US" sz="2400" dirty="0" smtClean="0">
                <a:cs typeface="Times New Roman" charset="0"/>
              </a:rPr>
            </a:br>
            <a:r>
              <a:rPr lang="en-US" sz="2400" dirty="0" smtClean="0">
                <a:cs typeface="Times New Roman" charset="0"/>
              </a:rPr>
              <a:t>are worse</a:t>
            </a:r>
            <a:endParaRPr lang="en-US" sz="2800" dirty="0" smtClean="0">
              <a:cs typeface="Times New Roman" charset="0"/>
            </a:endParaRPr>
          </a:p>
        </p:txBody>
      </p:sp>
      <p:sp>
        <p:nvSpPr>
          <p:cNvPr id="1527" name="Content Placeholder 1"/>
          <p:cNvSpPr txBox="1">
            <a:spLocks/>
          </p:cNvSpPr>
          <p:nvPr/>
        </p:nvSpPr>
        <p:spPr>
          <a:xfrm>
            <a:off x="4921624" y="2446015"/>
            <a:ext cx="4249686" cy="14549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tabLst>
                <a:tab pos="1035050" algn="l"/>
              </a:tabLst>
            </a:pPr>
            <a:r>
              <a:rPr lang="en-US" sz="2800" u="sng" dirty="0" smtClean="0">
                <a:cs typeface="Times New Roman" charset="0"/>
              </a:rPr>
              <a:t>Theorem</a:t>
            </a:r>
            <a:r>
              <a:rPr lang="en-US" sz="2800" dirty="0" smtClean="0">
                <a:cs typeface="Times New Roman" charset="0"/>
              </a:rPr>
              <a:t>: </a:t>
            </a:r>
            <a:br>
              <a:rPr lang="en-US" sz="2800" dirty="0" smtClean="0">
                <a:cs typeface="Times New Roman" charset="0"/>
              </a:rPr>
            </a:br>
            <a:r>
              <a:rPr lang="en-US" sz="2800" dirty="0" smtClean="0">
                <a:sym typeface="Symbol"/>
              </a:rPr>
              <a:t></a:t>
            </a:r>
            <a:r>
              <a:rPr lang="en-US" sz="2800" dirty="0" smtClean="0"/>
              <a:t> </a:t>
            </a:r>
            <a:r>
              <a:rPr lang="en-US" sz="2800" dirty="0" smtClean="0">
                <a:cs typeface="Times New Roman" charset="0"/>
              </a:rPr>
              <a:t>family </a:t>
            </a:r>
            <a:r>
              <a:rPr lang="en-US" sz="2800" dirty="0" smtClean="0">
                <a:latin typeface="Times New Roman"/>
                <a:cs typeface="Times New Roman"/>
              </a:rPr>
              <a:t>{</a:t>
            </a:r>
            <a:r>
              <a:rPr lang="en-US" sz="2800" i="1" dirty="0" smtClean="0">
                <a:latin typeface="Times New Roman"/>
                <a:cs typeface="Times New Roman"/>
              </a:rPr>
              <a:t>W</a:t>
            </a:r>
            <a:r>
              <a:rPr lang="en-US" sz="2800" dirty="0" smtClean="0">
                <a:latin typeface="Times New Roman"/>
                <a:cs typeface="Times New Roman"/>
              </a:rPr>
              <a:t>}</a:t>
            </a:r>
            <a:br>
              <a:rPr lang="en-US" sz="2800" dirty="0" smtClean="0">
                <a:latin typeface="Times New Roman"/>
                <a:cs typeface="Times New Roman"/>
              </a:rPr>
            </a:br>
            <a:r>
              <a:rPr lang="en-US" sz="2800" dirty="0" smtClean="0">
                <a:cs typeface="Times New Roman" charset="0"/>
              </a:rPr>
              <a:t>with linear </a:t>
            </a:r>
            <a:r>
              <a:rPr lang="en-US" sz="2800" i="1" dirty="0" err="1" smtClean="0">
                <a:latin typeface="Times New Roman"/>
                <a:cs typeface="Times New Roman"/>
              </a:rPr>
              <a:t>H</a:t>
            </a:r>
            <a:r>
              <a:rPr lang="en-US" sz="2800" i="1" baseline="-25000" dirty="0" err="1" smtClean="0">
                <a:sym typeface="Symbol"/>
              </a:rPr>
              <a:t>fuzz</a:t>
            </a:r>
            <a:r>
              <a:rPr lang="en-US" sz="2800" dirty="0" smtClean="0">
                <a:latin typeface="Times New Roman"/>
                <a:cs typeface="Times New Roman"/>
              </a:rPr>
              <a:t>(</a:t>
            </a:r>
            <a:r>
              <a:rPr lang="en-US" sz="2800" i="1" dirty="0" smtClean="0">
                <a:latin typeface="Times New Roman"/>
                <a:cs typeface="Times New Roman"/>
              </a:rPr>
              <a:t>W</a:t>
            </a:r>
            <a:r>
              <a:rPr lang="en-US" sz="2800" dirty="0" smtClean="0">
                <a:latin typeface="Times New Roman"/>
                <a:cs typeface="Times New Roman"/>
              </a:rPr>
              <a:t>)</a:t>
            </a:r>
            <a:br>
              <a:rPr lang="en-US" sz="2800" dirty="0" smtClean="0">
                <a:latin typeface="Times New Roman"/>
                <a:cs typeface="Times New Roman"/>
              </a:rPr>
            </a:br>
            <a:r>
              <a:rPr lang="en-US" sz="2800" dirty="0" err="1" smtClean="0">
                <a:cs typeface="Times New Roman" charset="0"/>
              </a:rPr>
              <a:t>s.t.</a:t>
            </a:r>
            <a:r>
              <a:rPr lang="en-US" sz="2800" dirty="0" smtClean="0">
                <a:cs typeface="Times New Roman" charset="0"/>
              </a:rPr>
              <a:t> any </a:t>
            </a:r>
            <a:r>
              <a:rPr lang="en-US" sz="2800" i="1" dirty="0" smtClean="0">
                <a:latin typeface="Times New Roman"/>
                <a:cs typeface="Times New Roman"/>
              </a:rPr>
              <a:t>Gen</a:t>
            </a:r>
            <a:r>
              <a:rPr lang="en-US" sz="2800" dirty="0" smtClean="0">
                <a:latin typeface="Times New Roman"/>
                <a:cs typeface="Times New Roman"/>
              </a:rPr>
              <a:t>, </a:t>
            </a:r>
            <a:r>
              <a:rPr lang="en-US" sz="2800" i="1" dirty="0" smtClean="0">
                <a:latin typeface="Times New Roman"/>
                <a:cs typeface="Times New Roman"/>
              </a:rPr>
              <a:t>Rep</a:t>
            </a:r>
            <a:r>
              <a:rPr lang="en-US" sz="2800" dirty="0" smtClean="0">
                <a:cs typeface="Times New Roman" charset="0"/>
              </a:rPr>
              <a:t> </a:t>
            </a:r>
            <a:r>
              <a:rPr lang="en-US" sz="2800" dirty="0">
                <a:cs typeface="Times New Roman" charset="0"/>
              </a:rPr>
              <a:t/>
            </a:r>
            <a:br>
              <a:rPr lang="en-US" sz="2800" dirty="0">
                <a:cs typeface="Times New Roman" charset="0"/>
              </a:rPr>
            </a:br>
            <a:r>
              <a:rPr lang="en-US" sz="2800" dirty="0" smtClean="0">
                <a:cs typeface="Times New Roman" charset="0"/>
              </a:rPr>
              <a:t/>
            </a:r>
            <a:br>
              <a:rPr lang="en-US" sz="2800" dirty="0" smtClean="0">
                <a:cs typeface="Times New Roman" charset="0"/>
              </a:rPr>
            </a:br>
            <a:r>
              <a:rPr lang="en-US" sz="2800" dirty="0" smtClean="0">
                <a:cs typeface="Times New Roman" charset="0"/>
              </a:rPr>
              <a:t>handling a linear error rate</a:t>
            </a:r>
            <a:br>
              <a:rPr lang="en-US" sz="2800" dirty="0" smtClean="0">
                <a:cs typeface="Times New Roman" charset="0"/>
              </a:rPr>
            </a:br>
            <a:r>
              <a:rPr lang="en-US" sz="2800" dirty="0" smtClean="0">
                <a:cs typeface="Times New Roman" charset="0"/>
              </a:rPr>
              <a:t/>
            </a:r>
            <a:br>
              <a:rPr lang="en-US" sz="2800" dirty="0" smtClean="0">
                <a:cs typeface="Times New Roman" charset="0"/>
              </a:rPr>
            </a:br>
            <a:r>
              <a:rPr lang="en-US" sz="2800" dirty="0" smtClean="0">
                <a:cs typeface="Times New Roman" charset="0"/>
              </a:rPr>
              <a:t>can’t extract even 3 bits</a:t>
            </a:r>
            <a:br>
              <a:rPr lang="en-US" sz="2800" dirty="0" smtClean="0">
                <a:cs typeface="Times New Roman" charset="0"/>
              </a:rPr>
            </a:br>
            <a:r>
              <a:rPr lang="en-US" sz="2800" dirty="0" smtClean="0">
                <a:cs typeface="Times New Roman" charset="0"/>
              </a:rPr>
              <a:t>(if Rep is 100% correct)</a:t>
            </a:r>
            <a:endParaRPr lang="en-US" sz="2800" dirty="0" smtClean="0">
              <a:latin typeface="Times New Roman"/>
              <a:cs typeface="Times New Roman"/>
            </a:endParaRPr>
          </a:p>
        </p:txBody>
      </p:sp>
      <p:cxnSp>
        <p:nvCxnSpPr>
          <p:cNvPr id="3" name="Straight Connector 2"/>
          <p:cNvCxnSpPr/>
          <p:nvPr/>
        </p:nvCxnSpPr>
        <p:spPr>
          <a:xfrm>
            <a:off x="4983576" y="6139164"/>
            <a:ext cx="344850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1" name="Title 2"/>
          <p:cNvSpPr>
            <a:spLocks noGrp="1"/>
          </p:cNvSpPr>
          <p:nvPr>
            <p:ph type="title"/>
          </p:nvPr>
        </p:nvSpPr>
        <p:spPr>
          <a:xfrm>
            <a:off x="-493861" y="-235820"/>
            <a:ext cx="9887312" cy="861257"/>
          </a:xfrm>
        </p:spPr>
        <p:txBody>
          <a:bodyPr>
            <a:normAutofit/>
          </a:bodyPr>
          <a:lstStyle/>
          <a:p>
            <a:r>
              <a:rPr lang="en-US" dirty="0" smtClean="0"/>
              <a:t>Alternative family</a:t>
            </a:r>
            <a:endParaRPr lang="en-US" i="1" dirty="0">
              <a:latin typeface="Times New Roman"/>
              <a:cs typeface="Times New Roman"/>
            </a:endParaRPr>
          </a:p>
        </p:txBody>
      </p:sp>
      <p:sp>
        <p:nvSpPr>
          <p:cNvPr id="13" name="Content Placeholder 1"/>
          <p:cNvSpPr txBox="1">
            <a:spLocks/>
          </p:cNvSpPr>
          <p:nvPr/>
        </p:nvSpPr>
        <p:spPr>
          <a:xfrm>
            <a:off x="112011" y="1568435"/>
            <a:ext cx="5581595" cy="479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1035050" algn="l"/>
              </a:tabLst>
            </a:pPr>
            <a:r>
              <a:rPr lang="en-US" sz="2800" dirty="0" smtClean="0">
                <a:cs typeface="Times New Roman" charset="0"/>
              </a:rPr>
              <a:t>Use [</a:t>
            </a:r>
            <a:r>
              <a:rPr lang="en-US" sz="2800" dirty="0" err="1" smtClean="0">
                <a:cs typeface="Times New Roman" charset="0"/>
              </a:rPr>
              <a:t>Holenstein</a:t>
            </a:r>
            <a:r>
              <a:rPr lang="en-US" sz="2800" dirty="0" smtClean="0">
                <a:cs typeface="Times New Roman" charset="0"/>
              </a:rPr>
              <a:t>-Renner 05]</a:t>
            </a:r>
            <a:br>
              <a:rPr lang="en-US" sz="2800" dirty="0" smtClean="0">
                <a:cs typeface="Times New Roman" charset="0"/>
              </a:rPr>
            </a:br>
            <a:r>
              <a:rPr lang="en-US" sz="2800" dirty="0" smtClean="0">
                <a:cs typeface="Times New Roman" charset="0"/>
              </a:rPr>
              <a:t>result on impossibility of</a:t>
            </a:r>
            <a:br>
              <a:rPr lang="en-US" sz="2800" dirty="0" smtClean="0">
                <a:cs typeface="Times New Roman" charset="0"/>
              </a:rPr>
            </a:br>
            <a:r>
              <a:rPr lang="en-US" sz="2800" dirty="0" smtClean="0">
                <a:cs typeface="Times New Roman" charset="0"/>
              </a:rPr>
              <a:t>key agreement from</a:t>
            </a:r>
            <a:br>
              <a:rPr lang="en-US" sz="2800" dirty="0" smtClean="0">
                <a:cs typeface="Times New Roman" charset="0"/>
              </a:rPr>
            </a:br>
            <a:r>
              <a:rPr lang="en-US" sz="2800" dirty="0" smtClean="0">
                <a:cs typeface="Times New Roman" charset="0"/>
              </a:rPr>
              <a:t>bit-fixing sources</a:t>
            </a:r>
          </a:p>
        </p:txBody>
      </p:sp>
      <p:cxnSp>
        <p:nvCxnSpPr>
          <p:cNvPr id="14" name="Straight Connector 13"/>
          <p:cNvCxnSpPr/>
          <p:nvPr/>
        </p:nvCxnSpPr>
        <p:spPr>
          <a:xfrm flipV="1">
            <a:off x="6575229" y="3495675"/>
            <a:ext cx="0" cy="276946"/>
          </a:xfrm>
          <a:prstGeom prst="line">
            <a:avLst/>
          </a:prstGeom>
          <a:ln>
            <a:solidFill>
              <a:schemeClr val="accent2"/>
            </a:solidFill>
            <a:head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453904" y="4716679"/>
            <a:ext cx="0" cy="311858"/>
          </a:xfrm>
          <a:prstGeom prst="line">
            <a:avLst/>
          </a:prstGeom>
          <a:ln>
            <a:solidFill>
              <a:schemeClr val="accent2"/>
            </a:solidFill>
            <a:headEnd type="triangle"/>
          </a:ln>
          <a:effectLst/>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9ED7421F-71E7-F748-8E9F-5BC3CDBE49C2}" type="slidenum">
              <a:rPr lang="en-US" smtClean="0"/>
              <a:t>29</a:t>
            </a:fld>
            <a:endParaRPr lang="en-US"/>
          </a:p>
        </p:txBody>
      </p:sp>
    </p:spTree>
    <p:extLst>
      <p:ext uri="{BB962C8B-B14F-4D97-AF65-F5344CB8AC3E}">
        <p14:creationId xmlns:p14="http://schemas.microsoft.com/office/powerpoint/2010/main" val="370538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6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6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6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3" grpId="0" build="p" bldLvl="2"/>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xfrm>
            <a:off x="457200" y="-129437"/>
            <a:ext cx="8229600" cy="1143000"/>
          </a:xfrm>
        </p:spPr>
        <p:txBody>
          <a:bodyPr>
            <a:normAutofit fontScale="90000"/>
          </a:bodyPr>
          <a:lstStyle/>
          <a:p>
            <a:r>
              <a:rPr lang="en-US" dirty="0" smtClean="0">
                <a:latin typeface="Arial" charset="0"/>
              </a:rPr>
              <a:t>Key Derivation from Noisy Sources</a:t>
            </a:r>
            <a:endParaRPr lang="en-US" dirty="0">
              <a:latin typeface="Arial" charset="0"/>
            </a:endParaRPr>
          </a:p>
        </p:txBody>
      </p:sp>
      <p:sp>
        <p:nvSpPr>
          <p:cNvPr id="8" name="Text Box 4"/>
          <p:cNvSpPr txBox="1">
            <a:spLocks noChangeArrowheads="1"/>
          </p:cNvSpPr>
          <p:nvPr/>
        </p:nvSpPr>
        <p:spPr bwMode="auto">
          <a:xfrm>
            <a:off x="780966" y="783958"/>
            <a:ext cx="1531937"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type="none" w="lg" len="lg"/>
              </a14:hiddenLine>
            </a:ext>
            <a:ext uri="{AF507438-7753-43e0-B8FC-AC1667EBCBE1}">
              <a14:hiddenEffects xmlns:a14="http://schemas.microsoft.com/office/drawing/2010/main" xmlns="">
                <a:effectLst>
                  <a:outerShdw blurRad="63500" dist="107763" dir="2700000" algn="ctr" rotWithShape="0">
                    <a:srgbClr val="000000">
                      <a:alpha val="74998"/>
                    </a:srgbClr>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Text" lastClr="000000"/>
                </a:solidFill>
                <a:effectLst/>
                <a:uLnTx/>
                <a:uFillTx/>
              </a:rPr>
              <a:t>Alice</a:t>
            </a:r>
            <a:endParaRPr kumimoji="0" lang="en-US" sz="2800" b="0" i="0" u="none" strike="noStrike" kern="0" cap="none" spc="0" normalizeH="0" baseline="0" noProof="0" dirty="0">
              <a:ln>
                <a:noFill/>
              </a:ln>
              <a:solidFill>
                <a:sysClr val="windowText" lastClr="000000"/>
              </a:solidFill>
              <a:effectLst/>
              <a:uLnTx/>
              <a:uFillTx/>
            </a:endParaRPr>
          </a:p>
        </p:txBody>
      </p:sp>
      <p:sp>
        <p:nvSpPr>
          <p:cNvPr id="9" name="Text Box 5"/>
          <p:cNvSpPr txBox="1">
            <a:spLocks noChangeArrowheads="1"/>
          </p:cNvSpPr>
          <p:nvPr/>
        </p:nvSpPr>
        <p:spPr bwMode="auto">
          <a:xfrm>
            <a:off x="6718660" y="783958"/>
            <a:ext cx="90134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type="none" w="lg" len="lg"/>
              </a14:hiddenLine>
            </a:ext>
            <a:ext uri="{AF507438-7753-43e0-B8FC-AC1667EBCBE1}">
              <a14:hiddenEffects xmlns:a14="http://schemas.microsoft.com/office/drawing/2010/main" xmlns="">
                <a:effectLst>
                  <a:outerShdw blurRad="63500" dist="107763" dir="2700000" algn="ctr" rotWithShape="0">
                    <a:srgbClr val="000000">
                      <a:alpha val="74998"/>
                    </a:srgbClr>
                  </a:outerShdw>
                </a:effectLst>
              </a14:hiddenEffects>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Text" lastClr="000000"/>
                </a:solidFill>
                <a:effectLst/>
                <a:uLnTx/>
                <a:uFillTx/>
              </a:rPr>
              <a:t>Bob</a:t>
            </a:r>
            <a:endParaRPr kumimoji="0" lang="en-US" sz="2800" b="0" i="0" u="none" strike="noStrike" kern="0" cap="none" spc="0" normalizeH="0" baseline="0" noProof="0" dirty="0">
              <a:ln>
                <a:noFill/>
              </a:ln>
              <a:solidFill>
                <a:sysClr val="windowText" lastClr="000000"/>
              </a:solidFill>
              <a:effectLst/>
              <a:uLnTx/>
              <a:uFillTx/>
            </a:endParaRPr>
          </a:p>
        </p:txBody>
      </p:sp>
      <p:sp>
        <p:nvSpPr>
          <p:cNvPr id="15" name="Text Box 4"/>
          <p:cNvSpPr txBox="1">
            <a:spLocks noChangeArrowheads="1"/>
          </p:cNvSpPr>
          <p:nvPr/>
        </p:nvSpPr>
        <p:spPr bwMode="auto">
          <a:xfrm>
            <a:off x="2933345" y="2515712"/>
            <a:ext cx="3664752"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type="none" w="lg" len="lg"/>
              </a14:hiddenLine>
            </a:ext>
            <a:ext uri="{AF507438-7753-43e0-B8FC-AC1667EBCBE1}">
              <a14:hiddenEffects xmlns:a14="http://schemas.microsoft.com/office/drawing/2010/main" xmlns="">
                <a:effectLst>
                  <a:outerShdw blurRad="63500" dist="107763" dir="2700000" algn="ctr" rotWithShape="0">
                    <a:srgbClr val="000000">
                      <a:alpha val="74998"/>
                    </a:srgbClr>
                  </a:outerShdw>
                </a:effectLst>
              </a14:hiddenEffects>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kern="0" dirty="0" smtClean="0">
                <a:solidFill>
                  <a:sysClr val="windowText" lastClr="000000"/>
                </a:solidFill>
              </a:rPr>
              <a:t>Non-Tampering </a:t>
            </a:r>
            <a:r>
              <a:rPr kumimoji="0" lang="en-US" sz="2800" b="0" i="0" u="none" strike="noStrike" kern="0" cap="none" spc="0" normalizeH="0" baseline="0" noProof="0" dirty="0" smtClean="0">
                <a:ln>
                  <a:noFill/>
                </a:ln>
                <a:solidFill>
                  <a:sysClr val="windowText" lastClr="000000"/>
                </a:solidFill>
                <a:effectLst/>
                <a:uLnTx/>
                <a:uFillTx/>
              </a:rPr>
              <a:t>Eve</a:t>
            </a:r>
            <a:endParaRPr kumimoji="0" lang="en-US" sz="2800" b="0" i="0" u="none" strike="noStrike" kern="0" cap="none" spc="0" normalizeH="0" baseline="0" noProof="0" dirty="0">
              <a:ln>
                <a:noFill/>
              </a:ln>
              <a:solidFill>
                <a:sysClr val="windowText" lastClr="000000"/>
              </a:solidFill>
              <a:effectLst/>
              <a:uLnTx/>
              <a:uFillTx/>
            </a:endParaRPr>
          </a:p>
        </p:txBody>
      </p:sp>
      <p:sp>
        <p:nvSpPr>
          <p:cNvPr id="17" name="Arc 22"/>
          <p:cNvSpPr>
            <a:spLocks/>
          </p:cNvSpPr>
          <p:nvPr/>
        </p:nvSpPr>
        <p:spPr bwMode="auto">
          <a:xfrm>
            <a:off x="2933345" y="2103612"/>
            <a:ext cx="1085196" cy="5249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chemeClr val="tx1"/>
            </a:solidFill>
            <a:round/>
            <a:headEnd/>
            <a:tailEnd type="triangl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107763" dir="2700000" algn="ctr" rotWithShape="0">
                    <a:srgbClr val="000000">
                      <a:alpha val="74998"/>
                    </a:srgbClr>
                  </a:outerShdw>
                </a:effectLst>
              </a14:hiddenEffects>
            </a:ext>
          </a:extLst>
        </p:spPr>
        <p:txBody>
          <a:bodyPr wrap="square" anchor="ctr">
            <a:spAutoFit/>
          </a:bodyPr>
          <a:lstStyle/>
          <a:p>
            <a:endParaRPr lang="en-US"/>
          </a:p>
        </p:txBody>
      </p:sp>
      <p:sp>
        <p:nvSpPr>
          <p:cNvPr id="3" name="Slide Number Placeholder 2"/>
          <p:cNvSpPr>
            <a:spLocks noGrp="1"/>
          </p:cNvSpPr>
          <p:nvPr>
            <p:ph type="sldNum" sz="quarter" idx="12"/>
          </p:nvPr>
        </p:nvSpPr>
        <p:spPr/>
        <p:txBody>
          <a:bodyPr/>
          <a:lstStyle/>
          <a:p>
            <a:fld id="{9ED7421F-71E7-F748-8E9F-5BC3CDBE49C2}" type="slidenum">
              <a:rPr lang="en-US" smtClean="0"/>
              <a:t>3</a:t>
            </a:fld>
            <a:endParaRPr lang="en-US"/>
          </a:p>
        </p:txBody>
      </p:sp>
      <p:pic>
        <p:nvPicPr>
          <p:cNvPr id="16" name="Picture 15"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966" y="1363330"/>
            <a:ext cx="1354667" cy="1354667"/>
          </a:xfrm>
          <a:prstGeom prst="rect">
            <a:avLst/>
          </a:prstGeom>
        </p:spPr>
      </p:pic>
      <p:sp>
        <p:nvSpPr>
          <p:cNvPr id="19" name="Rectangle 18"/>
          <p:cNvSpPr/>
          <p:nvPr/>
        </p:nvSpPr>
        <p:spPr>
          <a:xfrm>
            <a:off x="1089467" y="2754614"/>
            <a:ext cx="647533" cy="584776"/>
          </a:xfrm>
          <a:prstGeom prst="rect">
            <a:avLst/>
          </a:prstGeom>
        </p:spPr>
        <p:txBody>
          <a:bodyPr wrap="none">
            <a:spAutoFit/>
          </a:bodyPr>
          <a:lstStyle/>
          <a:p>
            <a:r>
              <a:rPr lang="en-US" sz="3200" i="1" dirty="0" smtClean="0">
                <a:latin typeface="Times New Roman"/>
                <a:cs typeface="Times New Roman"/>
              </a:rPr>
              <a:t>w</a:t>
            </a:r>
            <a:r>
              <a:rPr lang="en-US" sz="3200" baseline="-25000" dirty="0" smtClean="0">
                <a:latin typeface="Times New Roman"/>
                <a:cs typeface="Times New Roman"/>
              </a:rPr>
              <a:t>1</a:t>
            </a:r>
            <a:endParaRPr lang="en-US" sz="3200" dirty="0"/>
          </a:p>
        </p:txBody>
      </p:sp>
      <p:pic>
        <p:nvPicPr>
          <p:cNvPr id="20" name="Picture 19"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833" y="1344915"/>
            <a:ext cx="2145531" cy="1409699"/>
          </a:xfrm>
          <a:prstGeom prst="rect">
            <a:avLst/>
          </a:prstGeom>
        </p:spPr>
      </p:pic>
      <p:sp>
        <p:nvSpPr>
          <p:cNvPr id="21" name="Rectangle 20"/>
          <p:cNvSpPr/>
          <p:nvPr/>
        </p:nvSpPr>
        <p:spPr>
          <a:xfrm>
            <a:off x="1413234" y="2743340"/>
            <a:ext cx="647533" cy="584776"/>
          </a:xfrm>
          <a:prstGeom prst="rect">
            <a:avLst/>
          </a:prstGeom>
        </p:spPr>
        <p:txBody>
          <a:bodyPr wrap="none">
            <a:spAutoFit/>
          </a:bodyPr>
          <a:lstStyle/>
          <a:p>
            <a:r>
              <a:rPr lang="en-US" sz="3200" i="1" dirty="0" smtClean="0">
                <a:latin typeface="Times New Roman"/>
                <a:cs typeface="Times New Roman"/>
              </a:rPr>
              <a:t>w</a:t>
            </a:r>
            <a:r>
              <a:rPr lang="en-US" sz="3200" baseline="-25000" dirty="0" smtClean="0">
                <a:latin typeface="Times New Roman"/>
                <a:cs typeface="Times New Roman"/>
              </a:rPr>
              <a:t>0</a:t>
            </a:r>
            <a:endParaRPr lang="en-US" sz="3200" dirty="0"/>
          </a:p>
        </p:txBody>
      </p:sp>
      <p:cxnSp>
        <p:nvCxnSpPr>
          <p:cNvPr id="22" name="Straight Arrow Connector 21"/>
          <p:cNvCxnSpPr/>
          <p:nvPr/>
        </p:nvCxnSpPr>
        <p:spPr>
          <a:xfrm>
            <a:off x="2506876" y="1690628"/>
            <a:ext cx="326806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flipV="1">
            <a:off x="2506876" y="1890831"/>
            <a:ext cx="3268061" cy="39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2506876" y="2095356"/>
            <a:ext cx="3268061" cy="120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1083732" y="2717997"/>
            <a:ext cx="0" cy="8212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7546258" y="2754614"/>
            <a:ext cx="0" cy="8212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1840955" y="3699241"/>
            <a:ext cx="5196231" cy="2062103"/>
          </a:xfrm>
          <a:prstGeom prst="rect">
            <a:avLst/>
          </a:prstGeom>
          <a:noFill/>
        </p:spPr>
        <p:txBody>
          <a:bodyPr wrap="none" rtlCol="0">
            <a:spAutoFit/>
          </a:bodyPr>
          <a:lstStyle/>
          <a:p>
            <a:r>
              <a:rPr lang="en-US" sz="2800" dirty="0" smtClean="0"/>
              <a:t>Parties agree on cryptographic key</a:t>
            </a:r>
          </a:p>
          <a:p>
            <a:pPr lvl="0"/>
            <a:r>
              <a:rPr lang="en-US" sz="2400" kern="0" dirty="0">
                <a:cs typeface="Times New Roman"/>
              </a:rPr>
              <a:t>[</a:t>
            </a:r>
            <a:r>
              <a:rPr lang="en-US" sz="2400" kern="0" dirty="0" err="1">
                <a:cs typeface="Times New Roman"/>
              </a:rPr>
              <a:t>Wyner</a:t>
            </a:r>
            <a:r>
              <a:rPr lang="en-US" sz="2400" kern="0" dirty="0">
                <a:cs typeface="Times New Roman"/>
              </a:rPr>
              <a:t> 75]… </a:t>
            </a:r>
            <a:br>
              <a:rPr lang="en-US" sz="2400" kern="0" dirty="0">
                <a:cs typeface="Times New Roman"/>
              </a:rPr>
            </a:br>
            <a:r>
              <a:rPr lang="en-US" sz="2400" kern="0" dirty="0">
                <a:cs typeface="Times New Roman"/>
              </a:rPr>
              <a:t>[Bennett-Brassard-Robert 86]… </a:t>
            </a:r>
            <a:br>
              <a:rPr lang="en-US" sz="2400" kern="0" dirty="0">
                <a:cs typeface="Times New Roman"/>
              </a:rPr>
            </a:br>
            <a:r>
              <a:rPr lang="en-US" sz="2400" kern="0" dirty="0">
                <a:cs typeface="Times New Roman"/>
              </a:rPr>
              <a:t>[Maurer 93]…</a:t>
            </a:r>
            <a:endParaRPr lang="en-US" sz="2400" kern="0" dirty="0"/>
          </a:p>
          <a:p>
            <a:endParaRPr lang="en-US" sz="2800" dirty="0"/>
          </a:p>
        </p:txBody>
      </p:sp>
    </p:spTree>
    <p:extLst>
      <p:ext uri="{BB962C8B-B14F-4D97-AF65-F5344CB8AC3E}">
        <p14:creationId xmlns:p14="http://schemas.microsoft.com/office/powerpoint/2010/main" val="72578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grpId="1" nodeType="clickEffect">
                                  <p:stCondLst>
                                    <p:cond delay="0"/>
                                  </p:stCondLst>
                                  <p:childTnLst>
                                    <p:animMotion origin="layout" path="M -5.55556E-7 -2.59259E-6 L 0.58316 0.00185 " pathEditMode="relative" rAng="0" ptsTypes="AA">
                                      <p:cBhvr>
                                        <p:cTn id="24" dur="2000" fill="hold"/>
                                        <p:tgtEl>
                                          <p:spTgt spid="21"/>
                                        </p:tgtEl>
                                        <p:attrNameLst>
                                          <p:attrName>ppt_x</p:attrName>
                                          <p:attrName>ppt_y</p:attrName>
                                        </p:attrNameLst>
                                      </p:cBhvr>
                                      <p:rCtr x="29149" y="93"/>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dissolve">
                                      <p:cBhvr>
                                        <p:cTn id="46" dur="500"/>
                                        <p:tgtEl>
                                          <p:spTgt spid="1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dissolve">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5" grpId="0"/>
      <p:bldP spid="17" grpId="0" animBg="1"/>
      <p:bldP spid="19" grpId="0"/>
      <p:bldP spid="21" grpId="0"/>
      <p:bldP spid="21" grpId="1"/>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91" y="-303690"/>
            <a:ext cx="8890000" cy="1143000"/>
          </a:xfrm>
        </p:spPr>
        <p:txBody>
          <a:bodyPr>
            <a:normAutofit/>
          </a:bodyPr>
          <a:lstStyle/>
          <a:p>
            <a:r>
              <a:rPr lang="en-US" dirty="0" smtClean="0"/>
              <a:t>Summary</a:t>
            </a:r>
            <a:endParaRPr lang="en-US" dirty="0"/>
          </a:p>
        </p:txBody>
      </p:sp>
      <p:sp>
        <p:nvSpPr>
          <p:cNvPr id="7" name="Oval 6"/>
          <p:cNvSpPr/>
          <p:nvPr/>
        </p:nvSpPr>
        <p:spPr>
          <a:xfrm>
            <a:off x="5090063" y="2248709"/>
            <a:ext cx="2194560" cy="2194560"/>
          </a:xfrm>
          <a:prstGeom prst="ellipse">
            <a:avLst/>
          </a:prstGeom>
          <a:noFill/>
          <a:ln>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bwMode="auto">
          <a:xfrm>
            <a:off x="5538611" y="309172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1" name="Rectangle 10"/>
          <p:cNvSpPr/>
          <p:nvPr/>
        </p:nvSpPr>
        <p:spPr>
          <a:xfrm>
            <a:off x="6122204" y="2799475"/>
            <a:ext cx="588739" cy="523220"/>
          </a:xfrm>
          <a:prstGeom prst="rect">
            <a:avLst/>
          </a:prstGeom>
        </p:spPr>
        <p:txBody>
          <a:bodyPr wrap="none">
            <a:spAutoFit/>
          </a:bodyPr>
          <a:lstStyle/>
          <a:p>
            <a:r>
              <a:rPr lang="en-US" sz="2800" i="1" dirty="0">
                <a:solidFill>
                  <a:srgbClr val="FF0000"/>
                </a:solidFill>
                <a:latin typeface="Times New Roman"/>
                <a:cs typeface="Times New Roman"/>
              </a:rPr>
              <a:t>w</a:t>
            </a:r>
            <a:r>
              <a:rPr lang="en-US" sz="2800" baseline="-25000" dirty="0">
                <a:solidFill>
                  <a:srgbClr val="FF0000"/>
                </a:solidFill>
                <a:latin typeface="Times New Roman"/>
                <a:cs typeface="Times New Roman"/>
              </a:rPr>
              <a:t>1</a:t>
            </a:r>
            <a:endParaRPr lang="en-US" sz="2800" dirty="0">
              <a:solidFill>
                <a:srgbClr val="FF0000"/>
              </a:solidFill>
            </a:endParaRPr>
          </a:p>
        </p:txBody>
      </p:sp>
      <p:sp>
        <p:nvSpPr>
          <p:cNvPr id="12" name="Oval 11"/>
          <p:cNvSpPr/>
          <p:nvPr/>
        </p:nvSpPr>
        <p:spPr bwMode="auto">
          <a:xfrm>
            <a:off x="6197285" y="237297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3" name="Oval 12"/>
          <p:cNvSpPr/>
          <p:nvPr/>
        </p:nvSpPr>
        <p:spPr bwMode="auto">
          <a:xfrm>
            <a:off x="7052731" y="1891225"/>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4" name="Oval 13"/>
          <p:cNvSpPr/>
          <p:nvPr/>
        </p:nvSpPr>
        <p:spPr bwMode="auto">
          <a:xfrm>
            <a:off x="6114282" y="4692630"/>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 name="Oval 14"/>
          <p:cNvSpPr/>
          <p:nvPr/>
        </p:nvSpPr>
        <p:spPr bwMode="auto">
          <a:xfrm>
            <a:off x="7554335" y="467196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6" name="Oval 15"/>
          <p:cNvSpPr/>
          <p:nvPr/>
        </p:nvSpPr>
        <p:spPr bwMode="auto">
          <a:xfrm>
            <a:off x="5549343" y="150495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7" name="Oval 16"/>
          <p:cNvSpPr/>
          <p:nvPr/>
        </p:nvSpPr>
        <p:spPr bwMode="auto">
          <a:xfrm>
            <a:off x="7806154" y="2471383"/>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8" name="Oval 17"/>
          <p:cNvSpPr/>
          <p:nvPr/>
        </p:nvSpPr>
        <p:spPr bwMode="auto">
          <a:xfrm>
            <a:off x="5484122" y="467628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9" name="Oval 18"/>
          <p:cNvSpPr/>
          <p:nvPr/>
        </p:nvSpPr>
        <p:spPr bwMode="auto">
          <a:xfrm>
            <a:off x="6732431" y="3912633"/>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20" name="Oval 19"/>
          <p:cNvSpPr/>
          <p:nvPr/>
        </p:nvSpPr>
        <p:spPr bwMode="auto">
          <a:xfrm>
            <a:off x="7254001" y="237297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21" name="Oval 20"/>
          <p:cNvSpPr/>
          <p:nvPr/>
        </p:nvSpPr>
        <p:spPr bwMode="auto">
          <a:xfrm>
            <a:off x="5657082" y="448200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22" name="Oval 21"/>
          <p:cNvSpPr/>
          <p:nvPr/>
        </p:nvSpPr>
        <p:spPr bwMode="auto">
          <a:xfrm>
            <a:off x="6771797" y="4407920"/>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23" name="Oval 22"/>
          <p:cNvSpPr/>
          <p:nvPr/>
        </p:nvSpPr>
        <p:spPr bwMode="auto">
          <a:xfrm>
            <a:off x="5995742" y="1891225"/>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24" name="Oval 23"/>
          <p:cNvSpPr/>
          <p:nvPr/>
        </p:nvSpPr>
        <p:spPr bwMode="auto">
          <a:xfrm>
            <a:off x="6103319" y="3275705"/>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31" name="Straight Arrow Connector 30"/>
          <p:cNvCxnSpPr/>
          <p:nvPr/>
        </p:nvCxnSpPr>
        <p:spPr bwMode="auto">
          <a:xfrm flipV="1">
            <a:off x="6294395" y="3305618"/>
            <a:ext cx="1297154" cy="32385"/>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32" name="Straight Arrow Connector 31"/>
          <p:cNvCxnSpPr/>
          <p:nvPr/>
        </p:nvCxnSpPr>
        <p:spPr bwMode="auto">
          <a:xfrm flipV="1">
            <a:off x="8254429" y="3294017"/>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34" name="Rectangle 33"/>
          <p:cNvSpPr/>
          <p:nvPr/>
        </p:nvSpPr>
        <p:spPr>
          <a:xfrm>
            <a:off x="8317927" y="2777527"/>
            <a:ext cx="365760" cy="453423"/>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8294435" y="2777527"/>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sp>
        <p:nvSpPr>
          <p:cNvPr id="37" name="Trapezoid 36"/>
          <p:cNvSpPr/>
          <p:nvPr/>
        </p:nvSpPr>
        <p:spPr bwMode="auto">
          <a:xfrm rot="5400000">
            <a:off x="7598739" y="2927770"/>
            <a:ext cx="668853" cy="627770"/>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38" name="TextBox 37"/>
          <p:cNvSpPr txBox="1"/>
          <p:nvPr/>
        </p:nvSpPr>
        <p:spPr>
          <a:xfrm>
            <a:off x="7564239" y="2978163"/>
            <a:ext cx="874893" cy="523220"/>
          </a:xfrm>
          <a:prstGeom prst="rect">
            <a:avLst/>
          </a:prstGeom>
          <a:noFill/>
        </p:spPr>
        <p:txBody>
          <a:bodyPr wrap="none" rtlCol="0">
            <a:spAutoFit/>
          </a:bodyPr>
          <a:lstStyle/>
          <a:p>
            <a:r>
              <a:rPr lang="en-US" sz="2800" i="1" dirty="0" smtClean="0">
                <a:solidFill>
                  <a:srgbClr val="000000"/>
                </a:solidFill>
                <a:latin typeface="Times New Roman"/>
                <a:cs typeface="Times New Roman"/>
              </a:rPr>
              <a:t>Rep</a:t>
            </a:r>
            <a:endParaRPr lang="en-US" sz="2800" i="1" dirty="0">
              <a:solidFill>
                <a:srgbClr val="000000"/>
              </a:solidFill>
              <a:latin typeface="Times New Roman"/>
              <a:cs typeface="Times New Roman"/>
            </a:endParaRPr>
          </a:p>
        </p:txBody>
      </p:sp>
      <p:cxnSp>
        <p:nvCxnSpPr>
          <p:cNvPr id="40" name="Straight Arrow Connector 39"/>
          <p:cNvCxnSpPr/>
          <p:nvPr/>
        </p:nvCxnSpPr>
        <p:spPr bwMode="auto">
          <a:xfrm flipH="1" flipV="1">
            <a:off x="5829303" y="2340924"/>
            <a:ext cx="324662" cy="934781"/>
          </a:xfrm>
          <a:prstGeom prst="straightConnector1">
            <a:avLst/>
          </a:prstGeom>
          <a:solidFill>
            <a:schemeClr val="accent1"/>
          </a:solidFill>
          <a:ln w="9525" cap="flat" cmpd="sng" algn="ctr">
            <a:solidFill>
              <a:schemeClr val="tx1"/>
            </a:solidFill>
            <a:prstDash val="dash"/>
            <a:round/>
            <a:headEnd type="triangle" w="lg" len="lg"/>
            <a:tailEnd type="triangle" w="lg" len="lg"/>
          </a:ln>
          <a:effectLst/>
          <a:extLst/>
        </p:spPr>
      </p:cxnSp>
      <p:sp>
        <p:nvSpPr>
          <p:cNvPr id="41" name="Rectangle 40"/>
          <p:cNvSpPr/>
          <p:nvPr/>
        </p:nvSpPr>
        <p:spPr>
          <a:xfrm rot="4179712">
            <a:off x="5667747" y="2607513"/>
            <a:ext cx="389850" cy="523220"/>
          </a:xfrm>
          <a:prstGeom prst="rect">
            <a:avLst/>
          </a:prstGeom>
        </p:spPr>
        <p:txBody>
          <a:bodyPr wrap="none">
            <a:spAutoFit/>
          </a:bodyPr>
          <a:lstStyle/>
          <a:p>
            <a:r>
              <a:rPr lang="en-US" sz="2800" dirty="0" smtClean="0">
                <a:latin typeface="Times New Roman"/>
                <a:cs typeface="Times New Roman"/>
              </a:rPr>
              <a:t> </a:t>
            </a:r>
            <a:r>
              <a:rPr lang="en-US" sz="2800" i="1" dirty="0" smtClean="0">
                <a:latin typeface="Times New Roman"/>
                <a:cs typeface="Times New Roman"/>
              </a:rPr>
              <a:t>t</a:t>
            </a:r>
            <a:endParaRPr lang="en-US" sz="2800" dirty="0">
              <a:cs typeface="Calibri"/>
            </a:endParaRPr>
          </a:p>
        </p:txBody>
      </p:sp>
      <p:sp>
        <p:nvSpPr>
          <p:cNvPr id="29" name="TextBox 28"/>
          <p:cNvSpPr txBox="1"/>
          <p:nvPr/>
        </p:nvSpPr>
        <p:spPr>
          <a:xfrm>
            <a:off x="0" y="754407"/>
            <a:ext cx="9867207" cy="523220"/>
          </a:xfrm>
          <a:prstGeom prst="rect">
            <a:avLst/>
          </a:prstGeom>
          <a:noFill/>
        </p:spPr>
        <p:txBody>
          <a:bodyPr wrap="square" rtlCol="0">
            <a:spAutoFit/>
          </a:bodyPr>
          <a:lstStyle/>
          <a:p>
            <a:pPr marL="342900" indent="-342900">
              <a:buFont typeface="Arial"/>
              <a:buChar char="•"/>
            </a:pPr>
            <a:r>
              <a:rPr lang="en-US" sz="2800" dirty="0" smtClean="0"/>
              <a:t>Natural and </a:t>
            </a:r>
            <a:r>
              <a:rPr lang="en-US" sz="2800" dirty="0" err="1" smtClean="0"/>
              <a:t>nec</a:t>
            </a:r>
            <a:r>
              <a:rPr lang="en-US" sz="2800" dirty="0" smtClean="0"/>
              <a:t>. notion:   </a:t>
            </a:r>
            <a:r>
              <a:rPr lang="en-US" sz="2800" i="1" dirty="0" err="1" smtClean="0">
                <a:latin typeface="Times New Roman"/>
                <a:cs typeface="Times New Roman"/>
              </a:rPr>
              <a:t>H</a:t>
            </a:r>
            <a:r>
              <a:rPr lang="en-US" sz="2800" baseline="-25000" dirty="0" err="1" smtClean="0">
                <a:latin typeface="Times New Roman"/>
                <a:cs typeface="Times New Roman"/>
              </a:rPr>
              <a:t>fuzz</a:t>
            </a:r>
            <a:r>
              <a:rPr lang="en-US" sz="2800" dirty="0" smtClean="0">
                <a:latin typeface="Times New Roman"/>
                <a:cs typeface="Times New Roman"/>
              </a:rPr>
              <a:t>(</a:t>
            </a:r>
            <a:r>
              <a:rPr lang="en-US" sz="2800" i="1" dirty="0" smtClean="0">
                <a:latin typeface="Times New Roman"/>
                <a:cs typeface="Times New Roman"/>
              </a:rPr>
              <a:t>W</a:t>
            </a:r>
            <a:r>
              <a:rPr lang="en-US" sz="2800" dirty="0" smtClean="0">
                <a:latin typeface="Times New Roman"/>
                <a:cs typeface="Times New Roman"/>
              </a:rPr>
              <a:t>) = </a:t>
            </a:r>
            <a:r>
              <a:rPr lang="en-US" sz="2800" dirty="0">
                <a:solidFill>
                  <a:prstClr val="black"/>
                </a:solidFill>
                <a:latin typeface="Times New Roman"/>
                <a:cs typeface="Times New Roman"/>
              </a:rPr>
              <a:t>−log max </a:t>
            </a:r>
            <a:r>
              <a:rPr lang="en-US" sz="2800" dirty="0" err="1">
                <a:solidFill>
                  <a:prstClr val="black"/>
                </a:solidFill>
                <a:latin typeface="Times New Roman"/>
                <a:cs typeface="Times New Roman"/>
              </a:rPr>
              <a:t>Pr</a:t>
            </a:r>
            <a:r>
              <a:rPr lang="en-US" sz="2800" dirty="0">
                <a:solidFill>
                  <a:prstClr val="black"/>
                </a:solidFill>
                <a:latin typeface="Times New Roman"/>
                <a:cs typeface="Times New Roman"/>
              </a:rPr>
              <a:t>[</a:t>
            </a:r>
            <a:r>
              <a:rPr lang="en-US" sz="2800" i="1" dirty="0">
                <a:solidFill>
                  <a:prstClr val="black"/>
                </a:solidFill>
                <a:latin typeface="Times New Roman"/>
                <a:cs typeface="Times New Roman"/>
              </a:rPr>
              <a:t>W</a:t>
            </a:r>
            <a:r>
              <a:rPr lang="en-US" sz="2800" baseline="-25000" dirty="0">
                <a:latin typeface="Times New Roman"/>
                <a:cs typeface="Times New Roman"/>
                <a:sym typeface="Symbol"/>
              </a:rPr>
              <a:t> </a:t>
            </a:r>
            <a:r>
              <a:rPr lang="en-US" sz="2800" dirty="0">
                <a:latin typeface="Times New Roman"/>
                <a:cs typeface="Times New Roman"/>
                <a:sym typeface="Symbol"/>
              </a:rPr>
              <a:t> </a:t>
            </a:r>
            <a:r>
              <a:rPr lang="en-US" sz="2800" i="1" dirty="0" err="1">
                <a:latin typeface="Times New Roman"/>
                <a:cs typeface="Times New Roman"/>
                <a:sym typeface="Symbol"/>
              </a:rPr>
              <a:t>B</a:t>
            </a:r>
            <a:r>
              <a:rPr lang="en-US" sz="2800" i="1" baseline="-25000" dirty="0" err="1">
                <a:solidFill>
                  <a:prstClr val="black"/>
                </a:solidFill>
                <a:latin typeface="Times New Roman"/>
                <a:cs typeface="Times New Roman"/>
              </a:rPr>
              <a:t>t</a:t>
            </a:r>
            <a:r>
              <a:rPr lang="en-US" sz="2800" dirty="0">
                <a:solidFill>
                  <a:prstClr val="black"/>
                </a:solidFill>
                <a:latin typeface="Times New Roman"/>
                <a:cs typeface="Times New Roman"/>
              </a:rPr>
              <a:t>]</a:t>
            </a:r>
            <a:endParaRPr lang="en-US" sz="2800" dirty="0" smtClean="0">
              <a:latin typeface="Times New Roman"/>
              <a:cs typeface="Times New Roman"/>
            </a:endParaRPr>
          </a:p>
        </p:txBody>
      </p:sp>
      <p:sp>
        <p:nvSpPr>
          <p:cNvPr id="28" name="TextBox 27"/>
          <p:cNvSpPr txBox="1"/>
          <p:nvPr/>
        </p:nvSpPr>
        <p:spPr>
          <a:xfrm>
            <a:off x="0" y="1395388"/>
            <a:ext cx="4828362" cy="523220"/>
          </a:xfrm>
          <a:prstGeom prst="rect">
            <a:avLst/>
          </a:prstGeom>
          <a:noFill/>
        </p:spPr>
        <p:txBody>
          <a:bodyPr wrap="square" rtlCol="0">
            <a:spAutoFit/>
          </a:bodyPr>
          <a:lstStyle/>
          <a:p>
            <a:pPr marL="342900" indent="-342900">
              <a:buFont typeface="Arial"/>
              <a:buChar char="•"/>
            </a:pPr>
            <a:r>
              <a:rPr lang="en-US" sz="2800" dirty="0" smtClean="0"/>
              <a:t>Sufficient w/ comp. sec.</a:t>
            </a:r>
            <a:endParaRPr lang="en-US" sz="2800" dirty="0">
              <a:latin typeface="Times New Roman"/>
              <a:cs typeface="Times New Roman"/>
            </a:endParaRPr>
          </a:p>
        </p:txBody>
      </p:sp>
      <p:sp>
        <p:nvSpPr>
          <p:cNvPr id="30" name="TextBox 29"/>
          <p:cNvSpPr txBox="1"/>
          <p:nvPr/>
        </p:nvSpPr>
        <p:spPr>
          <a:xfrm>
            <a:off x="0" y="1802021"/>
            <a:ext cx="4459667" cy="954107"/>
          </a:xfrm>
          <a:prstGeom prst="rect">
            <a:avLst/>
          </a:prstGeom>
          <a:noFill/>
        </p:spPr>
        <p:txBody>
          <a:bodyPr wrap="square" rtlCol="0">
            <a:spAutoFit/>
          </a:bodyPr>
          <a:lstStyle/>
          <a:p>
            <a:pPr marL="342900" indent="-342900">
              <a:buFont typeface="Arial"/>
              <a:buChar char="•"/>
            </a:pPr>
            <a:r>
              <a:rPr lang="en-US" sz="2800" dirty="0" smtClean="0"/>
              <a:t>Sufficient if dist. known</a:t>
            </a:r>
          </a:p>
          <a:p>
            <a:pPr marL="342900" indent="-342900">
              <a:buFont typeface="Arial"/>
              <a:buChar char="•"/>
            </a:pPr>
            <a:endParaRPr lang="en-US" sz="2800" dirty="0" smtClean="0">
              <a:latin typeface="Times New Roman"/>
              <a:cs typeface="Times New Roman"/>
            </a:endParaRPr>
          </a:p>
        </p:txBody>
      </p:sp>
      <p:sp>
        <p:nvSpPr>
          <p:cNvPr id="33" name="TextBox 32"/>
          <p:cNvSpPr txBox="1"/>
          <p:nvPr/>
        </p:nvSpPr>
        <p:spPr>
          <a:xfrm>
            <a:off x="-11732" y="2824366"/>
            <a:ext cx="7383890" cy="2677656"/>
          </a:xfrm>
          <a:prstGeom prst="rect">
            <a:avLst/>
          </a:prstGeom>
          <a:noFill/>
        </p:spPr>
        <p:txBody>
          <a:bodyPr wrap="square" rtlCol="0">
            <a:spAutoFit/>
          </a:bodyPr>
          <a:lstStyle/>
          <a:p>
            <a:pPr marL="342900" indent="-342900">
              <a:buFont typeface="Arial"/>
              <a:buChar char="•"/>
            </a:pPr>
            <a:r>
              <a:rPr lang="en-US" sz="2800" dirty="0" smtClean="0"/>
              <a:t>Insufficient in case of</a:t>
            </a:r>
            <a:br>
              <a:rPr lang="en-US" sz="2800" dirty="0" smtClean="0"/>
            </a:br>
            <a:r>
              <a:rPr lang="en-US" sz="2800" dirty="0" smtClean="0"/>
              <a:t>distributional uncertainty</a:t>
            </a:r>
            <a:br>
              <a:rPr lang="en-US" sz="2800" dirty="0" smtClean="0"/>
            </a:br>
            <a:r>
              <a:rPr lang="en-US" sz="2800" dirty="0" smtClean="0"/>
              <a:t>for info.-theory construction</a:t>
            </a:r>
            <a:r>
              <a:rPr lang="en-US" sz="2800" dirty="0">
                <a:cs typeface="Times New Roman"/>
              </a:rPr>
              <a:t/>
            </a:r>
            <a:br>
              <a:rPr lang="en-US" sz="2800" dirty="0">
                <a:cs typeface="Times New Roman"/>
              </a:rPr>
            </a:br>
            <a:r>
              <a:rPr lang="en-US" sz="2800" dirty="0" smtClean="0">
                <a:cs typeface="Times New Roman"/>
              </a:rPr>
              <a:t/>
            </a:r>
            <a:br>
              <a:rPr lang="en-US" sz="2800" dirty="0" smtClean="0">
                <a:cs typeface="Times New Roman"/>
              </a:rPr>
            </a:br>
            <a:r>
              <a:rPr lang="en-US" sz="2800" dirty="0" smtClean="0">
                <a:cs typeface="Times New Roman"/>
              </a:rPr>
              <a:t>(several variants of </a:t>
            </a:r>
            <a:br>
              <a:rPr lang="en-US" sz="2800" dirty="0" smtClean="0">
                <a:cs typeface="Times New Roman"/>
              </a:rPr>
            </a:br>
            <a:r>
              <a:rPr lang="en-US" sz="2800" dirty="0" smtClean="0">
                <a:cs typeface="Times New Roman"/>
              </a:rPr>
              <a:t>“insufficiency theorem”)</a:t>
            </a:r>
            <a:endParaRPr lang="en-US" sz="2800" dirty="0" smtClean="0"/>
          </a:p>
        </p:txBody>
      </p:sp>
      <p:sp>
        <p:nvSpPr>
          <p:cNvPr id="36" name="Oval 35"/>
          <p:cNvSpPr/>
          <p:nvPr/>
        </p:nvSpPr>
        <p:spPr bwMode="auto">
          <a:xfrm>
            <a:off x="6404985" y="419253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9" name="Oval 38"/>
          <p:cNvSpPr/>
          <p:nvPr/>
        </p:nvSpPr>
        <p:spPr bwMode="auto">
          <a:xfrm>
            <a:off x="5772941" y="357184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2" name="Oval 41"/>
          <p:cNvSpPr/>
          <p:nvPr/>
        </p:nvSpPr>
        <p:spPr bwMode="auto">
          <a:xfrm>
            <a:off x="5925341" y="3901763"/>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3" name="Oval 42"/>
          <p:cNvSpPr/>
          <p:nvPr/>
        </p:nvSpPr>
        <p:spPr bwMode="auto">
          <a:xfrm>
            <a:off x="5472531" y="357184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4" name="Oval 43"/>
          <p:cNvSpPr/>
          <p:nvPr/>
        </p:nvSpPr>
        <p:spPr bwMode="auto">
          <a:xfrm>
            <a:off x="6667032" y="2685410"/>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7" name="TextBox 46"/>
          <p:cNvSpPr txBox="1"/>
          <p:nvPr/>
        </p:nvSpPr>
        <p:spPr>
          <a:xfrm>
            <a:off x="150091" y="5498576"/>
            <a:ext cx="9717117" cy="523220"/>
          </a:xfrm>
          <a:prstGeom prst="rect">
            <a:avLst/>
          </a:prstGeom>
          <a:noFill/>
        </p:spPr>
        <p:txBody>
          <a:bodyPr wrap="square" rtlCol="0">
            <a:spAutoFit/>
          </a:bodyPr>
          <a:lstStyle/>
          <a:p>
            <a:pPr marL="342900" indent="-342900">
              <a:buFont typeface="Arial"/>
              <a:buChar char="•"/>
            </a:pPr>
            <a:r>
              <a:rPr lang="en-US" sz="2800" dirty="0" smtClean="0"/>
              <a:t>Q: can we provide computational sec. w/ weaker </a:t>
            </a:r>
            <a:r>
              <a:rPr lang="en-US" sz="2800" dirty="0" err="1" smtClean="0"/>
              <a:t>assump</a:t>
            </a:r>
            <a:r>
              <a:rPr lang="en-US" sz="2800" dirty="0" smtClean="0"/>
              <a:t>.?</a:t>
            </a:r>
          </a:p>
        </p:txBody>
      </p:sp>
      <p:sp>
        <p:nvSpPr>
          <p:cNvPr id="4" name="Slide Number Placeholder 3"/>
          <p:cNvSpPr>
            <a:spLocks noGrp="1"/>
          </p:cNvSpPr>
          <p:nvPr>
            <p:ph type="sldNum" sz="quarter" idx="12"/>
          </p:nvPr>
        </p:nvSpPr>
        <p:spPr/>
        <p:txBody>
          <a:bodyPr/>
          <a:lstStyle/>
          <a:p>
            <a:fld id="{9ED7421F-71E7-F748-8E9F-5BC3CDBE49C2}" type="slidenum">
              <a:rPr lang="en-US" smtClean="0"/>
              <a:t>30</a:t>
            </a:fld>
            <a:endParaRPr lang="en-US"/>
          </a:p>
        </p:txBody>
      </p:sp>
    </p:spTree>
    <p:extLst>
      <p:ext uri="{BB962C8B-B14F-4D97-AF65-F5344CB8AC3E}">
        <p14:creationId xmlns:p14="http://schemas.microsoft.com/office/powerpoint/2010/main" val="84817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34" grpId="0" animBg="1"/>
      <p:bldP spid="35" grpId="0"/>
      <p:bldP spid="37" grpId="0" animBg="1"/>
      <p:bldP spid="38" grpId="0"/>
      <p:bldP spid="41" grpId="0"/>
      <p:bldP spid="29" grpId="0"/>
      <p:bldP spid="28" grpId="0"/>
      <p:bldP spid="30" grpId="0"/>
      <p:bldP spid="33" grpId="0"/>
      <p:bldP spid="36" grpId="0" animBg="1"/>
      <p:bldP spid="39" grpId="0" animBg="1"/>
      <p:bldP spid="42" grpId="0" animBg="1"/>
      <p:bldP spid="43" grpId="0" animBg="1"/>
      <p:bldP spid="44" grpId="0" animBg="1"/>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a:xfrm>
            <a:off x="3986860" y="3953481"/>
            <a:ext cx="365760" cy="457200"/>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93861" y="-201428"/>
            <a:ext cx="9887312" cy="861257"/>
          </a:xfrm>
        </p:spPr>
        <p:txBody>
          <a:bodyPr>
            <a:normAutofit/>
          </a:bodyPr>
          <a:lstStyle/>
          <a:p>
            <a:r>
              <a:rPr lang="en-US" sz="4000" dirty="0" smtClean="0"/>
              <a:t>Notation</a:t>
            </a:r>
            <a:endParaRPr lang="en-US" sz="4000" dirty="0"/>
          </a:p>
        </p:txBody>
      </p:sp>
      <p:sp>
        <p:nvSpPr>
          <p:cNvPr id="36" name="Content Placeholder 1"/>
          <p:cNvSpPr txBox="1">
            <a:spLocks/>
          </p:cNvSpPr>
          <p:nvPr/>
        </p:nvSpPr>
        <p:spPr>
          <a:xfrm>
            <a:off x="-1" y="415203"/>
            <a:ext cx="9504948" cy="285308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cs typeface="Calibri"/>
              </a:rPr>
              <a:t>Enrollment algorithm </a:t>
            </a:r>
            <a:r>
              <a:rPr lang="en-US" sz="2800" i="1" dirty="0" smtClean="0">
                <a:latin typeface="Times New Roman"/>
                <a:cs typeface="Times New Roman"/>
              </a:rPr>
              <a:t>Gen </a:t>
            </a:r>
            <a:r>
              <a:rPr lang="en-US" sz="2800" dirty="0" smtClean="0">
                <a:cs typeface="Calibri"/>
              </a:rPr>
              <a:t>(Alice): </a:t>
            </a:r>
            <a:br>
              <a:rPr lang="en-US" sz="2800" dirty="0" smtClean="0">
                <a:cs typeface="Calibri"/>
              </a:rPr>
            </a:br>
            <a:r>
              <a:rPr lang="en-US" sz="2800" dirty="0" smtClean="0">
                <a:cs typeface="Calibri"/>
              </a:rPr>
              <a:t>	Take a measurement </a:t>
            </a:r>
            <a:r>
              <a:rPr lang="en-US" sz="2800" i="1" dirty="0" smtClean="0">
                <a:latin typeface="Times New Roman"/>
                <a:cs typeface="Times New Roman"/>
              </a:rPr>
              <a:t>w</a:t>
            </a:r>
            <a:r>
              <a:rPr lang="en-US" sz="2800" baseline="-25000" dirty="0" smtClean="0">
                <a:latin typeface="Times New Roman"/>
                <a:cs typeface="Times New Roman"/>
              </a:rPr>
              <a:t>0 </a:t>
            </a:r>
            <a:r>
              <a:rPr lang="en-US" sz="2800" dirty="0" smtClean="0">
                <a:cs typeface="Calibri"/>
              </a:rPr>
              <a:t>from the source </a:t>
            </a:r>
            <a:r>
              <a:rPr lang="en-US" sz="2800" i="1" dirty="0" smtClean="0">
                <a:latin typeface="Times New Roman"/>
                <a:cs typeface="Times New Roman"/>
              </a:rPr>
              <a:t>W</a:t>
            </a:r>
            <a:r>
              <a:rPr lang="en-US" sz="2800" dirty="0" smtClean="0">
                <a:cs typeface="Calibri"/>
              </a:rPr>
              <a:t>. </a:t>
            </a:r>
            <a:br>
              <a:rPr lang="en-US" sz="2800" dirty="0" smtClean="0">
                <a:cs typeface="Calibri"/>
              </a:rPr>
            </a:br>
            <a:r>
              <a:rPr lang="en-US" sz="2800" dirty="0" smtClean="0">
                <a:cs typeface="Calibri"/>
              </a:rPr>
              <a:t>	Produce random key </a:t>
            </a:r>
            <a:r>
              <a:rPr lang="en-US" sz="2800" i="1" dirty="0" smtClean="0">
                <a:latin typeface="Times New Roman" charset="0"/>
                <a:ea typeface="Times New Roman" charset="0"/>
                <a:cs typeface="Times New Roman" charset="0"/>
              </a:rPr>
              <a:t>r</a:t>
            </a:r>
            <a:r>
              <a:rPr lang="en-US" sz="2800" dirty="0" smtClean="0">
                <a:cs typeface="Calibri"/>
              </a:rPr>
              <a:t> and </a:t>
            </a:r>
            <a:r>
              <a:rPr lang="en-US" sz="2800" dirty="0" err="1" smtClean="0">
                <a:cs typeface="Calibri"/>
              </a:rPr>
              <a:t>nonsecret</a:t>
            </a:r>
            <a:r>
              <a:rPr lang="en-US" sz="2800" dirty="0" smtClean="0">
                <a:cs typeface="Calibri"/>
              </a:rPr>
              <a:t> value </a:t>
            </a:r>
            <a:r>
              <a:rPr lang="en-US" sz="2800" i="1" dirty="0" smtClean="0">
                <a:latin typeface="Times New Roman"/>
                <a:cs typeface="Times New Roman"/>
              </a:rPr>
              <a:t>p</a:t>
            </a:r>
            <a:r>
              <a:rPr lang="en-US" sz="2800" dirty="0" smtClean="0">
                <a:cs typeface="Calibri"/>
              </a:rPr>
              <a:t>.</a:t>
            </a:r>
          </a:p>
          <a:p>
            <a:r>
              <a:rPr lang="en-US" sz="2800" dirty="0" smtClean="0">
                <a:cs typeface="Calibri"/>
              </a:rPr>
              <a:t>Subsequent algorithm </a:t>
            </a:r>
            <a:r>
              <a:rPr lang="en-US" sz="2800" i="1" dirty="0" smtClean="0">
                <a:latin typeface="Times New Roman"/>
                <a:cs typeface="Times New Roman"/>
              </a:rPr>
              <a:t>Rep </a:t>
            </a:r>
            <a:r>
              <a:rPr lang="en-US" sz="2800" dirty="0" smtClean="0">
                <a:cs typeface="Calibri"/>
              </a:rPr>
              <a:t>(Bob)</a:t>
            </a:r>
            <a:r>
              <a:rPr lang="en-US" sz="2800" dirty="0" smtClean="0">
                <a:latin typeface="Times New Roman"/>
                <a:cs typeface="Times New Roman"/>
              </a:rPr>
              <a:t>:</a:t>
            </a:r>
            <a:br>
              <a:rPr lang="en-US" sz="2800" dirty="0" smtClean="0">
                <a:latin typeface="Times New Roman"/>
                <a:cs typeface="Times New Roman"/>
              </a:rPr>
            </a:br>
            <a:r>
              <a:rPr lang="en-US" sz="2800" dirty="0" smtClean="0">
                <a:latin typeface="Times New Roman"/>
                <a:cs typeface="Times New Roman"/>
              </a:rPr>
              <a:t>								</a:t>
            </a:r>
            <a:r>
              <a:rPr lang="en-US" sz="2800" dirty="0" smtClean="0">
                <a:latin typeface="Calibri"/>
                <a:cs typeface="Calibri"/>
              </a:rPr>
              <a:t> </a:t>
            </a:r>
            <a:r>
              <a:rPr lang="en-US" sz="2800" dirty="0">
                <a:latin typeface="Calibri"/>
                <a:cs typeface="Calibri"/>
              </a:rPr>
              <a:t>give same </a:t>
            </a:r>
            <a:r>
              <a:rPr lang="en-US" sz="2800" dirty="0" smtClean="0">
                <a:latin typeface="Calibri"/>
                <a:cs typeface="Calibri"/>
              </a:rPr>
              <a:t>output if </a:t>
            </a:r>
            <a:r>
              <a:rPr lang="en-US" sz="2800" i="1" dirty="0">
                <a:latin typeface="Times New Roman"/>
                <a:cs typeface="Times New Roman"/>
              </a:rPr>
              <a:t>d</a:t>
            </a:r>
            <a:r>
              <a:rPr lang="en-US" sz="2800" dirty="0">
                <a:latin typeface="Times New Roman"/>
                <a:cs typeface="Times New Roman"/>
              </a:rPr>
              <a:t>(</a:t>
            </a:r>
            <a:r>
              <a:rPr lang="en-US" sz="2800" i="1" dirty="0">
                <a:latin typeface="Times New Roman"/>
                <a:cs typeface="Times New Roman"/>
              </a:rPr>
              <a:t>w</a:t>
            </a:r>
            <a:r>
              <a:rPr lang="en-US" sz="2800" baseline="-25000" dirty="0">
                <a:latin typeface="Times New Roman"/>
                <a:cs typeface="Times New Roman"/>
              </a:rPr>
              <a:t>0</a:t>
            </a:r>
            <a:r>
              <a:rPr lang="en-US" sz="2800" dirty="0">
                <a:latin typeface="Times New Roman"/>
                <a:cs typeface="Times New Roman"/>
              </a:rPr>
              <a:t>, </a:t>
            </a:r>
            <a:r>
              <a:rPr lang="en-US" sz="2800" i="1" dirty="0">
                <a:latin typeface="Times New Roman"/>
                <a:cs typeface="Times New Roman"/>
              </a:rPr>
              <a:t>w</a:t>
            </a:r>
            <a:r>
              <a:rPr lang="en-US" sz="2800" baseline="-25000" dirty="0">
                <a:latin typeface="Times New Roman"/>
                <a:cs typeface="Times New Roman"/>
              </a:rPr>
              <a:t>1</a:t>
            </a:r>
            <a:r>
              <a:rPr lang="en-US" sz="2800" dirty="0">
                <a:latin typeface="Times New Roman"/>
                <a:cs typeface="Times New Roman"/>
              </a:rPr>
              <a:t>) &lt; </a:t>
            </a:r>
            <a:r>
              <a:rPr lang="en-US" sz="2800" i="1" dirty="0" smtClean="0">
                <a:latin typeface="Times New Roman"/>
                <a:cs typeface="Times New Roman"/>
              </a:rPr>
              <a:t>t</a:t>
            </a:r>
            <a:endParaRPr lang="en-US" sz="2800" dirty="0">
              <a:cs typeface="Calibri"/>
            </a:endParaRPr>
          </a:p>
          <a:p>
            <a:endParaRPr lang="en-US" sz="2800" dirty="0" smtClean="0">
              <a:cs typeface="Calibri"/>
            </a:endParaRPr>
          </a:p>
          <a:p>
            <a:endParaRPr lang="en-US" sz="2800" dirty="0" smtClean="0">
              <a:latin typeface="Times New Roman"/>
              <a:cs typeface="Times New Roman"/>
            </a:endParaRPr>
          </a:p>
        </p:txBody>
      </p:sp>
      <p:sp>
        <p:nvSpPr>
          <p:cNvPr id="68" name="Rectangle 67"/>
          <p:cNvSpPr/>
          <p:nvPr/>
        </p:nvSpPr>
        <p:spPr>
          <a:xfrm>
            <a:off x="586982" y="4753521"/>
            <a:ext cx="352425" cy="3586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2" name="Straight Arrow Connector 71"/>
          <p:cNvCxnSpPr/>
          <p:nvPr/>
        </p:nvCxnSpPr>
        <p:spPr bwMode="auto">
          <a:xfrm flipV="1">
            <a:off x="436466" y="5208129"/>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73" name="Straight Arrow Connector 72"/>
          <p:cNvCxnSpPr/>
          <p:nvPr/>
        </p:nvCxnSpPr>
        <p:spPr bwMode="auto">
          <a:xfrm>
            <a:off x="3309097" y="4454159"/>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74" name="Straight Arrow Connector 73"/>
          <p:cNvCxnSpPr/>
          <p:nvPr/>
        </p:nvCxnSpPr>
        <p:spPr bwMode="auto">
          <a:xfrm>
            <a:off x="3318526" y="5599597"/>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79" name="Straight Arrow Connector 78"/>
          <p:cNvCxnSpPr/>
          <p:nvPr/>
        </p:nvCxnSpPr>
        <p:spPr bwMode="auto">
          <a:xfrm flipV="1">
            <a:off x="939407" y="6413144"/>
            <a:ext cx="4056117"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81" name="Straight Arrow Connector 80"/>
          <p:cNvCxnSpPr/>
          <p:nvPr/>
        </p:nvCxnSpPr>
        <p:spPr bwMode="auto">
          <a:xfrm flipV="1">
            <a:off x="7511451" y="5432586"/>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83" name="TextBox 82"/>
          <p:cNvSpPr txBox="1"/>
          <p:nvPr/>
        </p:nvSpPr>
        <p:spPr>
          <a:xfrm>
            <a:off x="525611" y="4674202"/>
            <a:ext cx="588739" cy="523220"/>
          </a:xfrm>
          <a:prstGeom prst="rect">
            <a:avLst/>
          </a:prstGeom>
          <a:noFill/>
          <a:ln>
            <a:noFill/>
          </a:ln>
          <a:effectLst/>
        </p:spPr>
        <p:txBody>
          <a:bodyPr wrap="none" rtlCol="0">
            <a:spAutoFit/>
          </a:bodyPr>
          <a:lstStyle/>
          <a:p>
            <a:r>
              <a:rPr lang="en-US" sz="2800" i="1" dirty="0" smtClean="0">
                <a:latin typeface="Times New Roman"/>
                <a:cs typeface="Times New Roman"/>
              </a:rPr>
              <a:t>w</a:t>
            </a:r>
            <a:r>
              <a:rPr lang="en-US" sz="2800" baseline="-25000" dirty="0" smtClean="0">
                <a:latin typeface="Times New Roman"/>
                <a:cs typeface="Times New Roman"/>
              </a:rPr>
              <a:t>0</a:t>
            </a:r>
            <a:endParaRPr lang="en-US" sz="2800" baseline="-25000" dirty="0">
              <a:latin typeface="Times New Roman"/>
              <a:cs typeface="Times New Roman"/>
            </a:endParaRPr>
          </a:p>
        </p:txBody>
      </p:sp>
      <p:sp>
        <p:nvSpPr>
          <p:cNvPr id="38" name="TextBox 37"/>
          <p:cNvSpPr txBox="1"/>
          <p:nvPr/>
        </p:nvSpPr>
        <p:spPr>
          <a:xfrm>
            <a:off x="3993448" y="3979761"/>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sp>
        <p:nvSpPr>
          <p:cNvPr id="41" name="TextBox 40"/>
          <p:cNvSpPr txBox="1"/>
          <p:nvPr/>
        </p:nvSpPr>
        <p:spPr>
          <a:xfrm>
            <a:off x="3913525" y="5010236"/>
            <a:ext cx="496183" cy="523220"/>
          </a:xfrm>
          <a:prstGeom prst="rect">
            <a:avLst/>
          </a:prstGeom>
          <a:solidFill>
            <a:srgbClr val="008000"/>
          </a:solidFill>
        </p:spPr>
        <p:txBody>
          <a:bodyPr wrap="none" rtlCol="0">
            <a:spAutoFit/>
          </a:bodyPr>
          <a:lstStyle/>
          <a:p>
            <a:pPr algn="ctr"/>
            <a:r>
              <a:rPr lang="en-US" sz="2800" i="1" dirty="0" smtClean="0">
                <a:solidFill>
                  <a:srgbClr val="FFFFFF"/>
                </a:solidFill>
                <a:latin typeface="Times New Roman"/>
                <a:cs typeface="Times New Roman"/>
              </a:rPr>
              <a:t>p</a:t>
            </a:r>
            <a:endParaRPr lang="en-US" sz="2800" i="1" dirty="0">
              <a:solidFill>
                <a:srgbClr val="FFFFFF"/>
              </a:solidFill>
              <a:latin typeface="Times New Roman"/>
              <a:cs typeface="Times New Roman"/>
            </a:endParaRPr>
          </a:p>
        </p:txBody>
      </p:sp>
      <p:sp>
        <p:nvSpPr>
          <p:cNvPr id="40" name="Rectangle 39"/>
          <p:cNvSpPr/>
          <p:nvPr/>
        </p:nvSpPr>
        <p:spPr>
          <a:xfrm>
            <a:off x="7586669" y="4868418"/>
            <a:ext cx="401789" cy="479703"/>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7593257" y="4894698"/>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sp>
        <p:nvSpPr>
          <p:cNvPr id="33" name="Oval 32"/>
          <p:cNvSpPr/>
          <p:nvPr/>
        </p:nvSpPr>
        <p:spPr bwMode="auto">
          <a:xfrm>
            <a:off x="306577" y="5166615"/>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3" name="Oval 42"/>
          <p:cNvSpPr/>
          <p:nvPr/>
        </p:nvSpPr>
        <p:spPr bwMode="auto">
          <a:xfrm>
            <a:off x="785432" y="6349679"/>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4" name="Rectangle 43"/>
          <p:cNvSpPr/>
          <p:nvPr/>
        </p:nvSpPr>
        <p:spPr>
          <a:xfrm>
            <a:off x="336814" y="6149448"/>
            <a:ext cx="588739" cy="523220"/>
          </a:xfrm>
          <a:prstGeom prst="rect">
            <a:avLst/>
          </a:prstGeom>
        </p:spPr>
        <p:txBody>
          <a:bodyPr wrap="none">
            <a:spAutoFit/>
          </a:bodyPr>
          <a:lstStyle/>
          <a:p>
            <a:r>
              <a:rPr lang="en-US" sz="2800" i="1" dirty="0">
                <a:latin typeface="Times New Roman"/>
                <a:cs typeface="Times New Roman"/>
              </a:rPr>
              <a:t>w</a:t>
            </a:r>
            <a:r>
              <a:rPr lang="en-US" sz="2800" baseline="-25000" dirty="0">
                <a:latin typeface="Times New Roman"/>
                <a:cs typeface="Times New Roman"/>
              </a:rPr>
              <a:t>1</a:t>
            </a:r>
            <a:endParaRPr lang="en-US" sz="2800" dirty="0"/>
          </a:p>
        </p:txBody>
      </p:sp>
      <p:cxnSp>
        <p:nvCxnSpPr>
          <p:cNvPr id="45" name="Straight Arrow Connector 44"/>
          <p:cNvCxnSpPr>
            <a:stCxn id="43" idx="1"/>
            <a:endCxn id="33" idx="5"/>
          </p:cNvCxnSpPr>
          <p:nvPr/>
        </p:nvCxnSpPr>
        <p:spPr bwMode="auto">
          <a:xfrm flipH="1" flipV="1">
            <a:off x="417444" y="5275883"/>
            <a:ext cx="387010" cy="1092544"/>
          </a:xfrm>
          <a:prstGeom prst="straightConnector1">
            <a:avLst/>
          </a:prstGeom>
          <a:solidFill>
            <a:schemeClr val="accent1"/>
          </a:solidFill>
          <a:ln w="9525" cap="flat" cmpd="sng" algn="ctr">
            <a:solidFill>
              <a:schemeClr val="tx1"/>
            </a:solidFill>
            <a:prstDash val="dash"/>
            <a:round/>
            <a:headEnd type="triangle" w="lg" len="lg"/>
            <a:tailEnd type="triangle" w="lg" len="lg"/>
          </a:ln>
          <a:effectLst/>
          <a:extLst/>
        </p:spPr>
      </p:cxnSp>
      <p:sp>
        <p:nvSpPr>
          <p:cNvPr id="11" name="Rectangle 10"/>
          <p:cNvSpPr/>
          <p:nvPr/>
        </p:nvSpPr>
        <p:spPr>
          <a:xfrm rot="4179712">
            <a:off x="203694" y="5573239"/>
            <a:ext cx="595035" cy="523220"/>
          </a:xfrm>
          <a:prstGeom prst="rect">
            <a:avLst/>
          </a:prstGeom>
        </p:spPr>
        <p:txBody>
          <a:bodyPr wrap="none">
            <a:spAutoFit/>
          </a:bodyPr>
          <a:lstStyle/>
          <a:p>
            <a:r>
              <a:rPr lang="en-US" sz="2800" dirty="0" smtClean="0">
                <a:latin typeface="Times New Roman"/>
                <a:cs typeface="Times New Roman"/>
              </a:rPr>
              <a:t>&lt; </a:t>
            </a:r>
            <a:r>
              <a:rPr lang="en-US" sz="2800" i="1" dirty="0" smtClean="0">
                <a:latin typeface="Times New Roman"/>
                <a:cs typeface="Times New Roman"/>
              </a:rPr>
              <a:t>t</a:t>
            </a:r>
            <a:endParaRPr lang="en-US" sz="2800" dirty="0">
              <a:cs typeface="Calibri"/>
            </a:endParaRPr>
          </a:p>
        </p:txBody>
      </p:sp>
      <p:grpSp>
        <p:nvGrpSpPr>
          <p:cNvPr id="46" name="Group 45"/>
          <p:cNvGrpSpPr/>
          <p:nvPr/>
        </p:nvGrpSpPr>
        <p:grpSpPr>
          <a:xfrm>
            <a:off x="1197254" y="3847755"/>
            <a:ext cx="2111840" cy="2342700"/>
            <a:chOff x="6838074" y="2246479"/>
            <a:chExt cx="981495" cy="1803616"/>
          </a:xfrm>
        </p:grpSpPr>
        <p:sp>
          <p:nvSpPr>
            <p:cNvPr id="47" name="Trapezoid 46"/>
            <p:cNvSpPr/>
            <p:nvPr/>
          </p:nvSpPr>
          <p:spPr bwMode="auto">
            <a:xfrm rot="5400000">
              <a:off x="6589784" y="2820309"/>
              <a:ext cx="1491952" cy="967619"/>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48" name="TextBox 47"/>
            <p:cNvSpPr txBox="1"/>
            <p:nvPr/>
          </p:nvSpPr>
          <p:spPr>
            <a:xfrm>
              <a:off x="6838074" y="2246479"/>
              <a:ext cx="371070" cy="355430"/>
            </a:xfrm>
            <a:prstGeom prst="rect">
              <a:avLst/>
            </a:prstGeom>
            <a:noFill/>
          </p:spPr>
          <p:txBody>
            <a:bodyPr wrap="none" rtlCol="0">
              <a:spAutoFit/>
            </a:bodyPr>
            <a:lstStyle/>
            <a:p>
              <a:r>
                <a:rPr lang="en-US" sz="2400" i="1" dirty="0" smtClean="0">
                  <a:latin typeface="Times New Roman"/>
                  <a:cs typeface="Times New Roman"/>
                </a:rPr>
                <a:t>Gen</a:t>
              </a:r>
              <a:endParaRPr lang="en-US" sz="2400" i="1" dirty="0">
                <a:latin typeface="Times New Roman"/>
                <a:cs typeface="Times New Roman"/>
              </a:endParaRPr>
            </a:p>
          </p:txBody>
        </p:sp>
      </p:grpSp>
      <p:grpSp>
        <p:nvGrpSpPr>
          <p:cNvPr id="49" name="Group 48"/>
          <p:cNvGrpSpPr/>
          <p:nvPr/>
        </p:nvGrpSpPr>
        <p:grpSpPr>
          <a:xfrm>
            <a:off x="4932630" y="4734480"/>
            <a:ext cx="2578818" cy="1877042"/>
            <a:chOff x="6827762" y="2135962"/>
            <a:chExt cx="991806" cy="1914134"/>
          </a:xfrm>
        </p:grpSpPr>
        <p:sp>
          <p:nvSpPr>
            <p:cNvPr id="50" name="Trapezoid 49"/>
            <p:cNvSpPr/>
            <p:nvPr/>
          </p:nvSpPr>
          <p:spPr bwMode="auto">
            <a:xfrm rot="5400000">
              <a:off x="6589783" y="2820310"/>
              <a:ext cx="1491952" cy="967619"/>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51" name="TextBox 50"/>
            <p:cNvSpPr txBox="1"/>
            <p:nvPr/>
          </p:nvSpPr>
          <p:spPr>
            <a:xfrm>
              <a:off x="6827762" y="2135962"/>
              <a:ext cx="293891" cy="470788"/>
            </a:xfrm>
            <a:prstGeom prst="rect">
              <a:avLst/>
            </a:prstGeom>
            <a:noFill/>
          </p:spPr>
          <p:txBody>
            <a:bodyPr wrap="none" rtlCol="0">
              <a:spAutoFit/>
            </a:bodyPr>
            <a:lstStyle/>
            <a:p>
              <a:r>
                <a:rPr lang="en-US" sz="2400" i="1" dirty="0" smtClean="0">
                  <a:solidFill>
                    <a:srgbClr val="000000"/>
                  </a:solidFill>
                  <a:latin typeface="Times New Roman"/>
                  <a:cs typeface="Times New Roman"/>
                </a:rPr>
                <a:t>Rep</a:t>
              </a:r>
              <a:endParaRPr lang="en-US" sz="2400" i="1" dirty="0">
                <a:solidFill>
                  <a:srgbClr val="000000"/>
                </a:solidFill>
                <a:latin typeface="Times New Roman"/>
                <a:cs typeface="Times New Roman"/>
              </a:endParaRPr>
            </a:p>
          </p:txBody>
        </p:sp>
      </p:grpSp>
      <p:sp>
        <p:nvSpPr>
          <p:cNvPr id="28" name="Rectangle 27"/>
          <p:cNvSpPr/>
          <p:nvPr/>
        </p:nvSpPr>
        <p:spPr>
          <a:xfrm>
            <a:off x="4948346" y="3776646"/>
            <a:ext cx="6707503" cy="954107"/>
          </a:xfrm>
          <a:prstGeom prst="rect">
            <a:avLst/>
          </a:prstGeom>
        </p:spPr>
        <p:txBody>
          <a:bodyPr wrap="square">
            <a:spAutoFit/>
          </a:bodyPr>
          <a:lstStyle/>
          <a:p>
            <a:pPr lvl="0"/>
            <a:r>
              <a:rPr lang="en-US" sz="2800" dirty="0" smtClean="0">
                <a:solidFill>
                  <a:prstClr val="black"/>
                </a:solidFill>
                <a:cs typeface="Calibri"/>
              </a:rPr>
              <a:t>looks uniform given </a:t>
            </a:r>
            <a:r>
              <a:rPr lang="en-US" sz="2800" i="1" dirty="0" smtClean="0">
                <a:solidFill>
                  <a:prstClr val="black"/>
                </a:solidFill>
                <a:latin typeface="Times New Roman"/>
                <a:cs typeface="Times New Roman"/>
              </a:rPr>
              <a:t>p</a:t>
            </a:r>
            <a:r>
              <a:rPr lang="en-US" sz="2800" dirty="0" smtClean="0">
                <a:solidFill>
                  <a:prstClr val="black"/>
                </a:solidFill>
                <a:cs typeface="Calibri"/>
              </a:rPr>
              <a:t/>
            </a:r>
            <a:br>
              <a:rPr lang="en-US" sz="2800" dirty="0" smtClean="0">
                <a:solidFill>
                  <a:prstClr val="black"/>
                </a:solidFill>
                <a:cs typeface="Calibri"/>
              </a:rPr>
            </a:br>
            <a:r>
              <a:rPr lang="en-US" sz="2800" dirty="0" smtClean="0">
                <a:solidFill>
                  <a:prstClr val="black"/>
                </a:solidFill>
                <a:cs typeface="Calibri"/>
              </a:rPr>
              <a:t>if the source is </a:t>
            </a:r>
            <a:r>
              <a:rPr lang="en-US" sz="2800" u="sng" dirty="0">
                <a:solidFill>
                  <a:srgbClr val="0000FF"/>
                </a:solidFill>
                <a:cs typeface="Times New Roman" charset="0"/>
              </a:rPr>
              <a:t>good enough</a:t>
            </a:r>
            <a:endParaRPr lang="en-US" sz="2800" u="sng" dirty="0">
              <a:solidFill>
                <a:srgbClr val="0000FF"/>
              </a:solidFill>
              <a:cs typeface="Calibri"/>
            </a:endParaRPr>
          </a:p>
        </p:txBody>
      </p:sp>
      <p:sp>
        <p:nvSpPr>
          <p:cNvPr id="29" name="Freeform 70"/>
          <p:cNvSpPr>
            <a:spLocks/>
          </p:cNvSpPr>
          <p:nvPr/>
        </p:nvSpPr>
        <p:spPr bwMode="auto">
          <a:xfrm rot="19610263" flipH="1">
            <a:off x="4367005" y="3911767"/>
            <a:ext cx="612200" cy="363449"/>
          </a:xfrm>
          <a:custGeom>
            <a:avLst/>
            <a:gdLst>
              <a:gd name="T0" fmla="*/ 0 w 437"/>
              <a:gd name="T1" fmla="*/ 411 h 411"/>
              <a:gd name="T2" fmla="*/ 208 w 437"/>
              <a:gd name="T3" fmla="*/ 213 h 411"/>
              <a:gd name="T4" fmla="*/ 218 w 437"/>
              <a:gd name="T5" fmla="*/ 336 h 411"/>
              <a:gd name="T6" fmla="*/ 437 w 437"/>
              <a:gd name="T7" fmla="*/ 0 h 411"/>
            </a:gdLst>
            <a:ahLst/>
            <a:cxnLst>
              <a:cxn ang="0">
                <a:pos x="T0" y="T1"/>
              </a:cxn>
              <a:cxn ang="0">
                <a:pos x="T2" y="T3"/>
              </a:cxn>
              <a:cxn ang="0">
                <a:pos x="T4" y="T5"/>
              </a:cxn>
              <a:cxn ang="0">
                <a:pos x="T6" y="T7"/>
              </a:cxn>
            </a:cxnLst>
            <a:rect l="0" t="0" r="r" b="b"/>
            <a:pathLst>
              <a:path w="437" h="411">
                <a:moveTo>
                  <a:pt x="0" y="411"/>
                </a:moveTo>
                <a:cubicBezTo>
                  <a:pt x="86" y="318"/>
                  <a:pt x="172" y="226"/>
                  <a:pt x="208" y="213"/>
                </a:cubicBezTo>
                <a:cubicBezTo>
                  <a:pt x="244" y="200"/>
                  <a:pt x="180" y="371"/>
                  <a:pt x="218" y="336"/>
                </a:cubicBezTo>
                <a:cubicBezTo>
                  <a:pt x="256" y="301"/>
                  <a:pt x="346" y="150"/>
                  <a:pt x="437" y="0"/>
                </a:cubicBezTo>
              </a:path>
            </a:pathLst>
          </a:custGeom>
          <a:noFill/>
          <a:ln w="9525" cap="flat" cmpd="sng">
            <a:solidFill>
              <a:schemeClr val="tx1"/>
            </a:solidFill>
            <a:prstDash val="solid"/>
            <a:round/>
            <a:headEnd type="none" w="med" len="me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107763" dir="2700000" algn="ctr" rotWithShape="0">
                    <a:srgbClr val="808080"/>
                  </a:outerShdw>
                </a:effectLst>
              </a14:hiddenEffects>
            </a:ext>
          </a:extLst>
        </p:spPr>
        <p:txBody>
          <a:bodyPr wrap="square">
            <a:spAutoFit/>
          </a:bodyPr>
          <a:lstStyle/>
          <a:p>
            <a:endParaRPr lang="en-US"/>
          </a:p>
        </p:txBody>
      </p:sp>
      <p:sp>
        <p:nvSpPr>
          <p:cNvPr id="4" name="Slide Number Placeholder 3"/>
          <p:cNvSpPr>
            <a:spLocks noGrp="1"/>
          </p:cNvSpPr>
          <p:nvPr>
            <p:ph type="sldNum" sz="quarter" idx="12"/>
          </p:nvPr>
        </p:nvSpPr>
        <p:spPr/>
        <p:txBody>
          <a:bodyPr/>
          <a:lstStyle/>
          <a:p>
            <a:fld id="{9ED7421F-71E7-F748-8E9F-5BC3CDBE49C2}" type="slidenum">
              <a:rPr lang="en-US" smtClean="0"/>
              <a:t>4</a:t>
            </a:fld>
            <a:endParaRPr lang="en-US"/>
          </a:p>
        </p:txBody>
      </p:sp>
      <p:sp>
        <p:nvSpPr>
          <p:cNvPr id="30" name="Rounded Rectangle 29"/>
          <p:cNvSpPr/>
          <p:nvPr/>
        </p:nvSpPr>
        <p:spPr>
          <a:xfrm>
            <a:off x="6340684" y="1722190"/>
            <a:ext cx="2040467" cy="51006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bg1"/>
                </a:solidFill>
                <a:latin typeface="Times New Roman"/>
                <a:cs typeface="Times New Roman"/>
              </a:rPr>
              <a:t>correctness</a:t>
            </a:r>
            <a:endParaRPr lang="en-US" sz="2400" dirty="0">
              <a:solidFill>
                <a:schemeClr val="bg1"/>
              </a:solidFill>
            </a:endParaRPr>
          </a:p>
        </p:txBody>
      </p:sp>
      <p:sp>
        <p:nvSpPr>
          <p:cNvPr id="31" name="Rounded Rectangle 30"/>
          <p:cNvSpPr/>
          <p:nvPr/>
        </p:nvSpPr>
        <p:spPr>
          <a:xfrm>
            <a:off x="5552790" y="3250357"/>
            <a:ext cx="2040467" cy="51006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bg1"/>
                </a:solidFill>
                <a:latin typeface="Times New Roman"/>
                <a:cs typeface="Times New Roman"/>
              </a:rPr>
              <a:t>security</a:t>
            </a:r>
            <a:endParaRPr lang="en-US" sz="2400" dirty="0">
              <a:solidFill>
                <a:schemeClr val="bg1"/>
              </a:solidFill>
            </a:endParaRPr>
          </a:p>
        </p:txBody>
      </p:sp>
    </p:spTree>
    <p:extLst>
      <p:ext uri="{BB962C8B-B14F-4D97-AF65-F5344CB8AC3E}">
        <p14:creationId xmlns:p14="http://schemas.microsoft.com/office/powerpoint/2010/main" val="155276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fade">
                                      <p:cBhvr>
                                        <p:cTn id="15" dur="500"/>
                                        <p:tgtEl>
                                          <p:spTgt spid="83"/>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68"/>
                                        </p:tgtEl>
                                        <p:attrNameLst>
                                          <p:attrName>style.visibility</p:attrName>
                                        </p:attrNameLst>
                                      </p:cBhvr>
                                      <p:to>
                                        <p:strVal val="visible"/>
                                      </p:to>
                                    </p:set>
                                    <p:animEffect transition="in" filter="fade">
                                      <p:cBhvr>
                                        <p:cTn id="20" dur="500"/>
                                        <p:tgtEl>
                                          <p:spTgt spid="68"/>
                                        </p:tgtEl>
                                      </p:cBhvr>
                                    </p:animEffect>
                                  </p:childTnLst>
                                </p:cTn>
                              </p:par>
                              <p:par>
                                <p:cTn id="21" presetID="10" presetClass="entr" presetSubtype="0" fill="hold" nodeType="with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fade">
                                      <p:cBhvr>
                                        <p:cTn id="23" dur="500"/>
                                        <p:tgtEl>
                                          <p:spTgt spid="7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6"/>
                                        </p:tgtEl>
                                        <p:attrNameLst>
                                          <p:attrName>style.visibility</p:attrName>
                                        </p:attrNameLst>
                                      </p:cBhvr>
                                      <p:to>
                                        <p:strVal val="visible"/>
                                      </p:to>
                                    </p:set>
                                    <p:animEffect transition="in" filter="fade">
                                      <p:cBhvr>
                                        <p:cTn id="26" dur="500"/>
                                        <p:tgtEl>
                                          <p:spTgt spid="66"/>
                                        </p:tgtEl>
                                      </p:cBhvr>
                                    </p:animEffect>
                                  </p:childTnLst>
                                </p:cTn>
                              </p:par>
                              <p:par>
                                <p:cTn id="27" presetID="10"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500"/>
                                        <p:tgtEl>
                                          <p:spTgt spid="73"/>
                                        </p:tgtEl>
                                      </p:cBhvr>
                                    </p:animEffect>
                                  </p:childTnLst>
                                </p:cTn>
                              </p:par>
                              <p:par>
                                <p:cTn id="30" presetID="10" presetClass="entr" presetSubtype="0" fill="hold" nodeType="with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500"/>
                                        <p:tgtEl>
                                          <p:spTgt spid="7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6">
                                            <p:txEl>
                                              <p:pRg st="1" end="1"/>
                                            </p:txEl>
                                          </p:spTgt>
                                        </p:tgtEl>
                                        <p:attrNameLst>
                                          <p:attrName>style.visibility</p:attrName>
                                        </p:attrNameLst>
                                      </p:cBhvr>
                                      <p:to>
                                        <p:strVal val="visible"/>
                                      </p:to>
                                    </p:set>
                                    <p:animEffect transition="in" filter="fade">
                                      <p:cBhvr>
                                        <p:cTn id="40" dur="500"/>
                                        <p:tgtEl>
                                          <p:spTgt spid="36">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10" presetClass="entr" presetSubtype="0" fill="hold" nodeType="with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fade">
                                      <p:cBhvr>
                                        <p:cTn id="51" dur="500"/>
                                        <p:tgtEl>
                                          <p:spTgt spid="4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fade">
                                      <p:cBhvr>
                                        <p:cTn id="56" dur="500"/>
                                        <p:tgtEl>
                                          <p:spTgt spid="4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500"/>
                                        <p:tgtEl>
                                          <p:spTgt spid="40"/>
                                        </p:tgtEl>
                                      </p:cBhvr>
                                    </p:animEffect>
                                  </p:childTnLst>
                                </p:cTn>
                              </p:par>
                              <p:par>
                                <p:cTn id="60" presetID="10" presetClass="entr" presetSubtype="0" fill="hold" nodeType="withEffect">
                                  <p:stCondLst>
                                    <p:cond delay="0"/>
                                  </p:stCondLst>
                                  <p:childTnLst>
                                    <p:set>
                                      <p:cBhvr>
                                        <p:cTn id="61" dur="1" fill="hold">
                                          <p:stCondLst>
                                            <p:cond delay="0"/>
                                          </p:stCondLst>
                                        </p:cTn>
                                        <p:tgtEl>
                                          <p:spTgt spid="81"/>
                                        </p:tgtEl>
                                        <p:attrNameLst>
                                          <p:attrName>style.visibility</p:attrName>
                                        </p:attrNameLst>
                                      </p:cBhvr>
                                      <p:to>
                                        <p:strVal val="visible"/>
                                      </p:to>
                                    </p:set>
                                    <p:animEffect transition="in" filter="fade">
                                      <p:cBhvr>
                                        <p:cTn id="62" dur="500"/>
                                        <p:tgtEl>
                                          <p:spTgt spid="81"/>
                                        </p:tgtEl>
                                      </p:cBhvr>
                                    </p:animEffect>
                                  </p:childTnLst>
                                </p:cTn>
                              </p:par>
                              <p:par>
                                <p:cTn id="63" presetID="10" presetClass="entr" presetSubtype="0" fill="hold" nodeType="with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fade">
                                      <p:cBhvr>
                                        <p:cTn id="65" dur="500"/>
                                        <p:tgtEl>
                                          <p:spTgt spid="79"/>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0"/>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8"/>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36" grpId="0" build="p"/>
      <p:bldP spid="68" grpId="0"/>
      <p:bldP spid="83" grpId="0"/>
      <p:bldP spid="41" grpId="0" animBg="1"/>
      <p:bldP spid="40" grpId="0" animBg="1"/>
      <p:bldP spid="33" grpId="0" animBg="1"/>
      <p:bldP spid="43" grpId="0" animBg="1"/>
      <p:bldP spid="44" grpId="0"/>
      <p:bldP spid="11" grpId="0"/>
      <p:bldP spid="28" grpId="0"/>
      <p:bldP spid="29" grpId="0" animBg="1"/>
      <p:bldP spid="30"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a:xfrm>
            <a:off x="3986860" y="3953481"/>
            <a:ext cx="365760" cy="457200"/>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586982" y="4753521"/>
            <a:ext cx="352425" cy="3586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2" name="Straight Arrow Connector 71"/>
          <p:cNvCxnSpPr/>
          <p:nvPr/>
        </p:nvCxnSpPr>
        <p:spPr bwMode="auto">
          <a:xfrm flipV="1">
            <a:off x="436466" y="5208129"/>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73" name="Straight Arrow Connector 72"/>
          <p:cNvCxnSpPr/>
          <p:nvPr/>
        </p:nvCxnSpPr>
        <p:spPr bwMode="auto">
          <a:xfrm>
            <a:off x="3309097" y="4454159"/>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74" name="Straight Arrow Connector 73"/>
          <p:cNvCxnSpPr/>
          <p:nvPr/>
        </p:nvCxnSpPr>
        <p:spPr bwMode="auto">
          <a:xfrm>
            <a:off x="3318526" y="5599597"/>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79" name="Straight Arrow Connector 78"/>
          <p:cNvCxnSpPr/>
          <p:nvPr/>
        </p:nvCxnSpPr>
        <p:spPr bwMode="auto">
          <a:xfrm flipV="1">
            <a:off x="939407" y="6413144"/>
            <a:ext cx="4056117"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81" name="Straight Arrow Connector 80"/>
          <p:cNvCxnSpPr/>
          <p:nvPr/>
        </p:nvCxnSpPr>
        <p:spPr bwMode="auto">
          <a:xfrm flipV="1">
            <a:off x="7511451" y="5432586"/>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83" name="TextBox 82"/>
          <p:cNvSpPr txBox="1"/>
          <p:nvPr/>
        </p:nvSpPr>
        <p:spPr>
          <a:xfrm>
            <a:off x="525611" y="4674202"/>
            <a:ext cx="588739" cy="523220"/>
          </a:xfrm>
          <a:prstGeom prst="rect">
            <a:avLst/>
          </a:prstGeom>
          <a:noFill/>
          <a:ln>
            <a:noFill/>
          </a:ln>
          <a:effectLst/>
        </p:spPr>
        <p:txBody>
          <a:bodyPr wrap="none" rtlCol="0">
            <a:spAutoFit/>
          </a:bodyPr>
          <a:lstStyle/>
          <a:p>
            <a:r>
              <a:rPr lang="en-US" sz="2800" i="1" dirty="0" smtClean="0">
                <a:latin typeface="Times New Roman"/>
                <a:cs typeface="Times New Roman"/>
              </a:rPr>
              <a:t>w</a:t>
            </a:r>
            <a:r>
              <a:rPr lang="en-US" sz="2800" baseline="-25000" dirty="0" smtClean="0">
                <a:latin typeface="Times New Roman"/>
                <a:cs typeface="Times New Roman"/>
              </a:rPr>
              <a:t>0</a:t>
            </a:r>
            <a:endParaRPr lang="en-US" sz="2800" baseline="-25000" dirty="0">
              <a:latin typeface="Times New Roman"/>
              <a:cs typeface="Times New Roman"/>
            </a:endParaRPr>
          </a:p>
        </p:txBody>
      </p:sp>
      <p:sp>
        <p:nvSpPr>
          <p:cNvPr id="38" name="TextBox 37"/>
          <p:cNvSpPr txBox="1"/>
          <p:nvPr/>
        </p:nvSpPr>
        <p:spPr>
          <a:xfrm>
            <a:off x="3993448" y="3979761"/>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sp>
        <p:nvSpPr>
          <p:cNvPr id="41" name="TextBox 40"/>
          <p:cNvSpPr txBox="1"/>
          <p:nvPr/>
        </p:nvSpPr>
        <p:spPr>
          <a:xfrm>
            <a:off x="3913525" y="5010236"/>
            <a:ext cx="496183" cy="523220"/>
          </a:xfrm>
          <a:prstGeom prst="rect">
            <a:avLst/>
          </a:prstGeom>
          <a:solidFill>
            <a:srgbClr val="008000"/>
          </a:solidFill>
        </p:spPr>
        <p:txBody>
          <a:bodyPr wrap="none" rtlCol="0">
            <a:spAutoFit/>
          </a:bodyPr>
          <a:lstStyle/>
          <a:p>
            <a:pPr algn="ctr"/>
            <a:r>
              <a:rPr lang="en-US" sz="2800" i="1" dirty="0" smtClean="0">
                <a:solidFill>
                  <a:srgbClr val="FFFFFF"/>
                </a:solidFill>
                <a:latin typeface="Times New Roman"/>
                <a:cs typeface="Times New Roman"/>
              </a:rPr>
              <a:t>p</a:t>
            </a:r>
            <a:endParaRPr lang="en-US" sz="2800" i="1" dirty="0">
              <a:solidFill>
                <a:srgbClr val="FFFFFF"/>
              </a:solidFill>
              <a:latin typeface="Times New Roman"/>
              <a:cs typeface="Times New Roman"/>
            </a:endParaRPr>
          </a:p>
        </p:txBody>
      </p:sp>
      <p:sp>
        <p:nvSpPr>
          <p:cNvPr id="40" name="Rectangle 39"/>
          <p:cNvSpPr/>
          <p:nvPr/>
        </p:nvSpPr>
        <p:spPr>
          <a:xfrm>
            <a:off x="7586669" y="4868418"/>
            <a:ext cx="401789" cy="479703"/>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7593257" y="4894698"/>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sp>
        <p:nvSpPr>
          <p:cNvPr id="33" name="Oval 32"/>
          <p:cNvSpPr/>
          <p:nvPr/>
        </p:nvSpPr>
        <p:spPr bwMode="auto">
          <a:xfrm>
            <a:off x="306577" y="5166615"/>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3" name="Oval 42"/>
          <p:cNvSpPr/>
          <p:nvPr/>
        </p:nvSpPr>
        <p:spPr bwMode="auto">
          <a:xfrm>
            <a:off x="785432" y="6349679"/>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4" name="Rectangle 43"/>
          <p:cNvSpPr/>
          <p:nvPr/>
        </p:nvSpPr>
        <p:spPr>
          <a:xfrm>
            <a:off x="336814" y="6149448"/>
            <a:ext cx="588739" cy="523220"/>
          </a:xfrm>
          <a:prstGeom prst="rect">
            <a:avLst/>
          </a:prstGeom>
        </p:spPr>
        <p:txBody>
          <a:bodyPr wrap="none">
            <a:spAutoFit/>
          </a:bodyPr>
          <a:lstStyle/>
          <a:p>
            <a:r>
              <a:rPr lang="en-US" sz="2800" i="1" dirty="0">
                <a:latin typeface="Times New Roman"/>
                <a:cs typeface="Times New Roman"/>
              </a:rPr>
              <a:t>w</a:t>
            </a:r>
            <a:r>
              <a:rPr lang="en-US" sz="2800" baseline="-25000" dirty="0">
                <a:latin typeface="Times New Roman"/>
                <a:cs typeface="Times New Roman"/>
              </a:rPr>
              <a:t>1</a:t>
            </a:r>
            <a:endParaRPr lang="en-US" sz="2800" dirty="0"/>
          </a:p>
        </p:txBody>
      </p:sp>
      <p:cxnSp>
        <p:nvCxnSpPr>
          <p:cNvPr id="45" name="Straight Arrow Connector 44"/>
          <p:cNvCxnSpPr>
            <a:stCxn id="43" idx="1"/>
            <a:endCxn id="33" idx="5"/>
          </p:cNvCxnSpPr>
          <p:nvPr/>
        </p:nvCxnSpPr>
        <p:spPr bwMode="auto">
          <a:xfrm flipH="1" flipV="1">
            <a:off x="417444" y="5275883"/>
            <a:ext cx="387010" cy="1092544"/>
          </a:xfrm>
          <a:prstGeom prst="straightConnector1">
            <a:avLst/>
          </a:prstGeom>
          <a:solidFill>
            <a:schemeClr val="accent1"/>
          </a:solidFill>
          <a:ln w="9525" cap="flat" cmpd="sng" algn="ctr">
            <a:solidFill>
              <a:schemeClr val="tx1"/>
            </a:solidFill>
            <a:prstDash val="dash"/>
            <a:round/>
            <a:headEnd type="triangle" w="lg" len="lg"/>
            <a:tailEnd type="triangle" w="lg" len="lg"/>
          </a:ln>
          <a:effectLst/>
          <a:extLst/>
        </p:spPr>
      </p:cxnSp>
      <p:sp>
        <p:nvSpPr>
          <p:cNvPr id="11" name="Rectangle 10"/>
          <p:cNvSpPr/>
          <p:nvPr/>
        </p:nvSpPr>
        <p:spPr>
          <a:xfrm rot="4179712">
            <a:off x="203694" y="5573239"/>
            <a:ext cx="595035" cy="523220"/>
          </a:xfrm>
          <a:prstGeom prst="rect">
            <a:avLst/>
          </a:prstGeom>
        </p:spPr>
        <p:txBody>
          <a:bodyPr wrap="none">
            <a:spAutoFit/>
          </a:bodyPr>
          <a:lstStyle/>
          <a:p>
            <a:r>
              <a:rPr lang="en-US" sz="2800" dirty="0" smtClean="0">
                <a:latin typeface="Times New Roman"/>
                <a:cs typeface="Times New Roman"/>
              </a:rPr>
              <a:t>&lt; </a:t>
            </a:r>
            <a:r>
              <a:rPr lang="en-US" sz="2800" i="1" dirty="0" smtClean="0">
                <a:latin typeface="Times New Roman"/>
                <a:cs typeface="Times New Roman"/>
              </a:rPr>
              <a:t>t</a:t>
            </a:r>
            <a:endParaRPr lang="en-US" sz="2800" dirty="0">
              <a:cs typeface="Calibri"/>
            </a:endParaRPr>
          </a:p>
        </p:txBody>
      </p:sp>
      <p:grpSp>
        <p:nvGrpSpPr>
          <p:cNvPr id="46" name="Group 45"/>
          <p:cNvGrpSpPr/>
          <p:nvPr/>
        </p:nvGrpSpPr>
        <p:grpSpPr>
          <a:xfrm>
            <a:off x="1197254" y="3847755"/>
            <a:ext cx="2111840" cy="2342700"/>
            <a:chOff x="6838074" y="2246479"/>
            <a:chExt cx="981495" cy="1803616"/>
          </a:xfrm>
        </p:grpSpPr>
        <p:sp>
          <p:nvSpPr>
            <p:cNvPr id="47" name="Trapezoid 46"/>
            <p:cNvSpPr/>
            <p:nvPr/>
          </p:nvSpPr>
          <p:spPr bwMode="auto">
            <a:xfrm rot="5400000">
              <a:off x="6589784" y="2820309"/>
              <a:ext cx="1491952" cy="967619"/>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48" name="TextBox 47"/>
            <p:cNvSpPr txBox="1"/>
            <p:nvPr/>
          </p:nvSpPr>
          <p:spPr>
            <a:xfrm>
              <a:off x="6838074" y="2246479"/>
              <a:ext cx="371070" cy="355430"/>
            </a:xfrm>
            <a:prstGeom prst="rect">
              <a:avLst/>
            </a:prstGeom>
            <a:noFill/>
          </p:spPr>
          <p:txBody>
            <a:bodyPr wrap="none" rtlCol="0">
              <a:spAutoFit/>
            </a:bodyPr>
            <a:lstStyle/>
            <a:p>
              <a:r>
                <a:rPr lang="en-US" sz="2400" i="1" dirty="0" smtClean="0">
                  <a:latin typeface="Times New Roman"/>
                  <a:cs typeface="Times New Roman"/>
                </a:rPr>
                <a:t>Gen</a:t>
              </a:r>
              <a:endParaRPr lang="en-US" sz="2400" i="1" dirty="0">
                <a:latin typeface="Times New Roman"/>
                <a:cs typeface="Times New Roman"/>
              </a:endParaRPr>
            </a:p>
          </p:txBody>
        </p:sp>
      </p:grpSp>
      <p:grpSp>
        <p:nvGrpSpPr>
          <p:cNvPr id="49" name="Group 48"/>
          <p:cNvGrpSpPr/>
          <p:nvPr/>
        </p:nvGrpSpPr>
        <p:grpSpPr>
          <a:xfrm>
            <a:off x="4932630" y="4734480"/>
            <a:ext cx="2578818" cy="1877042"/>
            <a:chOff x="6827762" y="2135962"/>
            <a:chExt cx="991806" cy="1914134"/>
          </a:xfrm>
        </p:grpSpPr>
        <p:sp>
          <p:nvSpPr>
            <p:cNvPr id="50" name="Trapezoid 49"/>
            <p:cNvSpPr/>
            <p:nvPr/>
          </p:nvSpPr>
          <p:spPr bwMode="auto">
            <a:xfrm rot="5400000">
              <a:off x="6589783" y="2820310"/>
              <a:ext cx="1491952" cy="967619"/>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51" name="TextBox 50"/>
            <p:cNvSpPr txBox="1"/>
            <p:nvPr/>
          </p:nvSpPr>
          <p:spPr>
            <a:xfrm>
              <a:off x="6827762" y="2135962"/>
              <a:ext cx="293891" cy="470788"/>
            </a:xfrm>
            <a:prstGeom prst="rect">
              <a:avLst/>
            </a:prstGeom>
            <a:noFill/>
          </p:spPr>
          <p:txBody>
            <a:bodyPr wrap="none" rtlCol="0">
              <a:spAutoFit/>
            </a:bodyPr>
            <a:lstStyle/>
            <a:p>
              <a:r>
                <a:rPr lang="en-US" sz="2400" i="1" dirty="0" smtClean="0">
                  <a:solidFill>
                    <a:srgbClr val="000000"/>
                  </a:solidFill>
                  <a:latin typeface="Times New Roman"/>
                  <a:cs typeface="Times New Roman"/>
                </a:rPr>
                <a:t>Rep</a:t>
              </a:r>
              <a:endParaRPr lang="en-US" sz="2400" i="1" dirty="0">
                <a:solidFill>
                  <a:srgbClr val="000000"/>
                </a:solidFill>
                <a:latin typeface="Times New Roman"/>
                <a:cs typeface="Times New Roman"/>
              </a:endParaRPr>
            </a:p>
          </p:txBody>
        </p:sp>
      </p:grpSp>
      <p:sp>
        <p:nvSpPr>
          <p:cNvPr id="28" name="Rectangle 27"/>
          <p:cNvSpPr/>
          <p:nvPr/>
        </p:nvSpPr>
        <p:spPr>
          <a:xfrm>
            <a:off x="4948346" y="3776646"/>
            <a:ext cx="6707503" cy="954107"/>
          </a:xfrm>
          <a:prstGeom prst="rect">
            <a:avLst/>
          </a:prstGeom>
        </p:spPr>
        <p:txBody>
          <a:bodyPr wrap="square">
            <a:spAutoFit/>
          </a:bodyPr>
          <a:lstStyle/>
          <a:p>
            <a:pPr lvl="0"/>
            <a:r>
              <a:rPr lang="en-US" sz="2800" dirty="0" smtClean="0">
                <a:solidFill>
                  <a:prstClr val="black"/>
                </a:solidFill>
                <a:cs typeface="Calibri"/>
              </a:rPr>
              <a:t>looks uniform given </a:t>
            </a:r>
            <a:r>
              <a:rPr lang="en-US" sz="2800" i="1" dirty="0" smtClean="0">
                <a:solidFill>
                  <a:prstClr val="black"/>
                </a:solidFill>
                <a:latin typeface="Times New Roman"/>
                <a:cs typeface="Times New Roman"/>
              </a:rPr>
              <a:t>p</a:t>
            </a:r>
            <a:r>
              <a:rPr lang="en-US" sz="2800" dirty="0" smtClean="0">
                <a:solidFill>
                  <a:prstClr val="black"/>
                </a:solidFill>
                <a:cs typeface="Calibri"/>
              </a:rPr>
              <a:t/>
            </a:r>
            <a:br>
              <a:rPr lang="en-US" sz="2800" dirty="0" smtClean="0">
                <a:solidFill>
                  <a:prstClr val="black"/>
                </a:solidFill>
                <a:cs typeface="Calibri"/>
              </a:rPr>
            </a:br>
            <a:r>
              <a:rPr lang="en-US" sz="2800" dirty="0" smtClean="0">
                <a:solidFill>
                  <a:prstClr val="black"/>
                </a:solidFill>
                <a:cs typeface="Calibri"/>
              </a:rPr>
              <a:t>if the source is </a:t>
            </a:r>
            <a:r>
              <a:rPr lang="en-US" sz="2800" u="sng" dirty="0">
                <a:solidFill>
                  <a:srgbClr val="0000FF"/>
                </a:solidFill>
                <a:cs typeface="Times New Roman" charset="0"/>
              </a:rPr>
              <a:t>good enough</a:t>
            </a:r>
            <a:endParaRPr lang="en-US" sz="2800" u="sng" dirty="0">
              <a:solidFill>
                <a:srgbClr val="0000FF"/>
              </a:solidFill>
              <a:cs typeface="Calibri"/>
            </a:endParaRPr>
          </a:p>
        </p:txBody>
      </p:sp>
      <p:sp>
        <p:nvSpPr>
          <p:cNvPr id="29" name="Freeform 70"/>
          <p:cNvSpPr>
            <a:spLocks/>
          </p:cNvSpPr>
          <p:nvPr/>
        </p:nvSpPr>
        <p:spPr bwMode="auto">
          <a:xfrm rot="19610263" flipH="1">
            <a:off x="4367005" y="3911767"/>
            <a:ext cx="612200" cy="363449"/>
          </a:xfrm>
          <a:custGeom>
            <a:avLst/>
            <a:gdLst>
              <a:gd name="T0" fmla="*/ 0 w 437"/>
              <a:gd name="T1" fmla="*/ 411 h 411"/>
              <a:gd name="T2" fmla="*/ 208 w 437"/>
              <a:gd name="T3" fmla="*/ 213 h 411"/>
              <a:gd name="T4" fmla="*/ 218 w 437"/>
              <a:gd name="T5" fmla="*/ 336 h 411"/>
              <a:gd name="T6" fmla="*/ 437 w 437"/>
              <a:gd name="T7" fmla="*/ 0 h 411"/>
            </a:gdLst>
            <a:ahLst/>
            <a:cxnLst>
              <a:cxn ang="0">
                <a:pos x="T0" y="T1"/>
              </a:cxn>
              <a:cxn ang="0">
                <a:pos x="T2" y="T3"/>
              </a:cxn>
              <a:cxn ang="0">
                <a:pos x="T4" y="T5"/>
              </a:cxn>
              <a:cxn ang="0">
                <a:pos x="T6" y="T7"/>
              </a:cxn>
            </a:cxnLst>
            <a:rect l="0" t="0" r="r" b="b"/>
            <a:pathLst>
              <a:path w="437" h="411">
                <a:moveTo>
                  <a:pt x="0" y="411"/>
                </a:moveTo>
                <a:cubicBezTo>
                  <a:pt x="86" y="318"/>
                  <a:pt x="172" y="226"/>
                  <a:pt x="208" y="213"/>
                </a:cubicBezTo>
                <a:cubicBezTo>
                  <a:pt x="244" y="200"/>
                  <a:pt x="180" y="371"/>
                  <a:pt x="218" y="336"/>
                </a:cubicBezTo>
                <a:cubicBezTo>
                  <a:pt x="256" y="301"/>
                  <a:pt x="346" y="150"/>
                  <a:pt x="437" y="0"/>
                </a:cubicBezTo>
              </a:path>
            </a:pathLst>
          </a:custGeom>
          <a:noFill/>
          <a:ln w="9525" cap="flat" cmpd="sng">
            <a:solidFill>
              <a:schemeClr val="tx1"/>
            </a:solidFill>
            <a:prstDash val="solid"/>
            <a:round/>
            <a:headEnd type="none" w="med" len="me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107763" dir="2700000" algn="ctr" rotWithShape="0">
                    <a:srgbClr val="808080"/>
                  </a:outerShdw>
                </a:effectLst>
              </a14:hiddenEffects>
            </a:ext>
          </a:extLst>
        </p:spPr>
        <p:txBody>
          <a:bodyPr wrap="square">
            <a:spAutoFit/>
          </a:bodyPr>
          <a:lstStyle/>
          <a:p>
            <a:endParaRPr lang="en-US"/>
          </a:p>
        </p:txBody>
      </p:sp>
      <p:sp>
        <p:nvSpPr>
          <p:cNvPr id="30" name="Title 2"/>
          <p:cNvSpPr>
            <a:spLocks noGrp="1"/>
          </p:cNvSpPr>
          <p:nvPr>
            <p:ph type="title"/>
          </p:nvPr>
        </p:nvSpPr>
        <p:spPr>
          <a:xfrm>
            <a:off x="-493861" y="-235820"/>
            <a:ext cx="9887312" cy="861257"/>
          </a:xfrm>
        </p:spPr>
        <p:txBody>
          <a:bodyPr>
            <a:normAutofit/>
          </a:bodyPr>
          <a:lstStyle/>
          <a:p>
            <a:r>
              <a:rPr lang="en-US" dirty="0" smtClean="0"/>
              <a:t>When are fuzzy extractors possible?</a:t>
            </a:r>
            <a:endParaRPr lang="en-US" dirty="0"/>
          </a:p>
        </p:txBody>
      </p:sp>
      <p:sp>
        <p:nvSpPr>
          <p:cNvPr id="31" name="Line 21"/>
          <p:cNvSpPr>
            <a:spLocks noChangeShapeType="1"/>
          </p:cNvSpPr>
          <p:nvPr/>
        </p:nvSpPr>
        <p:spPr bwMode="auto">
          <a:xfrm>
            <a:off x="2667000" y="297569"/>
            <a:ext cx="1262918" cy="0"/>
          </a:xfrm>
          <a:prstGeom prst="line">
            <a:avLst/>
          </a:prstGeom>
          <a:noFill/>
          <a:ln w="38100" cmpd="sng">
            <a:solidFill>
              <a:srgbClr val="3366FF"/>
            </a:solidFill>
            <a:round/>
            <a:headEnd/>
            <a:tailEnd type="non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07763" dir="2700000" algn="ctr" rotWithShape="0">
                    <a:srgbClr val="000000">
                      <a:alpha val="74998"/>
                    </a:srgbClr>
                  </a:outerShdw>
                </a:effectLst>
              </a14:hiddenEffects>
            </a:ext>
          </a:extLst>
        </p:spPr>
        <p:txBody>
          <a:bodyPr wrap="square">
            <a:spAutoFit/>
          </a:bodyPr>
          <a:lstStyle/>
          <a:p>
            <a:endParaRPr lang="en-US"/>
          </a:p>
        </p:txBody>
      </p:sp>
      <p:sp>
        <p:nvSpPr>
          <p:cNvPr id="3" name="Slide Number Placeholder 2"/>
          <p:cNvSpPr>
            <a:spLocks noGrp="1"/>
          </p:cNvSpPr>
          <p:nvPr>
            <p:ph type="sldNum" sz="quarter" idx="12"/>
          </p:nvPr>
        </p:nvSpPr>
        <p:spPr/>
        <p:txBody>
          <a:bodyPr/>
          <a:lstStyle/>
          <a:p>
            <a:fld id="{9ED7421F-71E7-F748-8E9F-5BC3CDBE49C2}" type="slidenum">
              <a:rPr lang="en-US" smtClean="0"/>
              <a:t>5</a:t>
            </a:fld>
            <a:endParaRPr lang="en-US"/>
          </a:p>
        </p:txBody>
      </p:sp>
    </p:spTree>
    <p:extLst>
      <p:ext uri="{BB962C8B-B14F-4D97-AF65-F5344CB8AC3E}">
        <p14:creationId xmlns:p14="http://schemas.microsoft.com/office/powerpoint/2010/main" val="276144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a:xfrm>
            <a:off x="3986860" y="3953481"/>
            <a:ext cx="365760" cy="457200"/>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586982" y="4753521"/>
            <a:ext cx="352425" cy="3586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2" name="Straight Arrow Connector 71"/>
          <p:cNvCxnSpPr/>
          <p:nvPr/>
        </p:nvCxnSpPr>
        <p:spPr bwMode="auto">
          <a:xfrm flipV="1">
            <a:off x="436466" y="5208129"/>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73" name="Straight Arrow Connector 72"/>
          <p:cNvCxnSpPr/>
          <p:nvPr/>
        </p:nvCxnSpPr>
        <p:spPr bwMode="auto">
          <a:xfrm>
            <a:off x="3309097" y="4454159"/>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74" name="Straight Arrow Connector 73"/>
          <p:cNvCxnSpPr/>
          <p:nvPr/>
        </p:nvCxnSpPr>
        <p:spPr bwMode="auto">
          <a:xfrm>
            <a:off x="3318526" y="5599597"/>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79" name="Straight Arrow Connector 78"/>
          <p:cNvCxnSpPr/>
          <p:nvPr/>
        </p:nvCxnSpPr>
        <p:spPr bwMode="auto">
          <a:xfrm flipV="1">
            <a:off x="939407" y="6413144"/>
            <a:ext cx="4056117"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81" name="Straight Arrow Connector 80"/>
          <p:cNvCxnSpPr/>
          <p:nvPr/>
        </p:nvCxnSpPr>
        <p:spPr bwMode="auto">
          <a:xfrm flipV="1">
            <a:off x="7511451" y="5432586"/>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83" name="TextBox 82"/>
          <p:cNvSpPr txBox="1"/>
          <p:nvPr/>
        </p:nvSpPr>
        <p:spPr>
          <a:xfrm>
            <a:off x="525611" y="4674202"/>
            <a:ext cx="588739" cy="523220"/>
          </a:xfrm>
          <a:prstGeom prst="rect">
            <a:avLst/>
          </a:prstGeom>
          <a:noFill/>
          <a:ln>
            <a:noFill/>
          </a:ln>
          <a:effectLst/>
        </p:spPr>
        <p:txBody>
          <a:bodyPr wrap="none" rtlCol="0">
            <a:spAutoFit/>
          </a:bodyPr>
          <a:lstStyle/>
          <a:p>
            <a:r>
              <a:rPr lang="en-US" sz="2800" i="1" dirty="0" smtClean="0">
                <a:latin typeface="Times New Roman"/>
                <a:cs typeface="Times New Roman"/>
              </a:rPr>
              <a:t>w</a:t>
            </a:r>
            <a:r>
              <a:rPr lang="en-US" sz="2800" baseline="-25000" dirty="0" smtClean="0">
                <a:latin typeface="Times New Roman"/>
                <a:cs typeface="Times New Roman"/>
              </a:rPr>
              <a:t>0</a:t>
            </a:r>
            <a:endParaRPr lang="en-US" sz="2800" baseline="-25000" dirty="0">
              <a:latin typeface="Times New Roman"/>
              <a:cs typeface="Times New Roman"/>
            </a:endParaRPr>
          </a:p>
        </p:txBody>
      </p:sp>
      <p:sp>
        <p:nvSpPr>
          <p:cNvPr id="38" name="TextBox 37"/>
          <p:cNvSpPr txBox="1"/>
          <p:nvPr/>
        </p:nvSpPr>
        <p:spPr>
          <a:xfrm>
            <a:off x="3993448" y="3979761"/>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sp>
        <p:nvSpPr>
          <p:cNvPr id="41" name="TextBox 40"/>
          <p:cNvSpPr txBox="1"/>
          <p:nvPr/>
        </p:nvSpPr>
        <p:spPr>
          <a:xfrm>
            <a:off x="3913525" y="5010236"/>
            <a:ext cx="496183" cy="523220"/>
          </a:xfrm>
          <a:prstGeom prst="rect">
            <a:avLst/>
          </a:prstGeom>
          <a:solidFill>
            <a:srgbClr val="008000"/>
          </a:solidFill>
        </p:spPr>
        <p:txBody>
          <a:bodyPr wrap="none" rtlCol="0">
            <a:spAutoFit/>
          </a:bodyPr>
          <a:lstStyle/>
          <a:p>
            <a:pPr algn="ctr"/>
            <a:r>
              <a:rPr lang="en-US" sz="2800" i="1" dirty="0" smtClean="0">
                <a:solidFill>
                  <a:srgbClr val="FFFFFF"/>
                </a:solidFill>
                <a:latin typeface="Times New Roman"/>
                <a:cs typeface="Times New Roman"/>
              </a:rPr>
              <a:t>p</a:t>
            </a:r>
            <a:endParaRPr lang="en-US" sz="2800" i="1" dirty="0">
              <a:solidFill>
                <a:srgbClr val="FFFFFF"/>
              </a:solidFill>
              <a:latin typeface="Times New Roman"/>
              <a:cs typeface="Times New Roman"/>
            </a:endParaRPr>
          </a:p>
        </p:txBody>
      </p:sp>
      <p:sp>
        <p:nvSpPr>
          <p:cNvPr id="40" name="Rectangle 39"/>
          <p:cNvSpPr/>
          <p:nvPr/>
        </p:nvSpPr>
        <p:spPr>
          <a:xfrm>
            <a:off x="7586669" y="4868418"/>
            <a:ext cx="401789" cy="479703"/>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7593257" y="4894698"/>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sp>
        <p:nvSpPr>
          <p:cNvPr id="33" name="Oval 32"/>
          <p:cNvSpPr/>
          <p:nvPr/>
        </p:nvSpPr>
        <p:spPr bwMode="auto">
          <a:xfrm>
            <a:off x="306577" y="5166615"/>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45" name="Straight Arrow Connector 44"/>
          <p:cNvCxnSpPr/>
          <p:nvPr/>
        </p:nvCxnSpPr>
        <p:spPr bwMode="auto">
          <a:xfrm flipH="1" flipV="1">
            <a:off x="402678" y="5275883"/>
            <a:ext cx="557128" cy="1133532"/>
          </a:xfrm>
          <a:prstGeom prst="straightConnector1">
            <a:avLst/>
          </a:prstGeom>
          <a:solidFill>
            <a:schemeClr val="accent1"/>
          </a:solidFill>
          <a:ln w="9525" cap="flat" cmpd="sng" algn="ctr">
            <a:solidFill>
              <a:schemeClr val="tx1"/>
            </a:solidFill>
            <a:prstDash val="solid"/>
            <a:round/>
            <a:headEnd type="none" w="lg" len="lg"/>
            <a:tailEnd type="none" w="lg" len="lg"/>
          </a:ln>
          <a:effectLst/>
          <a:extLst/>
        </p:spPr>
      </p:cxnSp>
      <p:grpSp>
        <p:nvGrpSpPr>
          <p:cNvPr id="46" name="Group 45"/>
          <p:cNvGrpSpPr/>
          <p:nvPr/>
        </p:nvGrpSpPr>
        <p:grpSpPr>
          <a:xfrm>
            <a:off x="1197254" y="3847755"/>
            <a:ext cx="2111840" cy="2342700"/>
            <a:chOff x="6838074" y="2246479"/>
            <a:chExt cx="981495" cy="1803616"/>
          </a:xfrm>
        </p:grpSpPr>
        <p:sp>
          <p:nvSpPr>
            <p:cNvPr id="47" name="Trapezoid 46"/>
            <p:cNvSpPr/>
            <p:nvPr/>
          </p:nvSpPr>
          <p:spPr bwMode="auto">
            <a:xfrm rot="5400000">
              <a:off x="6589784" y="2820309"/>
              <a:ext cx="1491952" cy="967619"/>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48" name="TextBox 47"/>
            <p:cNvSpPr txBox="1"/>
            <p:nvPr/>
          </p:nvSpPr>
          <p:spPr>
            <a:xfrm>
              <a:off x="6838074" y="2246479"/>
              <a:ext cx="371070" cy="355430"/>
            </a:xfrm>
            <a:prstGeom prst="rect">
              <a:avLst/>
            </a:prstGeom>
            <a:noFill/>
          </p:spPr>
          <p:txBody>
            <a:bodyPr wrap="none" rtlCol="0">
              <a:spAutoFit/>
            </a:bodyPr>
            <a:lstStyle/>
            <a:p>
              <a:r>
                <a:rPr lang="en-US" sz="2400" i="1" dirty="0" smtClean="0">
                  <a:latin typeface="Times New Roman"/>
                  <a:cs typeface="Times New Roman"/>
                </a:rPr>
                <a:t>Gen</a:t>
              </a:r>
              <a:endParaRPr lang="en-US" sz="2400" i="1" dirty="0">
                <a:latin typeface="Times New Roman"/>
                <a:cs typeface="Times New Roman"/>
              </a:endParaRPr>
            </a:p>
          </p:txBody>
        </p:sp>
      </p:grpSp>
      <p:grpSp>
        <p:nvGrpSpPr>
          <p:cNvPr id="49" name="Group 48"/>
          <p:cNvGrpSpPr/>
          <p:nvPr/>
        </p:nvGrpSpPr>
        <p:grpSpPr>
          <a:xfrm>
            <a:off x="4932630" y="4734480"/>
            <a:ext cx="2578818" cy="1877042"/>
            <a:chOff x="6827762" y="2135962"/>
            <a:chExt cx="991806" cy="1914134"/>
          </a:xfrm>
        </p:grpSpPr>
        <p:sp>
          <p:nvSpPr>
            <p:cNvPr id="50" name="Trapezoid 49"/>
            <p:cNvSpPr/>
            <p:nvPr/>
          </p:nvSpPr>
          <p:spPr bwMode="auto">
            <a:xfrm rot="5400000">
              <a:off x="6589783" y="2820310"/>
              <a:ext cx="1491952" cy="967619"/>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51" name="TextBox 50"/>
            <p:cNvSpPr txBox="1"/>
            <p:nvPr/>
          </p:nvSpPr>
          <p:spPr>
            <a:xfrm>
              <a:off x="6827762" y="2135962"/>
              <a:ext cx="293891" cy="470788"/>
            </a:xfrm>
            <a:prstGeom prst="rect">
              <a:avLst/>
            </a:prstGeom>
            <a:noFill/>
          </p:spPr>
          <p:txBody>
            <a:bodyPr wrap="none" rtlCol="0">
              <a:spAutoFit/>
            </a:bodyPr>
            <a:lstStyle/>
            <a:p>
              <a:r>
                <a:rPr lang="en-US" sz="2400" i="1" dirty="0" smtClean="0">
                  <a:solidFill>
                    <a:srgbClr val="000000"/>
                  </a:solidFill>
                  <a:latin typeface="Times New Roman"/>
                  <a:cs typeface="Times New Roman"/>
                </a:rPr>
                <a:t>Rep</a:t>
              </a:r>
              <a:endParaRPr lang="en-US" sz="2400" i="1" dirty="0">
                <a:solidFill>
                  <a:srgbClr val="000000"/>
                </a:solidFill>
                <a:latin typeface="Times New Roman"/>
                <a:cs typeface="Times New Roman"/>
              </a:endParaRPr>
            </a:p>
          </p:txBody>
        </p:sp>
      </p:grpSp>
      <p:sp>
        <p:nvSpPr>
          <p:cNvPr id="28" name="Rectangle 27"/>
          <p:cNvSpPr/>
          <p:nvPr/>
        </p:nvSpPr>
        <p:spPr>
          <a:xfrm>
            <a:off x="4948346" y="3776646"/>
            <a:ext cx="6707503" cy="954107"/>
          </a:xfrm>
          <a:prstGeom prst="rect">
            <a:avLst/>
          </a:prstGeom>
        </p:spPr>
        <p:txBody>
          <a:bodyPr wrap="square">
            <a:spAutoFit/>
          </a:bodyPr>
          <a:lstStyle/>
          <a:p>
            <a:pPr lvl="0"/>
            <a:r>
              <a:rPr lang="en-US" sz="2800" dirty="0" smtClean="0">
                <a:solidFill>
                  <a:prstClr val="black"/>
                </a:solidFill>
                <a:cs typeface="Calibri"/>
              </a:rPr>
              <a:t>looks uniform given </a:t>
            </a:r>
            <a:r>
              <a:rPr lang="en-US" sz="2800" i="1" dirty="0" smtClean="0">
                <a:solidFill>
                  <a:prstClr val="black"/>
                </a:solidFill>
                <a:latin typeface="Times New Roman"/>
                <a:cs typeface="Times New Roman"/>
              </a:rPr>
              <a:t>p</a:t>
            </a:r>
            <a:r>
              <a:rPr lang="en-US" sz="2800" dirty="0" smtClean="0">
                <a:solidFill>
                  <a:prstClr val="black"/>
                </a:solidFill>
                <a:cs typeface="Calibri"/>
              </a:rPr>
              <a:t/>
            </a:r>
            <a:br>
              <a:rPr lang="en-US" sz="2800" dirty="0" smtClean="0">
                <a:solidFill>
                  <a:prstClr val="black"/>
                </a:solidFill>
                <a:cs typeface="Calibri"/>
              </a:rPr>
            </a:br>
            <a:r>
              <a:rPr lang="en-US" sz="2800" dirty="0" smtClean="0">
                <a:solidFill>
                  <a:prstClr val="black"/>
                </a:solidFill>
                <a:cs typeface="Calibri"/>
              </a:rPr>
              <a:t>if the source is </a:t>
            </a:r>
            <a:r>
              <a:rPr lang="en-US" sz="2800" u="sng" dirty="0">
                <a:solidFill>
                  <a:srgbClr val="0000FF"/>
                </a:solidFill>
                <a:cs typeface="Times New Roman" charset="0"/>
              </a:rPr>
              <a:t>good enough</a:t>
            </a:r>
            <a:endParaRPr lang="en-US" sz="2800" u="sng" dirty="0">
              <a:solidFill>
                <a:srgbClr val="0000FF"/>
              </a:solidFill>
              <a:cs typeface="Calibri"/>
            </a:endParaRPr>
          </a:p>
        </p:txBody>
      </p:sp>
      <p:sp>
        <p:nvSpPr>
          <p:cNvPr id="29" name="Freeform 70"/>
          <p:cNvSpPr>
            <a:spLocks/>
          </p:cNvSpPr>
          <p:nvPr/>
        </p:nvSpPr>
        <p:spPr bwMode="auto">
          <a:xfrm rot="19610263" flipH="1">
            <a:off x="4367005" y="3911767"/>
            <a:ext cx="612200" cy="363449"/>
          </a:xfrm>
          <a:custGeom>
            <a:avLst/>
            <a:gdLst>
              <a:gd name="T0" fmla="*/ 0 w 437"/>
              <a:gd name="T1" fmla="*/ 411 h 411"/>
              <a:gd name="T2" fmla="*/ 208 w 437"/>
              <a:gd name="T3" fmla="*/ 213 h 411"/>
              <a:gd name="T4" fmla="*/ 218 w 437"/>
              <a:gd name="T5" fmla="*/ 336 h 411"/>
              <a:gd name="T6" fmla="*/ 437 w 437"/>
              <a:gd name="T7" fmla="*/ 0 h 411"/>
            </a:gdLst>
            <a:ahLst/>
            <a:cxnLst>
              <a:cxn ang="0">
                <a:pos x="T0" y="T1"/>
              </a:cxn>
              <a:cxn ang="0">
                <a:pos x="T2" y="T3"/>
              </a:cxn>
              <a:cxn ang="0">
                <a:pos x="T4" y="T5"/>
              </a:cxn>
              <a:cxn ang="0">
                <a:pos x="T6" y="T7"/>
              </a:cxn>
            </a:cxnLst>
            <a:rect l="0" t="0" r="r" b="b"/>
            <a:pathLst>
              <a:path w="437" h="411">
                <a:moveTo>
                  <a:pt x="0" y="411"/>
                </a:moveTo>
                <a:cubicBezTo>
                  <a:pt x="86" y="318"/>
                  <a:pt x="172" y="226"/>
                  <a:pt x="208" y="213"/>
                </a:cubicBezTo>
                <a:cubicBezTo>
                  <a:pt x="244" y="200"/>
                  <a:pt x="180" y="371"/>
                  <a:pt x="218" y="336"/>
                </a:cubicBezTo>
                <a:cubicBezTo>
                  <a:pt x="256" y="301"/>
                  <a:pt x="346" y="150"/>
                  <a:pt x="437" y="0"/>
                </a:cubicBezTo>
              </a:path>
            </a:pathLst>
          </a:custGeom>
          <a:noFill/>
          <a:ln w="9525" cap="flat" cmpd="sng">
            <a:solidFill>
              <a:schemeClr val="tx1"/>
            </a:solidFill>
            <a:prstDash val="solid"/>
            <a:round/>
            <a:headEnd type="none" w="med" len="me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107763" dir="2700000" algn="ctr" rotWithShape="0">
                    <a:srgbClr val="808080"/>
                  </a:outerShdw>
                </a:effectLst>
              </a14:hiddenEffects>
            </a:ext>
          </a:extLst>
        </p:spPr>
        <p:txBody>
          <a:bodyPr wrap="square">
            <a:spAutoFit/>
          </a:bodyPr>
          <a:lstStyle/>
          <a:p>
            <a:endParaRPr lang="en-US"/>
          </a:p>
        </p:txBody>
      </p:sp>
      <p:sp>
        <p:nvSpPr>
          <p:cNvPr id="30" name="Title 2"/>
          <p:cNvSpPr>
            <a:spLocks noGrp="1"/>
          </p:cNvSpPr>
          <p:nvPr>
            <p:ph type="title"/>
          </p:nvPr>
        </p:nvSpPr>
        <p:spPr>
          <a:xfrm>
            <a:off x="-493861" y="-235820"/>
            <a:ext cx="9887312" cy="861257"/>
          </a:xfrm>
        </p:spPr>
        <p:txBody>
          <a:bodyPr>
            <a:normAutofit/>
          </a:bodyPr>
          <a:lstStyle/>
          <a:p>
            <a:r>
              <a:rPr lang="en-US" dirty="0" smtClean="0"/>
              <a:t>When are fuzzy extractors possible?</a:t>
            </a:r>
            <a:endParaRPr lang="en-US" dirty="0"/>
          </a:p>
        </p:txBody>
      </p:sp>
      <p:sp>
        <p:nvSpPr>
          <p:cNvPr id="31" name="Line 21"/>
          <p:cNvSpPr>
            <a:spLocks noChangeShapeType="1"/>
          </p:cNvSpPr>
          <p:nvPr/>
        </p:nvSpPr>
        <p:spPr bwMode="auto">
          <a:xfrm>
            <a:off x="2667000" y="297569"/>
            <a:ext cx="1262918" cy="0"/>
          </a:xfrm>
          <a:prstGeom prst="line">
            <a:avLst/>
          </a:prstGeom>
          <a:noFill/>
          <a:ln w="38100" cmpd="sng">
            <a:solidFill>
              <a:srgbClr val="3366FF"/>
            </a:solidFill>
            <a:round/>
            <a:headEnd/>
            <a:tailEnd type="non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07763" dir="2700000" algn="ctr" rotWithShape="0">
                    <a:srgbClr val="000000">
                      <a:alpha val="74998"/>
                    </a:srgbClr>
                  </a:outerShdw>
                </a:effectLst>
              </a14:hiddenEffects>
            </a:ext>
          </a:extLst>
        </p:spPr>
        <p:txBody>
          <a:bodyPr wrap="square">
            <a:spAutoFit/>
          </a:bodyPr>
          <a:lstStyle/>
          <a:p>
            <a:endParaRPr lang="en-US"/>
          </a:p>
        </p:txBody>
      </p:sp>
      <p:sp>
        <p:nvSpPr>
          <p:cNvPr id="32" name="Rectangle 31"/>
          <p:cNvSpPr/>
          <p:nvPr/>
        </p:nvSpPr>
        <p:spPr>
          <a:xfrm>
            <a:off x="3747139" y="5474359"/>
            <a:ext cx="1120820" cy="523220"/>
          </a:xfrm>
          <a:prstGeom prst="rect">
            <a:avLst/>
          </a:prstGeom>
        </p:spPr>
        <p:txBody>
          <a:bodyPr wrap="none">
            <a:spAutoFit/>
          </a:bodyPr>
          <a:lstStyle/>
          <a:p>
            <a:r>
              <a:rPr lang="en-US" sz="2800" dirty="0" smtClean="0">
                <a:solidFill>
                  <a:srgbClr val="0000FF"/>
                </a:solidFill>
                <a:latin typeface="Times New Roman"/>
                <a:cs typeface="Times New Roman"/>
              </a:rPr>
              <a:t>= seed</a:t>
            </a:r>
            <a:endParaRPr lang="en-US" sz="2800" dirty="0">
              <a:latin typeface="Times New Roman"/>
              <a:cs typeface="Times New Roman"/>
            </a:endParaRPr>
          </a:p>
        </p:txBody>
      </p:sp>
      <p:cxnSp>
        <p:nvCxnSpPr>
          <p:cNvPr id="34" name="Straight Arrow Connector 33"/>
          <p:cNvCxnSpPr/>
          <p:nvPr/>
        </p:nvCxnSpPr>
        <p:spPr bwMode="auto">
          <a:xfrm>
            <a:off x="1516761" y="2467666"/>
            <a:ext cx="3395496" cy="16463"/>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35" name="Straight Arrow Connector 34"/>
          <p:cNvCxnSpPr/>
          <p:nvPr/>
        </p:nvCxnSpPr>
        <p:spPr bwMode="auto">
          <a:xfrm flipV="1">
            <a:off x="5936928" y="2186088"/>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36" name="Rectangle 35"/>
          <p:cNvSpPr/>
          <p:nvPr/>
        </p:nvSpPr>
        <p:spPr>
          <a:xfrm>
            <a:off x="6000426" y="1669598"/>
            <a:ext cx="365760" cy="453423"/>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5976934" y="1669598"/>
            <a:ext cx="405430" cy="461665"/>
          </a:xfrm>
          <a:prstGeom prst="rect">
            <a:avLst/>
          </a:prstGeom>
          <a:noFill/>
        </p:spPr>
        <p:txBody>
          <a:bodyPr wrap="none" rtlCol="0">
            <a:spAutoFit/>
          </a:bodyPr>
          <a:lstStyle/>
          <a:p>
            <a:r>
              <a:rPr lang="en-US" sz="2400" i="1" dirty="0" smtClean="0">
                <a:solidFill>
                  <a:srgbClr val="FFFFFF"/>
                </a:solidFill>
                <a:latin typeface="Times New Roman"/>
                <a:cs typeface="Times New Roman"/>
              </a:rPr>
              <a:t>r</a:t>
            </a:r>
            <a:endParaRPr lang="en-US" sz="2400" i="1" dirty="0">
              <a:solidFill>
                <a:srgbClr val="FFFFFF"/>
              </a:solidFill>
              <a:latin typeface="Times New Roman"/>
              <a:cs typeface="Times New Roman"/>
            </a:endParaRPr>
          </a:p>
        </p:txBody>
      </p:sp>
      <p:sp>
        <p:nvSpPr>
          <p:cNvPr id="39" name="Trapezoid 38"/>
          <p:cNvSpPr/>
          <p:nvPr/>
        </p:nvSpPr>
        <p:spPr bwMode="auto">
          <a:xfrm rot="5400000">
            <a:off x="4813299" y="1638040"/>
            <a:ext cx="1242959" cy="1004298"/>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52" name="TextBox 51"/>
          <p:cNvSpPr txBox="1"/>
          <p:nvPr/>
        </p:nvSpPr>
        <p:spPr>
          <a:xfrm>
            <a:off x="4949196" y="1870234"/>
            <a:ext cx="918040" cy="461665"/>
          </a:xfrm>
          <a:prstGeom prst="rect">
            <a:avLst/>
          </a:prstGeom>
          <a:noFill/>
        </p:spPr>
        <p:txBody>
          <a:bodyPr wrap="none" rtlCol="0">
            <a:spAutoFit/>
          </a:bodyPr>
          <a:lstStyle/>
          <a:p>
            <a:r>
              <a:rPr lang="en-US" sz="2400" i="1" dirty="0" smtClean="0">
                <a:solidFill>
                  <a:srgbClr val="000000"/>
                </a:solidFill>
                <a:latin typeface="Times New Roman"/>
                <a:cs typeface="Times New Roman"/>
              </a:rPr>
              <a:t>  Rep</a:t>
            </a:r>
            <a:endParaRPr lang="en-US" sz="2400" i="1" dirty="0">
              <a:solidFill>
                <a:srgbClr val="000000"/>
              </a:solidFill>
              <a:latin typeface="Times New Roman"/>
              <a:cs typeface="Times New Roman"/>
            </a:endParaRPr>
          </a:p>
        </p:txBody>
      </p:sp>
      <p:sp>
        <p:nvSpPr>
          <p:cNvPr id="53" name="Oval 52"/>
          <p:cNvSpPr/>
          <p:nvPr/>
        </p:nvSpPr>
        <p:spPr bwMode="auto">
          <a:xfrm>
            <a:off x="2153772" y="155101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4" name="Oval 53"/>
          <p:cNvSpPr/>
          <p:nvPr/>
        </p:nvSpPr>
        <p:spPr bwMode="auto">
          <a:xfrm>
            <a:off x="1227113" y="155101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5" name="Oval 54"/>
          <p:cNvSpPr/>
          <p:nvPr/>
        </p:nvSpPr>
        <p:spPr bwMode="auto">
          <a:xfrm>
            <a:off x="683907" y="140293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6" name="Oval 55"/>
          <p:cNvSpPr/>
          <p:nvPr/>
        </p:nvSpPr>
        <p:spPr bwMode="auto">
          <a:xfrm>
            <a:off x="809518" y="248412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7" name="Oval 56"/>
          <p:cNvSpPr/>
          <p:nvPr/>
        </p:nvSpPr>
        <p:spPr bwMode="auto">
          <a:xfrm>
            <a:off x="1781915" y="127482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8" name="Oval 57"/>
          <p:cNvSpPr/>
          <p:nvPr/>
        </p:nvSpPr>
        <p:spPr bwMode="auto">
          <a:xfrm>
            <a:off x="1846860" y="214100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9" name="Oval 58"/>
          <p:cNvSpPr/>
          <p:nvPr/>
        </p:nvSpPr>
        <p:spPr bwMode="auto">
          <a:xfrm>
            <a:off x="1069461" y="2069673"/>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0" name="Oval 59"/>
          <p:cNvSpPr/>
          <p:nvPr/>
        </p:nvSpPr>
        <p:spPr bwMode="auto">
          <a:xfrm>
            <a:off x="1386872" y="2390585"/>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1" name="Rectangle 60"/>
          <p:cNvSpPr/>
          <p:nvPr/>
        </p:nvSpPr>
        <p:spPr>
          <a:xfrm>
            <a:off x="586982" y="2535733"/>
            <a:ext cx="1857749" cy="523220"/>
          </a:xfrm>
          <a:prstGeom prst="rect">
            <a:avLst/>
          </a:prstGeom>
        </p:spPr>
        <p:txBody>
          <a:bodyPr wrap="square">
            <a:spAutoFit/>
          </a:bodyPr>
          <a:lstStyle/>
          <a:p>
            <a:pPr lvl="0"/>
            <a:r>
              <a:rPr lang="en-US" sz="2800" dirty="0" smtClean="0">
                <a:solidFill>
                  <a:prstClr val="black"/>
                </a:solidFill>
                <a:cs typeface="Calibri"/>
              </a:rPr>
              <a:t>Source </a:t>
            </a:r>
            <a:r>
              <a:rPr lang="en-US" sz="2800" i="1" dirty="0" smtClean="0">
                <a:solidFill>
                  <a:prstClr val="black"/>
                </a:solidFill>
                <a:latin typeface="Times New Roman"/>
                <a:cs typeface="Times New Roman"/>
              </a:rPr>
              <a:t>W</a:t>
            </a:r>
            <a:endParaRPr lang="en-US" sz="2800" i="1" dirty="0">
              <a:solidFill>
                <a:srgbClr val="000000"/>
              </a:solidFill>
              <a:latin typeface="Times New Roman"/>
              <a:cs typeface="Times New Roman"/>
            </a:endParaRPr>
          </a:p>
        </p:txBody>
      </p:sp>
      <p:sp>
        <p:nvSpPr>
          <p:cNvPr id="62" name="Oval 61"/>
          <p:cNvSpPr/>
          <p:nvPr/>
        </p:nvSpPr>
        <p:spPr bwMode="auto">
          <a:xfrm>
            <a:off x="1379513" y="185109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3" name="Oval 62"/>
          <p:cNvSpPr/>
          <p:nvPr/>
        </p:nvSpPr>
        <p:spPr bwMode="auto">
          <a:xfrm>
            <a:off x="1694339" y="166383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4" name="Oval 63"/>
          <p:cNvSpPr/>
          <p:nvPr/>
        </p:nvSpPr>
        <p:spPr bwMode="auto">
          <a:xfrm>
            <a:off x="2192963" y="197911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5" name="Rectangle 64"/>
          <p:cNvSpPr/>
          <p:nvPr/>
        </p:nvSpPr>
        <p:spPr>
          <a:xfrm>
            <a:off x="472251" y="560230"/>
            <a:ext cx="8551024" cy="523220"/>
          </a:xfrm>
          <a:prstGeom prst="rect">
            <a:avLst/>
          </a:prstGeom>
        </p:spPr>
        <p:txBody>
          <a:bodyPr wrap="square">
            <a:spAutoFit/>
          </a:bodyPr>
          <a:lstStyle/>
          <a:p>
            <a:pPr lvl="0"/>
            <a:r>
              <a:rPr lang="en-US" sz="2800" dirty="0" smtClean="0">
                <a:solidFill>
                  <a:prstClr val="black"/>
                </a:solidFill>
                <a:cs typeface="Calibri"/>
              </a:rPr>
              <a:t>An adversary can always try a guess </a:t>
            </a:r>
            <a:r>
              <a:rPr lang="en-US" sz="2800" i="1" dirty="0" smtClean="0">
                <a:solidFill>
                  <a:prstClr val="black"/>
                </a:solidFill>
                <a:latin typeface="Times New Roman"/>
                <a:cs typeface="Times New Roman"/>
              </a:rPr>
              <a:t>w</a:t>
            </a:r>
            <a:r>
              <a:rPr lang="en-US" sz="2800" baseline="-25000" dirty="0" smtClean="0">
                <a:solidFill>
                  <a:prstClr val="black"/>
                </a:solidFill>
                <a:latin typeface="Times New Roman"/>
                <a:cs typeface="Times New Roman"/>
              </a:rPr>
              <a:t>0</a:t>
            </a:r>
            <a:r>
              <a:rPr lang="en-US" sz="2800" i="1" dirty="0" smtClean="0">
                <a:solidFill>
                  <a:prstClr val="black"/>
                </a:solidFill>
                <a:latin typeface="Times New Roman"/>
                <a:cs typeface="Times New Roman"/>
              </a:rPr>
              <a:t> </a:t>
            </a:r>
            <a:r>
              <a:rPr lang="en-US" sz="2800" dirty="0" smtClean="0">
                <a:solidFill>
                  <a:prstClr val="black"/>
                </a:solidFill>
                <a:cs typeface="Calibri"/>
              </a:rPr>
              <a:t>in </a:t>
            </a:r>
            <a:r>
              <a:rPr lang="en-US" sz="2800" i="1" dirty="0" smtClean="0">
                <a:solidFill>
                  <a:prstClr val="black"/>
                </a:solidFill>
                <a:latin typeface="Times New Roman"/>
                <a:cs typeface="Times New Roman"/>
              </a:rPr>
              <a:t>W</a:t>
            </a:r>
            <a:endParaRPr lang="en-US" sz="2800" i="1" dirty="0">
              <a:solidFill>
                <a:srgbClr val="000000"/>
              </a:solidFill>
              <a:latin typeface="Times New Roman"/>
              <a:cs typeface="Times New Roman"/>
            </a:endParaRPr>
          </a:p>
        </p:txBody>
      </p:sp>
      <p:cxnSp>
        <p:nvCxnSpPr>
          <p:cNvPr id="67" name="Straight Arrow Connector 66"/>
          <p:cNvCxnSpPr/>
          <p:nvPr/>
        </p:nvCxnSpPr>
        <p:spPr bwMode="auto">
          <a:xfrm>
            <a:off x="3253366" y="1836321"/>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69" name="TextBox 68"/>
          <p:cNvSpPr txBox="1"/>
          <p:nvPr/>
        </p:nvSpPr>
        <p:spPr>
          <a:xfrm>
            <a:off x="3913525" y="1268630"/>
            <a:ext cx="496183" cy="523220"/>
          </a:xfrm>
          <a:prstGeom prst="rect">
            <a:avLst/>
          </a:prstGeom>
          <a:solidFill>
            <a:srgbClr val="008000"/>
          </a:solidFill>
        </p:spPr>
        <p:txBody>
          <a:bodyPr wrap="none" rtlCol="0">
            <a:spAutoFit/>
          </a:bodyPr>
          <a:lstStyle/>
          <a:p>
            <a:pPr algn="ctr"/>
            <a:r>
              <a:rPr lang="en-US" sz="2800" i="1" dirty="0" smtClean="0">
                <a:solidFill>
                  <a:srgbClr val="FFFFFF"/>
                </a:solidFill>
                <a:latin typeface="Times New Roman"/>
                <a:cs typeface="Times New Roman"/>
              </a:rPr>
              <a:t>p</a:t>
            </a:r>
            <a:endParaRPr lang="en-US" sz="2800" i="1" dirty="0">
              <a:solidFill>
                <a:srgbClr val="FFFFFF"/>
              </a:solidFill>
              <a:latin typeface="Times New Roman"/>
              <a:cs typeface="Times New Roman"/>
            </a:endParaRPr>
          </a:p>
        </p:txBody>
      </p:sp>
      <p:sp>
        <p:nvSpPr>
          <p:cNvPr id="71" name="Rounded Rectangle 70"/>
          <p:cNvSpPr/>
          <p:nvPr/>
        </p:nvSpPr>
        <p:spPr>
          <a:xfrm>
            <a:off x="728811" y="3077894"/>
            <a:ext cx="7992459" cy="718001"/>
          </a:xfrm>
          <a:prstGeom prst="roundRect">
            <a:avLst>
              <a:gd name="adj" fmla="val 50000"/>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lvl="0"/>
            <a:r>
              <a:rPr lang="en-US" sz="2800" dirty="0">
                <a:solidFill>
                  <a:prstClr val="black"/>
                </a:solidFill>
                <a:cs typeface="Calibri"/>
              </a:rPr>
              <a:t>Minimum requirement: every </a:t>
            </a:r>
            <a:r>
              <a:rPr lang="en-US" sz="2800" i="1" dirty="0">
                <a:solidFill>
                  <a:prstClr val="black"/>
                </a:solidFill>
                <a:latin typeface="Times New Roman"/>
                <a:cs typeface="Times New Roman"/>
              </a:rPr>
              <a:t>w</a:t>
            </a:r>
            <a:r>
              <a:rPr lang="en-US" sz="2800" baseline="-25000" dirty="0">
                <a:solidFill>
                  <a:prstClr val="black"/>
                </a:solidFill>
                <a:latin typeface="Times New Roman"/>
                <a:cs typeface="Times New Roman"/>
              </a:rPr>
              <a:t>0</a:t>
            </a:r>
            <a:r>
              <a:rPr lang="en-US" sz="2800" i="1" dirty="0">
                <a:solidFill>
                  <a:prstClr val="black"/>
                </a:solidFill>
                <a:latin typeface="Times New Roman"/>
                <a:cs typeface="Times New Roman"/>
              </a:rPr>
              <a:t> </a:t>
            </a:r>
            <a:r>
              <a:rPr lang="en-US" sz="2800" dirty="0">
                <a:solidFill>
                  <a:prstClr val="black"/>
                </a:solidFill>
                <a:cs typeface="Calibri"/>
              </a:rPr>
              <a:t>has low probability  </a:t>
            </a:r>
            <a:endParaRPr lang="en-US" sz="2800" i="1" dirty="0">
              <a:solidFill>
                <a:srgbClr val="000000"/>
              </a:solidFill>
              <a:latin typeface="Times New Roman"/>
              <a:cs typeface="Times New Roman"/>
            </a:endParaRPr>
          </a:p>
        </p:txBody>
      </p:sp>
      <p:sp>
        <p:nvSpPr>
          <p:cNvPr id="3" name="Slide Number Placeholder 2"/>
          <p:cNvSpPr>
            <a:spLocks noGrp="1"/>
          </p:cNvSpPr>
          <p:nvPr>
            <p:ph type="sldNum" sz="quarter" idx="12"/>
          </p:nvPr>
        </p:nvSpPr>
        <p:spPr/>
        <p:txBody>
          <a:bodyPr/>
          <a:lstStyle/>
          <a:p>
            <a:fld id="{9ED7421F-71E7-F748-8E9F-5BC3CDBE49C2}" type="slidenum">
              <a:rPr lang="en-US" smtClean="0"/>
              <a:t>6</a:t>
            </a:fld>
            <a:endParaRPr lang="en-US"/>
          </a:p>
        </p:txBody>
      </p:sp>
    </p:spTree>
    <p:extLst>
      <p:ext uri="{BB962C8B-B14F-4D97-AF65-F5344CB8AC3E}">
        <p14:creationId xmlns:p14="http://schemas.microsoft.com/office/powerpoint/2010/main" val="309328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39" grpId="0" animBg="1"/>
      <p:bldP spid="52" grpId="0"/>
      <p:bldP spid="53" grpId="0" animBg="1"/>
      <p:bldP spid="54" grpId="0" animBg="1"/>
      <p:bldP spid="55" grpId="0" animBg="1"/>
      <p:bldP spid="56" grpId="0" animBg="1"/>
      <p:bldP spid="57" grpId="0" animBg="1"/>
      <p:bldP spid="58" grpId="0" animBg="1"/>
      <p:bldP spid="59" grpId="0" animBg="1"/>
      <p:bldP spid="60" grpId="0" animBg="1"/>
      <p:bldP spid="61" grpId="0"/>
      <p:bldP spid="62" grpId="0" animBg="1"/>
      <p:bldP spid="63" grpId="0" animBg="1"/>
      <p:bldP spid="64" grpId="0" animBg="1"/>
      <p:bldP spid="65" grpId="0"/>
      <p:bldP spid="69" grpId="0" animBg="1"/>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a:xfrm>
            <a:off x="3986860" y="3953481"/>
            <a:ext cx="365760" cy="457200"/>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586982" y="4753521"/>
            <a:ext cx="352425" cy="3586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2" name="Straight Arrow Connector 71"/>
          <p:cNvCxnSpPr/>
          <p:nvPr/>
        </p:nvCxnSpPr>
        <p:spPr bwMode="auto">
          <a:xfrm flipV="1">
            <a:off x="436466" y="5208129"/>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73" name="Straight Arrow Connector 72"/>
          <p:cNvCxnSpPr/>
          <p:nvPr/>
        </p:nvCxnSpPr>
        <p:spPr bwMode="auto">
          <a:xfrm>
            <a:off x="3309097" y="4454159"/>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74" name="Straight Arrow Connector 73"/>
          <p:cNvCxnSpPr/>
          <p:nvPr/>
        </p:nvCxnSpPr>
        <p:spPr bwMode="auto">
          <a:xfrm>
            <a:off x="3318526" y="5599597"/>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79" name="Straight Arrow Connector 78"/>
          <p:cNvCxnSpPr/>
          <p:nvPr/>
        </p:nvCxnSpPr>
        <p:spPr bwMode="auto">
          <a:xfrm flipV="1">
            <a:off x="939407" y="6413144"/>
            <a:ext cx="4056117"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81" name="Straight Arrow Connector 80"/>
          <p:cNvCxnSpPr/>
          <p:nvPr/>
        </p:nvCxnSpPr>
        <p:spPr bwMode="auto">
          <a:xfrm flipV="1">
            <a:off x="7511451" y="5432586"/>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83" name="TextBox 82"/>
          <p:cNvSpPr txBox="1"/>
          <p:nvPr/>
        </p:nvSpPr>
        <p:spPr>
          <a:xfrm>
            <a:off x="525611" y="4674202"/>
            <a:ext cx="588739" cy="523220"/>
          </a:xfrm>
          <a:prstGeom prst="rect">
            <a:avLst/>
          </a:prstGeom>
          <a:noFill/>
          <a:ln>
            <a:noFill/>
          </a:ln>
          <a:effectLst/>
        </p:spPr>
        <p:txBody>
          <a:bodyPr wrap="none" rtlCol="0">
            <a:spAutoFit/>
          </a:bodyPr>
          <a:lstStyle/>
          <a:p>
            <a:r>
              <a:rPr lang="en-US" sz="2800" i="1" dirty="0" smtClean="0">
                <a:latin typeface="Times New Roman"/>
                <a:cs typeface="Times New Roman"/>
              </a:rPr>
              <a:t>w</a:t>
            </a:r>
            <a:r>
              <a:rPr lang="en-US" sz="2800" baseline="-25000" dirty="0" smtClean="0">
                <a:latin typeface="Times New Roman"/>
                <a:cs typeface="Times New Roman"/>
              </a:rPr>
              <a:t>0</a:t>
            </a:r>
            <a:endParaRPr lang="en-US" sz="2800" baseline="-25000" dirty="0">
              <a:latin typeface="Times New Roman"/>
              <a:cs typeface="Times New Roman"/>
            </a:endParaRPr>
          </a:p>
        </p:txBody>
      </p:sp>
      <p:sp>
        <p:nvSpPr>
          <p:cNvPr id="38" name="TextBox 37"/>
          <p:cNvSpPr txBox="1"/>
          <p:nvPr/>
        </p:nvSpPr>
        <p:spPr>
          <a:xfrm>
            <a:off x="3993448" y="3979761"/>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sp>
        <p:nvSpPr>
          <p:cNvPr id="41" name="TextBox 40"/>
          <p:cNvSpPr txBox="1"/>
          <p:nvPr/>
        </p:nvSpPr>
        <p:spPr>
          <a:xfrm>
            <a:off x="3913525" y="5010236"/>
            <a:ext cx="496183" cy="523220"/>
          </a:xfrm>
          <a:prstGeom prst="rect">
            <a:avLst/>
          </a:prstGeom>
          <a:solidFill>
            <a:srgbClr val="008000"/>
          </a:solidFill>
        </p:spPr>
        <p:txBody>
          <a:bodyPr wrap="none" rtlCol="0">
            <a:spAutoFit/>
          </a:bodyPr>
          <a:lstStyle/>
          <a:p>
            <a:pPr algn="ctr"/>
            <a:r>
              <a:rPr lang="en-US" sz="2800" i="1" dirty="0" smtClean="0">
                <a:solidFill>
                  <a:srgbClr val="FFFFFF"/>
                </a:solidFill>
                <a:latin typeface="Times New Roman"/>
                <a:cs typeface="Times New Roman"/>
              </a:rPr>
              <a:t>p</a:t>
            </a:r>
            <a:endParaRPr lang="en-US" sz="2800" i="1" dirty="0">
              <a:solidFill>
                <a:srgbClr val="FFFFFF"/>
              </a:solidFill>
              <a:latin typeface="Times New Roman"/>
              <a:cs typeface="Times New Roman"/>
            </a:endParaRPr>
          </a:p>
        </p:txBody>
      </p:sp>
      <p:sp>
        <p:nvSpPr>
          <p:cNvPr id="40" name="Rectangle 39"/>
          <p:cNvSpPr/>
          <p:nvPr/>
        </p:nvSpPr>
        <p:spPr>
          <a:xfrm>
            <a:off x="7586669" y="4868418"/>
            <a:ext cx="401789" cy="479703"/>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7593257" y="4894698"/>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sp>
        <p:nvSpPr>
          <p:cNvPr id="33" name="Oval 32"/>
          <p:cNvSpPr/>
          <p:nvPr/>
        </p:nvSpPr>
        <p:spPr bwMode="auto">
          <a:xfrm>
            <a:off x="306577" y="5166615"/>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45" name="Straight Arrow Connector 44"/>
          <p:cNvCxnSpPr/>
          <p:nvPr/>
        </p:nvCxnSpPr>
        <p:spPr bwMode="auto">
          <a:xfrm flipH="1" flipV="1">
            <a:off x="402678" y="5275883"/>
            <a:ext cx="557128" cy="1133532"/>
          </a:xfrm>
          <a:prstGeom prst="straightConnector1">
            <a:avLst/>
          </a:prstGeom>
          <a:solidFill>
            <a:schemeClr val="accent1"/>
          </a:solidFill>
          <a:ln w="9525" cap="flat" cmpd="sng" algn="ctr">
            <a:solidFill>
              <a:schemeClr val="tx1"/>
            </a:solidFill>
            <a:prstDash val="solid"/>
            <a:round/>
            <a:headEnd type="none" w="lg" len="lg"/>
            <a:tailEnd type="none" w="lg" len="lg"/>
          </a:ln>
          <a:effectLst/>
          <a:extLst/>
        </p:spPr>
      </p:cxnSp>
      <p:grpSp>
        <p:nvGrpSpPr>
          <p:cNvPr id="46" name="Group 45"/>
          <p:cNvGrpSpPr/>
          <p:nvPr/>
        </p:nvGrpSpPr>
        <p:grpSpPr>
          <a:xfrm>
            <a:off x="1197254" y="3847755"/>
            <a:ext cx="2111840" cy="2342700"/>
            <a:chOff x="6838074" y="2246479"/>
            <a:chExt cx="981495" cy="1803616"/>
          </a:xfrm>
        </p:grpSpPr>
        <p:sp>
          <p:nvSpPr>
            <p:cNvPr id="47" name="Trapezoid 46"/>
            <p:cNvSpPr/>
            <p:nvPr/>
          </p:nvSpPr>
          <p:spPr bwMode="auto">
            <a:xfrm rot="5400000">
              <a:off x="6589784" y="2820309"/>
              <a:ext cx="1491952" cy="967619"/>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48" name="TextBox 47"/>
            <p:cNvSpPr txBox="1"/>
            <p:nvPr/>
          </p:nvSpPr>
          <p:spPr>
            <a:xfrm>
              <a:off x="6838074" y="2246479"/>
              <a:ext cx="371070" cy="355430"/>
            </a:xfrm>
            <a:prstGeom prst="rect">
              <a:avLst/>
            </a:prstGeom>
            <a:noFill/>
          </p:spPr>
          <p:txBody>
            <a:bodyPr wrap="none" rtlCol="0">
              <a:spAutoFit/>
            </a:bodyPr>
            <a:lstStyle/>
            <a:p>
              <a:r>
                <a:rPr lang="en-US" sz="2400" i="1" dirty="0" smtClean="0">
                  <a:latin typeface="Times New Roman"/>
                  <a:cs typeface="Times New Roman"/>
                </a:rPr>
                <a:t>Gen</a:t>
              </a:r>
              <a:endParaRPr lang="en-US" sz="2400" i="1" dirty="0">
                <a:latin typeface="Times New Roman"/>
                <a:cs typeface="Times New Roman"/>
              </a:endParaRPr>
            </a:p>
          </p:txBody>
        </p:sp>
      </p:grpSp>
      <p:grpSp>
        <p:nvGrpSpPr>
          <p:cNvPr id="49" name="Group 48"/>
          <p:cNvGrpSpPr/>
          <p:nvPr/>
        </p:nvGrpSpPr>
        <p:grpSpPr>
          <a:xfrm>
            <a:off x="4932630" y="4734480"/>
            <a:ext cx="2578818" cy="1877042"/>
            <a:chOff x="6827762" y="2135962"/>
            <a:chExt cx="991806" cy="1914134"/>
          </a:xfrm>
        </p:grpSpPr>
        <p:sp>
          <p:nvSpPr>
            <p:cNvPr id="50" name="Trapezoid 49"/>
            <p:cNvSpPr/>
            <p:nvPr/>
          </p:nvSpPr>
          <p:spPr bwMode="auto">
            <a:xfrm rot="5400000">
              <a:off x="6589783" y="2820310"/>
              <a:ext cx="1491952" cy="967619"/>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51" name="TextBox 50"/>
            <p:cNvSpPr txBox="1"/>
            <p:nvPr/>
          </p:nvSpPr>
          <p:spPr>
            <a:xfrm>
              <a:off x="6827762" y="2135962"/>
              <a:ext cx="293891" cy="470788"/>
            </a:xfrm>
            <a:prstGeom prst="rect">
              <a:avLst/>
            </a:prstGeom>
            <a:noFill/>
          </p:spPr>
          <p:txBody>
            <a:bodyPr wrap="none" rtlCol="0">
              <a:spAutoFit/>
            </a:bodyPr>
            <a:lstStyle/>
            <a:p>
              <a:r>
                <a:rPr lang="en-US" sz="2400" i="1" dirty="0" smtClean="0">
                  <a:solidFill>
                    <a:srgbClr val="000000"/>
                  </a:solidFill>
                  <a:latin typeface="Times New Roman"/>
                  <a:cs typeface="Times New Roman"/>
                </a:rPr>
                <a:t>Rep</a:t>
              </a:r>
              <a:endParaRPr lang="en-US" sz="2400" i="1" dirty="0">
                <a:solidFill>
                  <a:srgbClr val="000000"/>
                </a:solidFill>
                <a:latin typeface="Times New Roman"/>
                <a:cs typeface="Times New Roman"/>
              </a:endParaRPr>
            </a:p>
          </p:txBody>
        </p:sp>
      </p:grpSp>
      <p:sp>
        <p:nvSpPr>
          <p:cNvPr id="28" name="Rectangle 27"/>
          <p:cNvSpPr/>
          <p:nvPr/>
        </p:nvSpPr>
        <p:spPr>
          <a:xfrm>
            <a:off x="4948346" y="3776646"/>
            <a:ext cx="6707503" cy="954107"/>
          </a:xfrm>
          <a:prstGeom prst="rect">
            <a:avLst/>
          </a:prstGeom>
        </p:spPr>
        <p:txBody>
          <a:bodyPr wrap="square">
            <a:spAutoFit/>
          </a:bodyPr>
          <a:lstStyle/>
          <a:p>
            <a:pPr lvl="0"/>
            <a:r>
              <a:rPr lang="en-US" sz="2800" dirty="0" smtClean="0">
                <a:solidFill>
                  <a:prstClr val="black"/>
                </a:solidFill>
                <a:cs typeface="Calibri"/>
              </a:rPr>
              <a:t>looks uniform given </a:t>
            </a:r>
            <a:r>
              <a:rPr lang="en-US" sz="2800" i="1" dirty="0" smtClean="0">
                <a:solidFill>
                  <a:prstClr val="black"/>
                </a:solidFill>
                <a:latin typeface="Times New Roman"/>
                <a:cs typeface="Times New Roman"/>
              </a:rPr>
              <a:t>p</a:t>
            </a:r>
            <a:r>
              <a:rPr lang="en-US" sz="2800" dirty="0" smtClean="0">
                <a:solidFill>
                  <a:prstClr val="black"/>
                </a:solidFill>
                <a:cs typeface="Calibri"/>
              </a:rPr>
              <a:t/>
            </a:r>
            <a:br>
              <a:rPr lang="en-US" sz="2800" dirty="0" smtClean="0">
                <a:solidFill>
                  <a:prstClr val="black"/>
                </a:solidFill>
                <a:cs typeface="Calibri"/>
              </a:rPr>
            </a:br>
            <a:r>
              <a:rPr lang="en-US" sz="2800" dirty="0" smtClean="0">
                <a:solidFill>
                  <a:prstClr val="black"/>
                </a:solidFill>
                <a:cs typeface="Calibri"/>
              </a:rPr>
              <a:t>if the source is </a:t>
            </a:r>
            <a:r>
              <a:rPr lang="en-US" sz="2800" u="sng" dirty="0">
                <a:solidFill>
                  <a:srgbClr val="0000FF"/>
                </a:solidFill>
                <a:cs typeface="Times New Roman" charset="0"/>
              </a:rPr>
              <a:t>good enough</a:t>
            </a:r>
            <a:endParaRPr lang="en-US" sz="2800" u="sng" dirty="0">
              <a:solidFill>
                <a:srgbClr val="0000FF"/>
              </a:solidFill>
              <a:cs typeface="Calibri"/>
            </a:endParaRPr>
          </a:p>
        </p:txBody>
      </p:sp>
      <p:sp>
        <p:nvSpPr>
          <p:cNvPr id="29" name="Freeform 70"/>
          <p:cNvSpPr>
            <a:spLocks/>
          </p:cNvSpPr>
          <p:nvPr/>
        </p:nvSpPr>
        <p:spPr bwMode="auto">
          <a:xfrm rot="19610263" flipH="1">
            <a:off x="4367005" y="3911767"/>
            <a:ext cx="612200" cy="363449"/>
          </a:xfrm>
          <a:custGeom>
            <a:avLst/>
            <a:gdLst>
              <a:gd name="T0" fmla="*/ 0 w 437"/>
              <a:gd name="T1" fmla="*/ 411 h 411"/>
              <a:gd name="T2" fmla="*/ 208 w 437"/>
              <a:gd name="T3" fmla="*/ 213 h 411"/>
              <a:gd name="T4" fmla="*/ 218 w 437"/>
              <a:gd name="T5" fmla="*/ 336 h 411"/>
              <a:gd name="T6" fmla="*/ 437 w 437"/>
              <a:gd name="T7" fmla="*/ 0 h 411"/>
            </a:gdLst>
            <a:ahLst/>
            <a:cxnLst>
              <a:cxn ang="0">
                <a:pos x="T0" y="T1"/>
              </a:cxn>
              <a:cxn ang="0">
                <a:pos x="T2" y="T3"/>
              </a:cxn>
              <a:cxn ang="0">
                <a:pos x="T4" y="T5"/>
              </a:cxn>
              <a:cxn ang="0">
                <a:pos x="T6" y="T7"/>
              </a:cxn>
            </a:cxnLst>
            <a:rect l="0" t="0" r="r" b="b"/>
            <a:pathLst>
              <a:path w="437" h="411">
                <a:moveTo>
                  <a:pt x="0" y="411"/>
                </a:moveTo>
                <a:cubicBezTo>
                  <a:pt x="86" y="318"/>
                  <a:pt x="172" y="226"/>
                  <a:pt x="208" y="213"/>
                </a:cubicBezTo>
                <a:cubicBezTo>
                  <a:pt x="244" y="200"/>
                  <a:pt x="180" y="371"/>
                  <a:pt x="218" y="336"/>
                </a:cubicBezTo>
                <a:cubicBezTo>
                  <a:pt x="256" y="301"/>
                  <a:pt x="346" y="150"/>
                  <a:pt x="437" y="0"/>
                </a:cubicBezTo>
              </a:path>
            </a:pathLst>
          </a:custGeom>
          <a:noFill/>
          <a:ln w="9525" cap="flat" cmpd="sng">
            <a:solidFill>
              <a:schemeClr val="tx1"/>
            </a:solidFill>
            <a:prstDash val="solid"/>
            <a:round/>
            <a:headEnd type="none" w="med" len="me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107763" dir="2700000" algn="ctr" rotWithShape="0">
                    <a:srgbClr val="808080"/>
                  </a:outerShdw>
                </a:effectLst>
              </a14:hiddenEffects>
            </a:ext>
          </a:extLst>
        </p:spPr>
        <p:txBody>
          <a:bodyPr wrap="square">
            <a:spAutoFit/>
          </a:bodyPr>
          <a:lstStyle/>
          <a:p>
            <a:endParaRPr lang="en-US"/>
          </a:p>
        </p:txBody>
      </p:sp>
      <p:sp>
        <p:nvSpPr>
          <p:cNvPr id="30" name="Title 2"/>
          <p:cNvSpPr>
            <a:spLocks noGrp="1"/>
          </p:cNvSpPr>
          <p:nvPr>
            <p:ph type="title"/>
          </p:nvPr>
        </p:nvSpPr>
        <p:spPr>
          <a:xfrm>
            <a:off x="-493861" y="-235820"/>
            <a:ext cx="9887312" cy="861257"/>
          </a:xfrm>
        </p:spPr>
        <p:txBody>
          <a:bodyPr>
            <a:normAutofit/>
          </a:bodyPr>
          <a:lstStyle/>
          <a:p>
            <a:r>
              <a:rPr lang="en-US" dirty="0" smtClean="0"/>
              <a:t>When are fuzzy extractors possible?</a:t>
            </a:r>
            <a:endParaRPr lang="en-US" dirty="0"/>
          </a:p>
        </p:txBody>
      </p:sp>
      <p:sp>
        <p:nvSpPr>
          <p:cNvPr id="31" name="Line 21"/>
          <p:cNvSpPr>
            <a:spLocks noChangeShapeType="1"/>
          </p:cNvSpPr>
          <p:nvPr/>
        </p:nvSpPr>
        <p:spPr bwMode="auto">
          <a:xfrm>
            <a:off x="2667000" y="297569"/>
            <a:ext cx="1262918" cy="0"/>
          </a:xfrm>
          <a:prstGeom prst="line">
            <a:avLst/>
          </a:prstGeom>
          <a:noFill/>
          <a:ln w="38100" cmpd="sng">
            <a:solidFill>
              <a:srgbClr val="3366FF"/>
            </a:solidFill>
            <a:round/>
            <a:headEnd/>
            <a:tailEnd type="non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07763" dir="2700000" algn="ctr" rotWithShape="0">
                    <a:srgbClr val="000000">
                      <a:alpha val="74998"/>
                    </a:srgbClr>
                  </a:outerShdw>
                </a:effectLst>
              </a14:hiddenEffects>
            </a:ext>
          </a:extLst>
        </p:spPr>
        <p:txBody>
          <a:bodyPr wrap="square">
            <a:spAutoFit/>
          </a:bodyPr>
          <a:lstStyle/>
          <a:p>
            <a:endParaRPr lang="en-US"/>
          </a:p>
        </p:txBody>
      </p:sp>
      <p:sp>
        <p:nvSpPr>
          <p:cNvPr id="32" name="Rectangle 31"/>
          <p:cNvSpPr/>
          <p:nvPr/>
        </p:nvSpPr>
        <p:spPr>
          <a:xfrm>
            <a:off x="3747139" y="5474359"/>
            <a:ext cx="1120820" cy="523220"/>
          </a:xfrm>
          <a:prstGeom prst="rect">
            <a:avLst/>
          </a:prstGeom>
        </p:spPr>
        <p:txBody>
          <a:bodyPr wrap="none">
            <a:spAutoFit/>
          </a:bodyPr>
          <a:lstStyle/>
          <a:p>
            <a:r>
              <a:rPr lang="en-US" sz="2800" dirty="0" smtClean="0">
                <a:solidFill>
                  <a:srgbClr val="0000FF"/>
                </a:solidFill>
                <a:latin typeface="Times New Roman"/>
                <a:cs typeface="Times New Roman"/>
              </a:rPr>
              <a:t>= seed</a:t>
            </a:r>
            <a:endParaRPr lang="en-US" sz="2800" dirty="0">
              <a:latin typeface="Times New Roman"/>
              <a:cs typeface="Times New Roman"/>
            </a:endParaRPr>
          </a:p>
        </p:txBody>
      </p:sp>
      <p:sp>
        <p:nvSpPr>
          <p:cNvPr id="65" name="Rectangle 64"/>
          <p:cNvSpPr/>
          <p:nvPr/>
        </p:nvSpPr>
        <p:spPr>
          <a:xfrm>
            <a:off x="129747" y="574499"/>
            <a:ext cx="8551024" cy="523220"/>
          </a:xfrm>
          <a:prstGeom prst="rect">
            <a:avLst/>
          </a:prstGeom>
        </p:spPr>
        <p:txBody>
          <a:bodyPr wrap="square">
            <a:spAutoFit/>
          </a:bodyPr>
          <a:lstStyle/>
          <a:p>
            <a:r>
              <a:rPr lang="en-US" sz="2800" dirty="0" smtClean="0">
                <a:solidFill>
                  <a:prstClr val="black"/>
                </a:solidFill>
                <a:cs typeface="Calibri"/>
              </a:rPr>
              <a:t>Define min-entropy: </a:t>
            </a:r>
            <a:r>
              <a:rPr lang="en-US" sz="2800" i="1" dirty="0" smtClean="0">
                <a:solidFill>
                  <a:prstClr val="black"/>
                </a:solidFill>
                <a:latin typeface="Times New Roman"/>
                <a:cs typeface="Times New Roman"/>
              </a:rPr>
              <a:t>H</a:t>
            </a:r>
            <a:r>
              <a:rPr lang="en-US" sz="2800" baseline="-25000" dirty="0" smtClean="0">
                <a:sym typeface="Symbol"/>
              </a:rPr>
              <a:t></a:t>
            </a:r>
            <a:r>
              <a:rPr lang="en-US" sz="2800" dirty="0" smtClean="0">
                <a:solidFill>
                  <a:prstClr val="black"/>
                </a:solidFill>
                <a:latin typeface="Times New Roman"/>
                <a:cs typeface="Times New Roman"/>
              </a:rPr>
              <a:t>(</a:t>
            </a:r>
            <a:r>
              <a:rPr lang="en-US" sz="2800" i="1" dirty="0" smtClean="0">
                <a:solidFill>
                  <a:prstClr val="black"/>
                </a:solidFill>
                <a:latin typeface="Times New Roman"/>
                <a:cs typeface="Times New Roman"/>
              </a:rPr>
              <a:t>W</a:t>
            </a:r>
            <a:r>
              <a:rPr lang="en-US" sz="2800" dirty="0" smtClean="0">
                <a:solidFill>
                  <a:prstClr val="black"/>
                </a:solidFill>
                <a:latin typeface="Times New Roman"/>
                <a:cs typeface="Times New Roman"/>
              </a:rPr>
              <a:t>) = −log max </a:t>
            </a:r>
            <a:r>
              <a:rPr lang="en-US" sz="2800" dirty="0" err="1">
                <a:solidFill>
                  <a:prstClr val="black"/>
                </a:solidFill>
                <a:latin typeface="Times New Roman"/>
                <a:cs typeface="Times New Roman"/>
              </a:rPr>
              <a:t>Pr</a:t>
            </a:r>
            <a:r>
              <a:rPr lang="en-US" sz="2800" dirty="0">
                <a:solidFill>
                  <a:prstClr val="black"/>
                </a:solidFill>
                <a:latin typeface="Times New Roman"/>
                <a:cs typeface="Times New Roman"/>
              </a:rPr>
              <a:t>[</a:t>
            </a:r>
            <a:r>
              <a:rPr lang="en-US" sz="2800" i="1" dirty="0" smtClean="0">
                <a:solidFill>
                  <a:prstClr val="black"/>
                </a:solidFill>
                <a:latin typeface="Times New Roman"/>
                <a:cs typeface="Times New Roman"/>
              </a:rPr>
              <a:t>w</a:t>
            </a:r>
            <a:r>
              <a:rPr lang="en-US" sz="2800" dirty="0" smtClean="0">
                <a:solidFill>
                  <a:prstClr val="black"/>
                </a:solidFill>
                <a:latin typeface="Times New Roman"/>
                <a:cs typeface="Times New Roman"/>
              </a:rPr>
              <a:t>]</a:t>
            </a:r>
          </a:p>
        </p:txBody>
      </p:sp>
      <p:sp>
        <p:nvSpPr>
          <p:cNvPr id="71" name="Rounded Rectangle 70"/>
          <p:cNvSpPr/>
          <p:nvPr/>
        </p:nvSpPr>
        <p:spPr>
          <a:xfrm>
            <a:off x="728811" y="3077894"/>
            <a:ext cx="7992459" cy="718001"/>
          </a:xfrm>
          <a:prstGeom prst="roundRect">
            <a:avLst>
              <a:gd name="adj" fmla="val 50000"/>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lvl="0"/>
            <a:r>
              <a:rPr lang="en-US" sz="2800" dirty="0">
                <a:solidFill>
                  <a:prstClr val="black"/>
                </a:solidFill>
                <a:cs typeface="Calibri"/>
              </a:rPr>
              <a:t>Minimum requirement: every </a:t>
            </a:r>
            <a:r>
              <a:rPr lang="en-US" sz="2800" i="1" dirty="0">
                <a:solidFill>
                  <a:prstClr val="black"/>
                </a:solidFill>
                <a:latin typeface="Times New Roman"/>
                <a:cs typeface="Times New Roman"/>
              </a:rPr>
              <a:t>w</a:t>
            </a:r>
            <a:r>
              <a:rPr lang="en-US" sz="2800" baseline="-25000" dirty="0">
                <a:solidFill>
                  <a:prstClr val="black"/>
                </a:solidFill>
                <a:latin typeface="Times New Roman"/>
                <a:cs typeface="Times New Roman"/>
              </a:rPr>
              <a:t>0</a:t>
            </a:r>
            <a:r>
              <a:rPr lang="en-US" sz="2800" i="1" dirty="0">
                <a:solidFill>
                  <a:prstClr val="black"/>
                </a:solidFill>
                <a:latin typeface="Times New Roman"/>
                <a:cs typeface="Times New Roman"/>
              </a:rPr>
              <a:t> </a:t>
            </a:r>
            <a:r>
              <a:rPr lang="en-US" sz="2800" dirty="0">
                <a:solidFill>
                  <a:prstClr val="black"/>
                </a:solidFill>
                <a:cs typeface="Calibri"/>
              </a:rPr>
              <a:t>has low probability  </a:t>
            </a:r>
            <a:endParaRPr lang="en-US" sz="2800" i="1" dirty="0">
              <a:solidFill>
                <a:srgbClr val="000000"/>
              </a:solidFill>
              <a:latin typeface="Times New Roman"/>
              <a:cs typeface="Times New Roman"/>
            </a:endParaRPr>
          </a:p>
        </p:txBody>
      </p:sp>
      <p:sp>
        <p:nvSpPr>
          <p:cNvPr id="2" name="Rectangle 1"/>
          <p:cNvSpPr/>
          <p:nvPr/>
        </p:nvSpPr>
        <p:spPr>
          <a:xfrm>
            <a:off x="157322" y="1126257"/>
            <a:ext cx="8618389" cy="523220"/>
          </a:xfrm>
          <a:prstGeom prst="rect">
            <a:avLst/>
          </a:prstGeom>
        </p:spPr>
        <p:txBody>
          <a:bodyPr wrap="square">
            <a:spAutoFit/>
          </a:bodyPr>
          <a:lstStyle/>
          <a:p>
            <a:pPr lvl="0"/>
            <a:r>
              <a:rPr lang="en-US" sz="2800" dirty="0" smtClean="0">
                <a:solidFill>
                  <a:prstClr val="black"/>
                </a:solidFill>
                <a:cs typeface="Calibri"/>
              </a:rPr>
              <a:t>Necessary: </a:t>
            </a:r>
            <a:r>
              <a:rPr lang="en-US" sz="2800" i="1" dirty="0" smtClean="0">
                <a:solidFill>
                  <a:prstClr val="black"/>
                </a:solidFill>
                <a:latin typeface="Times New Roman"/>
                <a:cs typeface="Times New Roman"/>
              </a:rPr>
              <a:t>H</a:t>
            </a:r>
            <a:r>
              <a:rPr lang="en-US" sz="2800" baseline="-25000" dirty="0">
                <a:solidFill>
                  <a:prstClr val="black"/>
                </a:solidFill>
                <a:sym typeface="Symbol"/>
              </a:rPr>
              <a:t></a:t>
            </a:r>
            <a:r>
              <a:rPr lang="en-US" sz="2800" dirty="0">
                <a:solidFill>
                  <a:prstClr val="black"/>
                </a:solidFill>
                <a:latin typeface="Times New Roman"/>
                <a:cs typeface="Times New Roman"/>
              </a:rPr>
              <a:t>(</a:t>
            </a:r>
            <a:r>
              <a:rPr lang="en-US" sz="2800" i="1" dirty="0">
                <a:solidFill>
                  <a:prstClr val="black"/>
                </a:solidFill>
                <a:latin typeface="Times New Roman"/>
                <a:cs typeface="Times New Roman"/>
              </a:rPr>
              <a:t>W</a:t>
            </a:r>
            <a:r>
              <a:rPr lang="en-US" sz="2800" dirty="0">
                <a:solidFill>
                  <a:prstClr val="black"/>
                </a:solidFill>
                <a:latin typeface="Times New Roman"/>
                <a:cs typeface="Times New Roman"/>
              </a:rPr>
              <a:t>) </a:t>
            </a:r>
            <a:r>
              <a:rPr lang="en-US" sz="2800" dirty="0" smtClean="0">
                <a:solidFill>
                  <a:prstClr val="black"/>
                </a:solidFill>
                <a:latin typeface="Times New Roman"/>
                <a:cs typeface="Times New Roman"/>
              </a:rPr>
              <a:t>&gt; security parameter</a:t>
            </a:r>
            <a:endParaRPr lang="en-US" sz="2800" i="1" dirty="0">
              <a:solidFill>
                <a:srgbClr val="000000"/>
              </a:solidFill>
              <a:latin typeface="Times New Roman"/>
              <a:cs typeface="Times New Roman"/>
            </a:endParaRPr>
          </a:p>
        </p:txBody>
      </p:sp>
      <p:sp>
        <p:nvSpPr>
          <p:cNvPr id="70" name="Rectangle 69"/>
          <p:cNvSpPr/>
          <p:nvPr/>
        </p:nvSpPr>
        <p:spPr>
          <a:xfrm>
            <a:off x="154565" y="1701994"/>
            <a:ext cx="7194885" cy="1261884"/>
          </a:xfrm>
          <a:prstGeom prst="rect">
            <a:avLst/>
          </a:prstGeom>
        </p:spPr>
        <p:txBody>
          <a:bodyPr wrap="square">
            <a:spAutoFit/>
          </a:bodyPr>
          <a:lstStyle/>
          <a:p>
            <a:pPr lvl="0"/>
            <a:r>
              <a:rPr lang="en-US" sz="2800" dirty="0" smtClean="0">
                <a:solidFill>
                  <a:prstClr val="black"/>
                </a:solidFill>
                <a:cs typeface="Times New Roman"/>
              </a:rPr>
              <a:t>And</a:t>
            </a:r>
            <a:r>
              <a:rPr lang="en-US" sz="2800" dirty="0" smtClean="0">
                <a:solidFill>
                  <a:prstClr val="black"/>
                </a:solidFill>
                <a:cs typeface="Calibri"/>
              </a:rPr>
              <a:t> sufficient by Leftover Hash Lemma: </a:t>
            </a:r>
          </a:p>
          <a:p>
            <a:pPr lvl="0"/>
            <a:r>
              <a:rPr lang="en-US" sz="2400" dirty="0" smtClean="0">
                <a:solidFill>
                  <a:prstClr val="black"/>
                </a:solidFill>
                <a:cs typeface="Calibri"/>
              </a:rPr>
              <a:t>universal hash functions are extractors w/ </a:t>
            </a:r>
            <a:br>
              <a:rPr lang="en-US" sz="2400" dirty="0" smtClean="0">
                <a:solidFill>
                  <a:prstClr val="black"/>
                </a:solidFill>
                <a:cs typeface="Calibri"/>
              </a:rPr>
            </a:br>
            <a:r>
              <a:rPr lang="en-US" sz="2400" dirty="0" smtClean="0">
                <a:solidFill>
                  <a:prstClr val="black"/>
                </a:solidFill>
                <a:cs typeface="Calibri"/>
              </a:rPr>
              <a:t>long seed and entropy loss prop. to security </a:t>
            </a:r>
            <a:r>
              <a:rPr lang="en-US" sz="2400" dirty="0" err="1" smtClean="0">
                <a:solidFill>
                  <a:prstClr val="black"/>
                </a:solidFill>
                <a:cs typeface="Calibri"/>
              </a:rPr>
              <a:t>param</a:t>
            </a:r>
            <a:r>
              <a:rPr lang="en-US" sz="2400" dirty="0" smtClean="0">
                <a:solidFill>
                  <a:prstClr val="black"/>
                </a:solidFill>
                <a:cs typeface="Calibri"/>
              </a:rPr>
              <a:t>.</a:t>
            </a:r>
            <a:endParaRPr lang="en-US" sz="2400" i="1" dirty="0">
              <a:solidFill>
                <a:srgbClr val="000000"/>
              </a:solidFill>
              <a:latin typeface="Times New Roman"/>
              <a:cs typeface="Times New Roman"/>
            </a:endParaRPr>
          </a:p>
        </p:txBody>
      </p:sp>
      <p:sp>
        <p:nvSpPr>
          <p:cNvPr id="4" name="Slide Number Placeholder 3"/>
          <p:cNvSpPr>
            <a:spLocks noGrp="1"/>
          </p:cNvSpPr>
          <p:nvPr>
            <p:ph type="sldNum" sz="quarter" idx="12"/>
          </p:nvPr>
        </p:nvSpPr>
        <p:spPr/>
        <p:txBody>
          <a:bodyPr/>
          <a:lstStyle/>
          <a:p>
            <a:fld id="{9ED7421F-71E7-F748-8E9F-5BC3CDBE49C2}" type="slidenum">
              <a:rPr lang="en-US" smtClean="0"/>
              <a:t>7</a:t>
            </a:fld>
            <a:endParaRPr lang="en-US"/>
          </a:p>
        </p:txBody>
      </p:sp>
    </p:spTree>
    <p:extLst>
      <p:ext uri="{BB962C8B-B14F-4D97-AF65-F5344CB8AC3E}">
        <p14:creationId xmlns:p14="http://schemas.microsoft.com/office/powerpoint/2010/main" val="94708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0"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a:xfrm>
            <a:off x="3986860" y="3953481"/>
            <a:ext cx="365760" cy="457200"/>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586982" y="4753521"/>
            <a:ext cx="352425" cy="3586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2" name="Straight Arrow Connector 71"/>
          <p:cNvCxnSpPr/>
          <p:nvPr/>
        </p:nvCxnSpPr>
        <p:spPr bwMode="auto">
          <a:xfrm flipV="1">
            <a:off x="436466" y="5208129"/>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73" name="Straight Arrow Connector 72"/>
          <p:cNvCxnSpPr/>
          <p:nvPr/>
        </p:nvCxnSpPr>
        <p:spPr bwMode="auto">
          <a:xfrm>
            <a:off x="3309097" y="4454159"/>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74" name="Straight Arrow Connector 73"/>
          <p:cNvCxnSpPr/>
          <p:nvPr/>
        </p:nvCxnSpPr>
        <p:spPr bwMode="auto">
          <a:xfrm>
            <a:off x="3318526" y="5599597"/>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79" name="Straight Arrow Connector 78"/>
          <p:cNvCxnSpPr/>
          <p:nvPr/>
        </p:nvCxnSpPr>
        <p:spPr bwMode="auto">
          <a:xfrm flipV="1">
            <a:off x="939407" y="6413144"/>
            <a:ext cx="4056117"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81" name="Straight Arrow Connector 80"/>
          <p:cNvCxnSpPr/>
          <p:nvPr/>
        </p:nvCxnSpPr>
        <p:spPr bwMode="auto">
          <a:xfrm flipV="1">
            <a:off x="7511451" y="5432586"/>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83" name="TextBox 82"/>
          <p:cNvSpPr txBox="1"/>
          <p:nvPr/>
        </p:nvSpPr>
        <p:spPr>
          <a:xfrm>
            <a:off x="525611" y="4674202"/>
            <a:ext cx="588739" cy="523220"/>
          </a:xfrm>
          <a:prstGeom prst="rect">
            <a:avLst/>
          </a:prstGeom>
          <a:noFill/>
          <a:ln>
            <a:noFill/>
          </a:ln>
          <a:effectLst/>
        </p:spPr>
        <p:txBody>
          <a:bodyPr wrap="none" rtlCol="0">
            <a:spAutoFit/>
          </a:bodyPr>
          <a:lstStyle/>
          <a:p>
            <a:r>
              <a:rPr lang="en-US" sz="2800" i="1" dirty="0" smtClean="0">
                <a:latin typeface="Times New Roman"/>
                <a:cs typeface="Times New Roman"/>
              </a:rPr>
              <a:t>w</a:t>
            </a:r>
            <a:r>
              <a:rPr lang="en-US" sz="2800" baseline="-25000" dirty="0" smtClean="0">
                <a:latin typeface="Times New Roman"/>
                <a:cs typeface="Times New Roman"/>
              </a:rPr>
              <a:t>0</a:t>
            </a:r>
            <a:endParaRPr lang="en-US" sz="2800" baseline="-25000" dirty="0">
              <a:latin typeface="Times New Roman"/>
              <a:cs typeface="Times New Roman"/>
            </a:endParaRPr>
          </a:p>
        </p:txBody>
      </p:sp>
      <p:sp>
        <p:nvSpPr>
          <p:cNvPr id="38" name="TextBox 37"/>
          <p:cNvSpPr txBox="1"/>
          <p:nvPr/>
        </p:nvSpPr>
        <p:spPr>
          <a:xfrm>
            <a:off x="3993448" y="3979761"/>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sp>
        <p:nvSpPr>
          <p:cNvPr id="41" name="TextBox 40"/>
          <p:cNvSpPr txBox="1"/>
          <p:nvPr/>
        </p:nvSpPr>
        <p:spPr>
          <a:xfrm>
            <a:off x="3913525" y="5010236"/>
            <a:ext cx="496183" cy="523220"/>
          </a:xfrm>
          <a:prstGeom prst="rect">
            <a:avLst/>
          </a:prstGeom>
          <a:solidFill>
            <a:srgbClr val="008000"/>
          </a:solidFill>
        </p:spPr>
        <p:txBody>
          <a:bodyPr wrap="none" rtlCol="0">
            <a:spAutoFit/>
          </a:bodyPr>
          <a:lstStyle/>
          <a:p>
            <a:pPr algn="ctr"/>
            <a:r>
              <a:rPr lang="en-US" sz="2800" i="1" dirty="0" smtClean="0">
                <a:solidFill>
                  <a:srgbClr val="FFFFFF"/>
                </a:solidFill>
                <a:latin typeface="Times New Roman"/>
                <a:cs typeface="Times New Roman"/>
              </a:rPr>
              <a:t>p</a:t>
            </a:r>
            <a:endParaRPr lang="en-US" sz="2800" i="1" dirty="0">
              <a:solidFill>
                <a:srgbClr val="FFFFFF"/>
              </a:solidFill>
              <a:latin typeface="Times New Roman"/>
              <a:cs typeface="Times New Roman"/>
            </a:endParaRPr>
          </a:p>
        </p:txBody>
      </p:sp>
      <p:sp>
        <p:nvSpPr>
          <p:cNvPr id="40" name="Rectangle 39"/>
          <p:cNvSpPr/>
          <p:nvPr/>
        </p:nvSpPr>
        <p:spPr>
          <a:xfrm>
            <a:off x="7586669" y="4868418"/>
            <a:ext cx="401789" cy="479703"/>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7593257" y="4894698"/>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sp>
        <p:nvSpPr>
          <p:cNvPr id="33" name="Oval 32"/>
          <p:cNvSpPr/>
          <p:nvPr/>
        </p:nvSpPr>
        <p:spPr bwMode="auto">
          <a:xfrm>
            <a:off x="306577" y="5166615"/>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3" name="Oval 42"/>
          <p:cNvSpPr/>
          <p:nvPr/>
        </p:nvSpPr>
        <p:spPr bwMode="auto">
          <a:xfrm>
            <a:off x="785432" y="6349679"/>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4" name="Rectangle 43"/>
          <p:cNvSpPr/>
          <p:nvPr/>
        </p:nvSpPr>
        <p:spPr>
          <a:xfrm>
            <a:off x="336814" y="6149448"/>
            <a:ext cx="588739" cy="523220"/>
          </a:xfrm>
          <a:prstGeom prst="rect">
            <a:avLst/>
          </a:prstGeom>
        </p:spPr>
        <p:txBody>
          <a:bodyPr wrap="none">
            <a:spAutoFit/>
          </a:bodyPr>
          <a:lstStyle/>
          <a:p>
            <a:r>
              <a:rPr lang="en-US" sz="2800" i="1" dirty="0">
                <a:latin typeface="Times New Roman"/>
                <a:cs typeface="Times New Roman"/>
              </a:rPr>
              <a:t>w</a:t>
            </a:r>
            <a:r>
              <a:rPr lang="en-US" sz="2800" baseline="-25000" dirty="0">
                <a:latin typeface="Times New Roman"/>
                <a:cs typeface="Times New Roman"/>
              </a:rPr>
              <a:t>1</a:t>
            </a:r>
            <a:endParaRPr lang="en-US" sz="2800" dirty="0"/>
          </a:p>
        </p:txBody>
      </p:sp>
      <p:cxnSp>
        <p:nvCxnSpPr>
          <p:cNvPr id="45" name="Straight Arrow Connector 44"/>
          <p:cNvCxnSpPr>
            <a:stCxn id="43" idx="1"/>
            <a:endCxn id="33" idx="5"/>
          </p:cNvCxnSpPr>
          <p:nvPr/>
        </p:nvCxnSpPr>
        <p:spPr bwMode="auto">
          <a:xfrm flipH="1" flipV="1">
            <a:off x="417444" y="5275883"/>
            <a:ext cx="387010" cy="1092544"/>
          </a:xfrm>
          <a:prstGeom prst="straightConnector1">
            <a:avLst/>
          </a:prstGeom>
          <a:solidFill>
            <a:schemeClr val="accent1"/>
          </a:solidFill>
          <a:ln w="9525" cap="flat" cmpd="sng" algn="ctr">
            <a:solidFill>
              <a:schemeClr val="tx1"/>
            </a:solidFill>
            <a:prstDash val="dash"/>
            <a:round/>
            <a:headEnd type="triangle" w="lg" len="lg"/>
            <a:tailEnd type="triangle" w="lg" len="lg"/>
          </a:ln>
          <a:effectLst/>
          <a:extLst/>
        </p:spPr>
      </p:cxnSp>
      <p:sp>
        <p:nvSpPr>
          <p:cNvPr id="11" name="Rectangle 10"/>
          <p:cNvSpPr/>
          <p:nvPr/>
        </p:nvSpPr>
        <p:spPr>
          <a:xfrm rot="4179712">
            <a:off x="203694" y="5573239"/>
            <a:ext cx="595035" cy="523220"/>
          </a:xfrm>
          <a:prstGeom prst="rect">
            <a:avLst/>
          </a:prstGeom>
        </p:spPr>
        <p:txBody>
          <a:bodyPr wrap="none">
            <a:spAutoFit/>
          </a:bodyPr>
          <a:lstStyle/>
          <a:p>
            <a:r>
              <a:rPr lang="en-US" sz="2800" dirty="0" smtClean="0">
                <a:latin typeface="Times New Roman"/>
                <a:cs typeface="Times New Roman"/>
              </a:rPr>
              <a:t>&lt; </a:t>
            </a:r>
            <a:r>
              <a:rPr lang="en-US" sz="2800" i="1" dirty="0" smtClean="0">
                <a:latin typeface="Times New Roman"/>
                <a:cs typeface="Times New Roman"/>
              </a:rPr>
              <a:t>t</a:t>
            </a:r>
            <a:endParaRPr lang="en-US" sz="2800" dirty="0">
              <a:cs typeface="Calibri"/>
            </a:endParaRPr>
          </a:p>
        </p:txBody>
      </p:sp>
      <p:grpSp>
        <p:nvGrpSpPr>
          <p:cNvPr id="46" name="Group 45"/>
          <p:cNvGrpSpPr/>
          <p:nvPr/>
        </p:nvGrpSpPr>
        <p:grpSpPr>
          <a:xfrm>
            <a:off x="1197254" y="3847755"/>
            <a:ext cx="2111840" cy="2342700"/>
            <a:chOff x="6838074" y="2246479"/>
            <a:chExt cx="981495" cy="1803616"/>
          </a:xfrm>
        </p:grpSpPr>
        <p:sp>
          <p:nvSpPr>
            <p:cNvPr id="47" name="Trapezoid 46"/>
            <p:cNvSpPr/>
            <p:nvPr/>
          </p:nvSpPr>
          <p:spPr bwMode="auto">
            <a:xfrm rot="5400000">
              <a:off x="6589784" y="2820309"/>
              <a:ext cx="1491952" cy="967619"/>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48" name="TextBox 47"/>
            <p:cNvSpPr txBox="1"/>
            <p:nvPr/>
          </p:nvSpPr>
          <p:spPr>
            <a:xfrm>
              <a:off x="6838074" y="2246479"/>
              <a:ext cx="371070" cy="355430"/>
            </a:xfrm>
            <a:prstGeom prst="rect">
              <a:avLst/>
            </a:prstGeom>
            <a:noFill/>
          </p:spPr>
          <p:txBody>
            <a:bodyPr wrap="none" rtlCol="0">
              <a:spAutoFit/>
            </a:bodyPr>
            <a:lstStyle/>
            <a:p>
              <a:r>
                <a:rPr lang="en-US" sz="2400" i="1" dirty="0" smtClean="0">
                  <a:latin typeface="Times New Roman"/>
                  <a:cs typeface="Times New Roman"/>
                </a:rPr>
                <a:t>Gen</a:t>
              </a:r>
              <a:endParaRPr lang="en-US" sz="2400" i="1" dirty="0">
                <a:latin typeface="Times New Roman"/>
                <a:cs typeface="Times New Roman"/>
              </a:endParaRPr>
            </a:p>
          </p:txBody>
        </p:sp>
      </p:grpSp>
      <p:grpSp>
        <p:nvGrpSpPr>
          <p:cNvPr id="49" name="Group 48"/>
          <p:cNvGrpSpPr/>
          <p:nvPr/>
        </p:nvGrpSpPr>
        <p:grpSpPr>
          <a:xfrm>
            <a:off x="4932630" y="4734480"/>
            <a:ext cx="2578818" cy="1877042"/>
            <a:chOff x="6827762" y="2135962"/>
            <a:chExt cx="991806" cy="1914134"/>
          </a:xfrm>
        </p:grpSpPr>
        <p:sp>
          <p:nvSpPr>
            <p:cNvPr id="50" name="Trapezoid 49"/>
            <p:cNvSpPr/>
            <p:nvPr/>
          </p:nvSpPr>
          <p:spPr bwMode="auto">
            <a:xfrm rot="5400000">
              <a:off x="6589783" y="2820310"/>
              <a:ext cx="1491952" cy="967619"/>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51" name="TextBox 50"/>
            <p:cNvSpPr txBox="1"/>
            <p:nvPr/>
          </p:nvSpPr>
          <p:spPr>
            <a:xfrm>
              <a:off x="6827762" y="2135962"/>
              <a:ext cx="293891" cy="470788"/>
            </a:xfrm>
            <a:prstGeom prst="rect">
              <a:avLst/>
            </a:prstGeom>
            <a:noFill/>
          </p:spPr>
          <p:txBody>
            <a:bodyPr wrap="none" rtlCol="0">
              <a:spAutoFit/>
            </a:bodyPr>
            <a:lstStyle/>
            <a:p>
              <a:r>
                <a:rPr lang="en-US" sz="2400" i="1" dirty="0" smtClean="0">
                  <a:solidFill>
                    <a:srgbClr val="000000"/>
                  </a:solidFill>
                  <a:latin typeface="Times New Roman"/>
                  <a:cs typeface="Times New Roman"/>
                </a:rPr>
                <a:t>Rep</a:t>
              </a:r>
              <a:endParaRPr lang="en-US" sz="2400" i="1" dirty="0">
                <a:solidFill>
                  <a:srgbClr val="000000"/>
                </a:solidFill>
                <a:latin typeface="Times New Roman"/>
                <a:cs typeface="Times New Roman"/>
              </a:endParaRPr>
            </a:p>
          </p:txBody>
        </p:sp>
      </p:grpSp>
      <p:sp>
        <p:nvSpPr>
          <p:cNvPr id="28" name="Rectangle 27"/>
          <p:cNvSpPr/>
          <p:nvPr/>
        </p:nvSpPr>
        <p:spPr>
          <a:xfrm>
            <a:off x="4948346" y="3776646"/>
            <a:ext cx="6707503" cy="954107"/>
          </a:xfrm>
          <a:prstGeom prst="rect">
            <a:avLst/>
          </a:prstGeom>
        </p:spPr>
        <p:txBody>
          <a:bodyPr wrap="square">
            <a:spAutoFit/>
          </a:bodyPr>
          <a:lstStyle/>
          <a:p>
            <a:pPr lvl="0"/>
            <a:r>
              <a:rPr lang="en-US" sz="2800" dirty="0" smtClean="0">
                <a:solidFill>
                  <a:prstClr val="black"/>
                </a:solidFill>
                <a:cs typeface="Calibri"/>
              </a:rPr>
              <a:t>looks uniform given </a:t>
            </a:r>
            <a:r>
              <a:rPr lang="en-US" sz="2800" i="1" dirty="0" smtClean="0">
                <a:solidFill>
                  <a:prstClr val="black"/>
                </a:solidFill>
                <a:latin typeface="Times New Roman"/>
                <a:cs typeface="Times New Roman"/>
              </a:rPr>
              <a:t>p</a:t>
            </a:r>
            <a:r>
              <a:rPr lang="en-US" sz="2800" dirty="0" smtClean="0">
                <a:solidFill>
                  <a:prstClr val="black"/>
                </a:solidFill>
                <a:cs typeface="Calibri"/>
              </a:rPr>
              <a:t/>
            </a:r>
            <a:br>
              <a:rPr lang="en-US" sz="2800" dirty="0" smtClean="0">
                <a:solidFill>
                  <a:prstClr val="black"/>
                </a:solidFill>
                <a:cs typeface="Calibri"/>
              </a:rPr>
            </a:br>
            <a:r>
              <a:rPr lang="en-US" sz="2800" dirty="0" smtClean="0">
                <a:solidFill>
                  <a:prstClr val="black"/>
                </a:solidFill>
                <a:cs typeface="Calibri"/>
              </a:rPr>
              <a:t>if the source is </a:t>
            </a:r>
            <a:r>
              <a:rPr lang="en-US" sz="2800" u="sng" dirty="0">
                <a:solidFill>
                  <a:srgbClr val="0000FF"/>
                </a:solidFill>
                <a:cs typeface="Times New Roman" charset="0"/>
              </a:rPr>
              <a:t>good enough</a:t>
            </a:r>
            <a:endParaRPr lang="en-US" sz="2800" u="sng" dirty="0">
              <a:solidFill>
                <a:srgbClr val="0000FF"/>
              </a:solidFill>
              <a:cs typeface="Calibri"/>
            </a:endParaRPr>
          </a:p>
        </p:txBody>
      </p:sp>
      <p:sp>
        <p:nvSpPr>
          <p:cNvPr id="29" name="Freeform 70"/>
          <p:cNvSpPr>
            <a:spLocks/>
          </p:cNvSpPr>
          <p:nvPr/>
        </p:nvSpPr>
        <p:spPr bwMode="auto">
          <a:xfrm rot="19610263" flipH="1">
            <a:off x="4367005" y="3911767"/>
            <a:ext cx="612200" cy="363449"/>
          </a:xfrm>
          <a:custGeom>
            <a:avLst/>
            <a:gdLst>
              <a:gd name="T0" fmla="*/ 0 w 437"/>
              <a:gd name="T1" fmla="*/ 411 h 411"/>
              <a:gd name="T2" fmla="*/ 208 w 437"/>
              <a:gd name="T3" fmla="*/ 213 h 411"/>
              <a:gd name="T4" fmla="*/ 218 w 437"/>
              <a:gd name="T5" fmla="*/ 336 h 411"/>
              <a:gd name="T6" fmla="*/ 437 w 437"/>
              <a:gd name="T7" fmla="*/ 0 h 411"/>
            </a:gdLst>
            <a:ahLst/>
            <a:cxnLst>
              <a:cxn ang="0">
                <a:pos x="T0" y="T1"/>
              </a:cxn>
              <a:cxn ang="0">
                <a:pos x="T2" y="T3"/>
              </a:cxn>
              <a:cxn ang="0">
                <a:pos x="T4" y="T5"/>
              </a:cxn>
              <a:cxn ang="0">
                <a:pos x="T6" y="T7"/>
              </a:cxn>
            </a:cxnLst>
            <a:rect l="0" t="0" r="r" b="b"/>
            <a:pathLst>
              <a:path w="437" h="411">
                <a:moveTo>
                  <a:pt x="0" y="411"/>
                </a:moveTo>
                <a:cubicBezTo>
                  <a:pt x="86" y="318"/>
                  <a:pt x="172" y="226"/>
                  <a:pt x="208" y="213"/>
                </a:cubicBezTo>
                <a:cubicBezTo>
                  <a:pt x="244" y="200"/>
                  <a:pt x="180" y="371"/>
                  <a:pt x="218" y="336"/>
                </a:cubicBezTo>
                <a:cubicBezTo>
                  <a:pt x="256" y="301"/>
                  <a:pt x="346" y="150"/>
                  <a:pt x="437" y="0"/>
                </a:cubicBezTo>
              </a:path>
            </a:pathLst>
          </a:custGeom>
          <a:noFill/>
          <a:ln w="9525" cap="flat" cmpd="sng">
            <a:solidFill>
              <a:schemeClr val="tx1"/>
            </a:solidFill>
            <a:prstDash val="solid"/>
            <a:round/>
            <a:headEnd type="none" w="med" len="me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107763" dir="2700000" algn="ctr" rotWithShape="0">
                    <a:srgbClr val="808080"/>
                  </a:outerShdw>
                </a:effectLst>
              </a14:hiddenEffects>
            </a:ext>
          </a:extLst>
        </p:spPr>
        <p:txBody>
          <a:bodyPr wrap="square">
            <a:spAutoFit/>
          </a:bodyPr>
          <a:lstStyle/>
          <a:p>
            <a:endParaRPr lang="en-US"/>
          </a:p>
        </p:txBody>
      </p:sp>
      <p:sp>
        <p:nvSpPr>
          <p:cNvPr id="30" name="Title 2"/>
          <p:cNvSpPr>
            <a:spLocks noGrp="1"/>
          </p:cNvSpPr>
          <p:nvPr>
            <p:ph type="title"/>
          </p:nvPr>
        </p:nvSpPr>
        <p:spPr>
          <a:xfrm>
            <a:off x="-493861" y="-235820"/>
            <a:ext cx="9887312" cy="861257"/>
          </a:xfrm>
        </p:spPr>
        <p:txBody>
          <a:bodyPr>
            <a:normAutofit/>
          </a:bodyPr>
          <a:lstStyle/>
          <a:p>
            <a:r>
              <a:rPr lang="en-US" dirty="0" smtClean="0"/>
              <a:t>When are fuzzy extractors possible?</a:t>
            </a:r>
            <a:endParaRPr lang="en-US" dirty="0"/>
          </a:p>
        </p:txBody>
      </p:sp>
      <p:sp>
        <p:nvSpPr>
          <p:cNvPr id="34" name="Oval 33"/>
          <p:cNvSpPr/>
          <p:nvPr/>
        </p:nvSpPr>
        <p:spPr>
          <a:xfrm>
            <a:off x="586982" y="1158138"/>
            <a:ext cx="1463040" cy="1463040"/>
          </a:xfrm>
          <a:prstGeom prst="ellipse">
            <a:avLst/>
          </a:prstGeom>
          <a:noFill/>
          <a:ln>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bwMode="auto">
          <a:xfrm>
            <a:off x="306577" y="2441200"/>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6" name="Rectangle 35"/>
          <p:cNvSpPr/>
          <p:nvPr/>
        </p:nvSpPr>
        <p:spPr>
          <a:xfrm>
            <a:off x="1218977" y="1390272"/>
            <a:ext cx="588739" cy="523220"/>
          </a:xfrm>
          <a:prstGeom prst="rect">
            <a:avLst/>
          </a:prstGeom>
        </p:spPr>
        <p:txBody>
          <a:bodyPr wrap="none">
            <a:spAutoFit/>
          </a:bodyPr>
          <a:lstStyle/>
          <a:p>
            <a:r>
              <a:rPr lang="en-US" sz="2800" i="1" dirty="0">
                <a:solidFill>
                  <a:srgbClr val="FF0000"/>
                </a:solidFill>
                <a:latin typeface="Times New Roman"/>
                <a:cs typeface="Times New Roman"/>
              </a:rPr>
              <a:t>w</a:t>
            </a:r>
            <a:r>
              <a:rPr lang="en-US" sz="2800" baseline="-25000" dirty="0">
                <a:solidFill>
                  <a:srgbClr val="FF0000"/>
                </a:solidFill>
                <a:latin typeface="Times New Roman"/>
                <a:cs typeface="Times New Roman"/>
              </a:rPr>
              <a:t>1</a:t>
            </a:r>
            <a:endParaRPr lang="en-US" sz="2800" dirty="0">
              <a:solidFill>
                <a:srgbClr val="FF0000"/>
              </a:solidFill>
            </a:endParaRPr>
          </a:p>
        </p:txBody>
      </p:sp>
      <p:sp>
        <p:nvSpPr>
          <p:cNvPr id="37" name="Oval 36"/>
          <p:cNvSpPr/>
          <p:nvPr/>
        </p:nvSpPr>
        <p:spPr bwMode="auto">
          <a:xfrm>
            <a:off x="422735" y="1259026"/>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9" name="Oval 38"/>
          <p:cNvSpPr/>
          <p:nvPr/>
        </p:nvSpPr>
        <p:spPr bwMode="auto">
          <a:xfrm>
            <a:off x="1456751" y="1324993"/>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2" name="Oval 51"/>
          <p:cNvSpPr/>
          <p:nvPr/>
        </p:nvSpPr>
        <p:spPr bwMode="auto">
          <a:xfrm>
            <a:off x="984460" y="192388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3" name="Oval 52"/>
          <p:cNvSpPr/>
          <p:nvPr/>
        </p:nvSpPr>
        <p:spPr bwMode="auto">
          <a:xfrm>
            <a:off x="586982" y="103012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4" name="Oval 53"/>
          <p:cNvSpPr/>
          <p:nvPr/>
        </p:nvSpPr>
        <p:spPr bwMode="auto">
          <a:xfrm>
            <a:off x="1228579" y="132626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5" name="Oval 54"/>
          <p:cNvSpPr/>
          <p:nvPr/>
        </p:nvSpPr>
        <p:spPr bwMode="auto">
          <a:xfrm>
            <a:off x="1617242" y="165857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6" name="Oval 55"/>
          <p:cNvSpPr/>
          <p:nvPr/>
        </p:nvSpPr>
        <p:spPr bwMode="auto">
          <a:xfrm>
            <a:off x="1372185" y="207729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7" name="Oval 56"/>
          <p:cNvSpPr/>
          <p:nvPr/>
        </p:nvSpPr>
        <p:spPr bwMode="auto">
          <a:xfrm>
            <a:off x="1812076" y="201328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8" name="Oval 57"/>
          <p:cNvSpPr/>
          <p:nvPr/>
        </p:nvSpPr>
        <p:spPr bwMode="auto">
          <a:xfrm>
            <a:off x="384301" y="159039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9" name="Oval 58"/>
          <p:cNvSpPr/>
          <p:nvPr/>
        </p:nvSpPr>
        <p:spPr bwMode="auto">
          <a:xfrm>
            <a:off x="319357" y="2088253"/>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0" name="Oval 59"/>
          <p:cNvSpPr/>
          <p:nvPr/>
        </p:nvSpPr>
        <p:spPr bwMode="auto">
          <a:xfrm>
            <a:off x="1682187" y="221558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1" name="Oval 60"/>
          <p:cNvSpPr/>
          <p:nvPr/>
        </p:nvSpPr>
        <p:spPr bwMode="auto">
          <a:xfrm>
            <a:off x="1004287" y="175165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2" name="Oval 61"/>
          <p:cNvSpPr/>
          <p:nvPr/>
        </p:nvSpPr>
        <p:spPr bwMode="auto">
          <a:xfrm>
            <a:off x="1231333" y="1823171"/>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63" name="Straight Arrow Connector 62"/>
          <p:cNvCxnSpPr/>
          <p:nvPr/>
        </p:nvCxnSpPr>
        <p:spPr bwMode="auto">
          <a:xfrm flipH="1" flipV="1">
            <a:off x="1044874" y="1197423"/>
            <a:ext cx="237106" cy="625750"/>
          </a:xfrm>
          <a:prstGeom prst="straightConnector1">
            <a:avLst/>
          </a:prstGeom>
          <a:solidFill>
            <a:schemeClr val="accent1"/>
          </a:solidFill>
          <a:ln w="9525" cap="flat" cmpd="sng" algn="ctr">
            <a:solidFill>
              <a:schemeClr val="tx1"/>
            </a:solidFill>
            <a:prstDash val="dash"/>
            <a:round/>
            <a:headEnd type="triangle" w="lg" len="lg"/>
            <a:tailEnd type="triangle" w="lg" len="lg"/>
          </a:ln>
          <a:effectLst/>
          <a:extLst/>
        </p:spPr>
      </p:cxnSp>
      <p:sp>
        <p:nvSpPr>
          <p:cNvPr id="64" name="Rectangle 63"/>
          <p:cNvSpPr/>
          <p:nvPr/>
        </p:nvSpPr>
        <p:spPr>
          <a:xfrm rot="4179712">
            <a:off x="854714" y="1275409"/>
            <a:ext cx="389850" cy="523220"/>
          </a:xfrm>
          <a:prstGeom prst="rect">
            <a:avLst/>
          </a:prstGeom>
        </p:spPr>
        <p:txBody>
          <a:bodyPr wrap="none">
            <a:spAutoFit/>
          </a:bodyPr>
          <a:lstStyle/>
          <a:p>
            <a:r>
              <a:rPr lang="en-US" sz="2800" dirty="0" smtClean="0">
                <a:latin typeface="Times New Roman"/>
                <a:cs typeface="Times New Roman"/>
              </a:rPr>
              <a:t> </a:t>
            </a:r>
            <a:r>
              <a:rPr lang="en-US" sz="2800" i="1" dirty="0" smtClean="0">
                <a:latin typeface="Times New Roman"/>
                <a:cs typeface="Times New Roman"/>
              </a:rPr>
              <a:t>t</a:t>
            </a:r>
            <a:endParaRPr lang="en-US" sz="2800" dirty="0">
              <a:cs typeface="Calibri"/>
            </a:endParaRPr>
          </a:p>
        </p:txBody>
      </p:sp>
      <p:cxnSp>
        <p:nvCxnSpPr>
          <p:cNvPr id="65" name="Straight Arrow Connector 64"/>
          <p:cNvCxnSpPr>
            <a:stCxn id="62" idx="6"/>
          </p:cNvCxnSpPr>
          <p:nvPr/>
        </p:nvCxnSpPr>
        <p:spPr bwMode="auto">
          <a:xfrm>
            <a:off x="1361222" y="1887179"/>
            <a:ext cx="3527671" cy="437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67" name="Straight Arrow Connector 66"/>
          <p:cNvCxnSpPr/>
          <p:nvPr/>
        </p:nvCxnSpPr>
        <p:spPr bwMode="auto">
          <a:xfrm flipV="1">
            <a:off x="5936928" y="2000591"/>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69" name="Rectangle 68"/>
          <p:cNvSpPr/>
          <p:nvPr/>
        </p:nvSpPr>
        <p:spPr>
          <a:xfrm>
            <a:off x="6000426" y="1484101"/>
            <a:ext cx="365760" cy="453423"/>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TextBox 69"/>
          <p:cNvSpPr txBox="1"/>
          <p:nvPr/>
        </p:nvSpPr>
        <p:spPr>
          <a:xfrm>
            <a:off x="5976934" y="1484101"/>
            <a:ext cx="405430" cy="461665"/>
          </a:xfrm>
          <a:prstGeom prst="rect">
            <a:avLst/>
          </a:prstGeom>
          <a:noFill/>
        </p:spPr>
        <p:txBody>
          <a:bodyPr wrap="none" rtlCol="0">
            <a:spAutoFit/>
          </a:bodyPr>
          <a:lstStyle/>
          <a:p>
            <a:r>
              <a:rPr lang="en-US" sz="2400" i="1" dirty="0" smtClean="0">
                <a:solidFill>
                  <a:srgbClr val="FFFFFF"/>
                </a:solidFill>
                <a:latin typeface="Times New Roman"/>
                <a:cs typeface="Times New Roman"/>
              </a:rPr>
              <a:t>r</a:t>
            </a:r>
            <a:endParaRPr lang="en-US" sz="2400" i="1" dirty="0">
              <a:solidFill>
                <a:srgbClr val="FFFFFF"/>
              </a:solidFill>
              <a:latin typeface="Times New Roman"/>
              <a:cs typeface="Times New Roman"/>
            </a:endParaRPr>
          </a:p>
        </p:txBody>
      </p:sp>
      <p:sp>
        <p:nvSpPr>
          <p:cNvPr id="71" name="Trapezoid 70"/>
          <p:cNvSpPr/>
          <p:nvPr/>
        </p:nvSpPr>
        <p:spPr bwMode="auto">
          <a:xfrm rot="5400000">
            <a:off x="5055153" y="1323536"/>
            <a:ext cx="759251" cy="1004298"/>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75" name="TextBox 74"/>
          <p:cNvSpPr txBox="1"/>
          <p:nvPr/>
        </p:nvSpPr>
        <p:spPr>
          <a:xfrm>
            <a:off x="4949196" y="1599123"/>
            <a:ext cx="918040" cy="461665"/>
          </a:xfrm>
          <a:prstGeom prst="rect">
            <a:avLst/>
          </a:prstGeom>
          <a:noFill/>
        </p:spPr>
        <p:txBody>
          <a:bodyPr wrap="none" rtlCol="0">
            <a:spAutoFit/>
          </a:bodyPr>
          <a:lstStyle/>
          <a:p>
            <a:r>
              <a:rPr lang="en-US" sz="2400" i="1" dirty="0" smtClean="0">
                <a:solidFill>
                  <a:srgbClr val="000000"/>
                </a:solidFill>
                <a:latin typeface="Times New Roman"/>
                <a:cs typeface="Times New Roman"/>
              </a:rPr>
              <a:t>  Rep</a:t>
            </a:r>
            <a:endParaRPr lang="en-US" sz="2400" i="1" dirty="0">
              <a:solidFill>
                <a:srgbClr val="000000"/>
              </a:solidFill>
              <a:latin typeface="Times New Roman"/>
              <a:cs typeface="Times New Roman"/>
            </a:endParaRPr>
          </a:p>
        </p:txBody>
      </p:sp>
      <p:sp>
        <p:nvSpPr>
          <p:cNvPr id="76" name="Oval 75"/>
          <p:cNvSpPr/>
          <p:nvPr/>
        </p:nvSpPr>
        <p:spPr bwMode="auto">
          <a:xfrm>
            <a:off x="2218716" y="1094130"/>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77" name="Oval 76"/>
          <p:cNvSpPr/>
          <p:nvPr/>
        </p:nvSpPr>
        <p:spPr bwMode="auto">
          <a:xfrm>
            <a:off x="1227113" y="2007626"/>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78" name="Oval 77"/>
          <p:cNvSpPr/>
          <p:nvPr/>
        </p:nvSpPr>
        <p:spPr bwMode="auto">
          <a:xfrm>
            <a:off x="683907" y="1574166"/>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0" name="Oval 79"/>
          <p:cNvSpPr/>
          <p:nvPr/>
        </p:nvSpPr>
        <p:spPr bwMode="auto">
          <a:xfrm>
            <a:off x="809518" y="265535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2" name="Oval 81"/>
          <p:cNvSpPr/>
          <p:nvPr/>
        </p:nvSpPr>
        <p:spPr bwMode="auto">
          <a:xfrm>
            <a:off x="1781915" y="1446056"/>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4" name="Oval 83"/>
          <p:cNvSpPr/>
          <p:nvPr/>
        </p:nvSpPr>
        <p:spPr bwMode="auto">
          <a:xfrm>
            <a:off x="2153771" y="229719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5" name="Oval 84"/>
          <p:cNvSpPr/>
          <p:nvPr/>
        </p:nvSpPr>
        <p:spPr bwMode="auto">
          <a:xfrm>
            <a:off x="1069461" y="2240901"/>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6" name="Oval 85"/>
          <p:cNvSpPr/>
          <p:nvPr/>
        </p:nvSpPr>
        <p:spPr bwMode="auto">
          <a:xfrm>
            <a:off x="1370423" y="242520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7" name="Rectangle 86"/>
          <p:cNvSpPr/>
          <p:nvPr/>
        </p:nvSpPr>
        <p:spPr>
          <a:xfrm>
            <a:off x="586982" y="2621347"/>
            <a:ext cx="1857749" cy="523220"/>
          </a:xfrm>
          <a:prstGeom prst="rect">
            <a:avLst/>
          </a:prstGeom>
        </p:spPr>
        <p:txBody>
          <a:bodyPr wrap="square">
            <a:spAutoFit/>
          </a:bodyPr>
          <a:lstStyle/>
          <a:p>
            <a:pPr lvl="0"/>
            <a:r>
              <a:rPr lang="en-US" sz="2800" dirty="0" smtClean="0">
                <a:solidFill>
                  <a:prstClr val="black"/>
                </a:solidFill>
                <a:cs typeface="Calibri"/>
              </a:rPr>
              <a:t>Source </a:t>
            </a:r>
            <a:r>
              <a:rPr lang="en-US" sz="2800" i="1" dirty="0" smtClean="0">
                <a:solidFill>
                  <a:prstClr val="black"/>
                </a:solidFill>
                <a:latin typeface="Times New Roman"/>
                <a:cs typeface="Times New Roman"/>
              </a:rPr>
              <a:t>W</a:t>
            </a:r>
            <a:endParaRPr lang="en-US" sz="2800" i="1" dirty="0">
              <a:solidFill>
                <a:srgbClr val="000000"/>
              </a:solidFill>
              <a:latin typeface="Times New Roman"/>
              <a:cs typeface="Times New Roman"/>
            </a:endParaRPr>
          </a:p>
        </p:txBody>
      </p:sp>
      <p:sp>
        <p:nvSpPr>
          <p:cNvPr id="88" name="Oval 87"/>
          <p:cNvSpPr/>
          <p:nvPr/>
        </p:nvSpPr>
        <p:spPr bwMode="auto">
          <a:xfrm>
            <a:off x="2207052" y="172258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9" name="Oval 88"/>
          <p:cNvSpPr/>
          <p:nvPr/>
        </p:nvSpPr>
        <p:spPr bwMode="auto">
          <a:xfrm>
            <a:off x="1694339" y="183506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90" name="Oval 89"/>
          <p:cNvSpPr/>
          <p:nvPr/>
        </p:nvSpPr>
        <p:spPr bwMode="auto">
          <a:xfrm>
            <a:off x="2408664" y="1746710"/>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91" name="Straight Arrow Connector 90"/>
          <p:cNvCxnSpPr/>
          <p:nvPr/>
        </p:nvCxnSpPr>
        <p:spPr bwMode="auto">
          <a:xfrm>
            <a:off x="3253366" y="1650824"/>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92" name="TextBox 91"/>
          <p:cNvSpPr txBox="1"/>
          <p:nvPr/>
        </p:nvSpPr>
        <p:spPr>
          <a:xfrm>
            <a:off x="3913525" y="1083133"/>
            <a:ext cx="496183" cy="523220"/>
          </a:xfrm>
          <a:prstGeom prst="rect">
            <a:avLst/>
          </a:prstGeom>
          <a:solidFill>
            <a:srgbClr val="008000"/>
          </a:solidFill>
        </p:spPr>
        <p:txBody>
          <a:bodyPr wrap="none" rtlCol="0">
            <a:spAutoFit/>
          </a:bodyPr>
          <a:lstStyle/>
          <a:p>
            <a:pPr algn="ctr"/>
            <a:r>
              <a:rPr lang="en-US" sz="2800" i="1" dirty="0" smtClean="0">
                <a:solidFill>
                  <a:srgbClr val="FFFFFF"/>
                </a:solidFill>
                <a:latin typeface="Times New Roman"/>
                <a:cs typeface="Times New Roman"/>
              </a:rPr>
              <a:t>p</a:t>
            </a:r>
            <a:endParaRPr lang="en-US" sz="2800" i="1" dirty="0">
              <a:solidFill>
                <a:srgbClr val="FFFFFF"/>
              </a:solidFill>
              <a:latin typeface="Times New Roman"/>
              <a:cs typeface="Times New Roman"/>
            </a:endParaRPr>
          </a:p>
        </p:txBody>
      </p:sp>
      <p:sp>
        <p:nvSpPr>
          <p:cNvPr id="93" name="Rectangle 92"/>
          <p:cNvSpPr/>
          <p:nvPr/>
        </p:nvSpPr>
        <p:spPr>
          <a:xfrm>
            <a:off x="586419" y="517423"/>
            <a:ext cx="9816980" cy="523220"/>
          </a:xfrm>
          <a:prstGeom prst="rect">
            <a:avLst/>
          </a:prstGeom>
        </p:spPr>
        <p:txBody>
          <a:bodyPr wrap="square">
            <a:spAutoFit/>
          </a:bodyPr>
          <a:lstStyle/>
          <a:p>
            <a:pPr lvl="0"/>
            <a:r>
              <a:rPr lang="en-US" sz="2800" dirty="0" smtClean="0">
                <a:solidFill>
                  <a:prstClr val="black"/>
                </a:solidFill>
                <a:cs typeface="Calibri"/>
              </a:rPr>
              <a:t>An adversary can always try a guess </a:t>
            </a:r>
            <a:r>
              <a:rPr lang="en-US" sz="2800" i="1" dirty="0" smtClean="0">
                <a:solidFill>
                  <a:prstClr val="black"/>
                </a:solidFill>
                <a:latin typeface="Times New Roman"/>
                <a:cs typeface="Times New Roman"/>
              </a:rPr>
              <a:t>w</a:t>
            </a:r>
            <a:r>
              <a:rPr lang="en-US" sz="2800" baseline="-25000" dirty="0" smtClean="0">
                <a:solidFill>
                  <a:prstClr val="black"/>
                </a:solidFill>
                <a:latin typeface="Times New Roman"/>
                <a:cs typeface="Times New Roman"/>
              </a:rPr>
              <a:t>1</a:t>
            </a:r>
            <a:r>
              <a:rPr lang="en-US" sz="2800" i="1" dirty="0" smtClean="0">
                <a:solidFill>
                  <a:prstClr val="black"/>
                </a:solidFill>
                <a:latin typeface="Times New Roman"/>
                <a:cs typeface="Times New Roman"/>
              </a:rPr>
              <a:t> </a:t>
            </a:r>
            <a:r>
              <a:rPr lang="en-US" sz="2800" dirty="0" smtClean="0">
                <a:solidFill>
                  <a:prstClr val="black"/>
                </a:solidFill>
                <a:cs typeface="Calibri"/>
              </a:rPr>
              <a:t>near many </a:t>
            </a:r>
            <a:r>
              <a:rPr lang="en-US" sz="2800" i="1" dirty="0" smtClean="0">
                <a:solidFill>
                  <a:prstClr val="black"/>
                </a:solidFill>
                <a:latin typeface="Times New Roman"/>
                <a:cs typeface="Times New Roman"/>
              </a:rPr>
              <a:t>w</a:t>
            </a:r>
            <a:r>
              <a:rPr lang="en-US" sz="2800" baseline="-25000" dirty="0" smtClean="0">
                <a:solidFill>
                  <a:prstClr val="black"/>
                </a:solidFill>
                <a:latin typeface="Times New Roman"/>
                <a:cs typeface="Times New Roman"/>
              </a:rPr>
              <a:t>0</a:t>
            </a:r>
            <a:r>
              <a:rPr lang="en-US" sz="2800" dirty="0" smtClean="0">
                <a:solidFill>
                  <a:prstClr val="black"/>
                </a:solidFill>
                <a:cs typeface="Calibri"/>
              </a:rPr>
              <a:t> </a:t>
            </a:r>
            <a:endParaRPr lang="en-US" sz="2800" i="1" dirty="0">
              <a:solidFill>
                <a:srgbClr val="000000"/>
              </a:solidFill>
              <a:latin typeface="Times New Roman"/>
              <a:cs typeface="Times New Roman"/>
            </a:endParaRPr>
          </a:p>
        </p:txBody>
      </p:sp>
      <p:sp>
        <p:nvSpPr>
          <p:cNvPr id="94" name="Rounded Rectangle 93"/>
          <p:cNvSpPr/>
          <p:nvPr/>
        </p:nvSpPr>
        <p:spPr>
          <a:xfrm>
            <a:off x="728811" y="3106432"/>
            <a:ext cx="7992459" cy="718001"/>
          </a:xfrm>
          <a:prstGeom prst="roundRect">
            <a:avLst>
              <a:gd name="adj" fmla="val 50000"/>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lvl="0"/>
            <a:r>
              <a:rPr lang="en-US" sz="2800" dirty="0">
                <a:solidFill>
                  <a:prstClr val="black"/>
                </a:solidFill>
                <a:cs typeface="Calibri"/>
              </a:rPr>
              <a:t>Minimum requirement: every </a:t>
            </a:r>
            <a:r>
              <a:rPr lang="en-US" sz="2800" i="1" dirty="0" err="1" smtClean="0">
                <a:solidFill>
                  <a:prstClr val="black"/>
                </a:solidFill>
                <a:latin typeface="Times New Roman"/>
                <a:cs typeface="Times New Roman"/>
              </a:rPr>
              <a:t>B</a:t>
            </a:r>
            <a:r>
              <a:rPr lang="en-US" sz="2800" i="1" baseline="-25000" dirty="0" err="1" smtClean="0">
                <a:solidFill>
                  <a:prstClr val="black"/>
                </a:solidFill>
                <a:latin typeface="Times New Roman"/>
                <a:cs typeface="Times New Roman"/>
              </a:rPr>
              <a:t>t</a:t>
            </a:r>
            <a:r>
              <a:rPr lang="en-US" sz="2800" i="1" dirty="0" smtClean="0">
                <a:solidFill>
                  <a:prstClr val="black"/>
                </a:solidFill>
                <a:latin typeface="Times New Roman"/>
                <a:cs typeface="Times New Roman"/>
              </a:rPr>
              <a:t> </a:t>
            </a:r>
            <a:r>
              <a:rPr lang="en-US" sz="2800" dirty="0">
                <a:solidFill>
                  <a:prstClr val="black"/>
                </a:solidFill>
                <a:cs typeface="Calibri"/>
              </a:rPr>
              <a:t>has low probability  </a:t>
            </a:r>
            <a:endParaRPr lang="en-US" sz="2800" i="1" dirty="0">
              <a:solidFill>
                <a:srgbClr val="000000"/>
              </a:solidFill>
              <a:latin typeface="Times New Roman"/>
              <a:cs typeface="Times New Roman"/>
            </a:endParaRPr>
          </a:p>
        </p:txBody>
      </p:sp>
      <p:sp>
        <p:nvSpPr>
          <p:cNvPr id="3" name="Slide Number Placeholder 2"/>
          <p:cNvSpPr>
            <a:spLocks noGrp="1"/>
          </p:cNvSpPr>
          <p:nvPr>
            <p:ph type="sldNum" sz="quarter" idx="12"/>
          </p:nvPr>
        </p:nvSpPr>
        <p:spPr/>
        <p:txBody>
          <a:bodyPr/>
          <a:lstStyle/>
          <a:p>
            <a:fld id="{9ED7421F-71E7-F748-8E9F-5BC3CDBE49C2}" type="slidenum">
              <a:rPr lang="en-US" smtClean="0"/>
              <a:t>8</a:t>
            </a:fld>
            <a:endParaRPr lang="en-US"/>
          </a:p>
        </p:txBody>
      </p:sp>
    </p:spTree>
    <p:extLst>
      <p:ext uri="{BB962C8B-B14F-4D97-AF65-F5344CB8AC3E}">
        <p14:creationId xmlns:p14="http://schemas.microsoft.com/office/powerpoint/2010/main" val="309224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6"/>
                                        </p:tgtEl>
                                        <p:attrNameLst>
                                          <p:attrName>style.visibility</p:attrName>
                                        </p:attrNameLst>
                                      </p:cBhvr>
                                      <p:to>
                                        <p:strVal val="visible"/>
                                      </p:to>
                                    </p:set>
                                  </p:childTnLst>
                                </p:cTn>
                              </p:par>
                              <p:par>
                                <p:cTn id="55" presetID="1" presetClass="entr" presetSubtype="0" fill="hold" grpId="1" nodeType="withEffect">
                                  <p:stCondLst>
                                    <p:cond delay="0"/>
                                  </p:stCondLst>
                                  <p:childTnLst>
                                    <p:set>
                                      <p:cBhvr>
                                        <p:cTn id="56" dur="1" fill="hold">
                                          <p:stCondLst>
                                            <p:cond delay="0"/>
                                          </p:stCondLst>
                                        </p:cTn>
                                        <p:tgtEl>
                                          <p:spTgt spid="8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9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1"/>
                                        </p:tgtEl>
                                        <p:attrNameLst>
                                          <p:attrName>style.visibility</p:attrName>
                                        </p:attrNameLst>
                                      </p:cBhvr>
                                      <p:to>
                                        <p:strVal val="visible"/>
                                      </p:to>
                                    </p:set>
                                  </p:childTnLst>
                                </p:cTn>
                              </p:par>
                              <p:par>
                                <p:cTn id="73" presetID="1" presetClass="entr" presetSubtype="0" fill="hold" grpId="1" nodeType="with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3"/>
                                        </p:tgtEl>
                                        <p:attrNameLst>
                                          <p:attrName>style.visibility</p:attrName>
                                        </p:attrNameLst>
                                      </p:cBhvr>
                                      <p:to>
                                        <p:strVal val="visible"/>
                                      </p:to>
                                    </p:set>
                                  </p:childTnLst>
                                </p:cTn>
                              </p:par>
                              <p:par>
                                <p:cTn id="85" presetID="1" presetClass="entr" presetSubtype="0" fill="hold" grpId="1" nodeType="withEffect">
                                  <p:stCondLst>
                                    <p:cond delay="0"/>
                                  </p:stCondLst>
                                  <p:childTnLst>
                                    <p:set>
                                      <p:cBhvr>
                                        <p:cTn id="86" dur="1" fill="hold">
                                          <p:stCondLst>
                                            <p:cond delay="0"/>
                                          </p:stCondLst>
                                        </p:cTn>
                                        <p:tgtEl>
                                          <p:spTgt spid="64"/>
                                        </p:tgtEl>
                                        <p:attrNameLst>
                                          <p:attrName>style.visibility</p:attrName>
                                        </p:attrNameLst>
                                      </p:cBhvr>
                                      <p:to>
                                        <p:strVal val="visible"/>
                                      </p:to>
                                    </p:set>
                                  </p:childTnLst>
                                </p:cTn>
                              </p:par>
                              <p:par>
                                <p:cTn id="87" presetID="1" presetClass="entr" presetSubtype="0" fill="hold" grpId="1" nodeType="withEffect">
                                  <p:stCondLst>
                                    <p:cond delay="0"/>
                                  </p:stCondLst>
                                  <p:childTnLst>
                                    <p:set>
                                      <p:cBhvr>
                                        <p:cTn id="88" dur="1" fill="hold">
                                          <p:stCondLst>
                                            <p:cond delay="0"/>
                                          </p:stCondLst>
                                        </p:cTn>
                                        <p:tgtEl>
                                          <p:spTgt spid="36"/>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1" animBg="1"/>
      <p:bldP spid="35" grpId="0" animBg="1"/>
      <p:bldP spid="36" grpId="1"/>
      <p:bldP spid="37" grpId="0" animBg="1"/>
      <p:bldP spid="39"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4" grpId="1"/>
      <p:bldP spid="69" grpId="0" animBg="1"/>
      <p:bldP spid="70" grpId="0"/>
      <p:bldP spid="71" grpId="0" animBg="1"/>
      <p:bldP spid="75" grpId="0"/>
      <p:bldP spid="76" grpId="0" animBg="1"/>
      <p:bldP spid="77" grpId="0" animBg="1"/>
      <p:bldP spid="78" grpId="0" animBg="1"/>
      <p:bldP spid="80" grpId="0" animBg="1"/>
      <p:bldP spid="82" grpId="0" animBg="1"/>
      <p:bldP spid="84" grpId="0" animBg="1"/>
      <p:bldP spid="85" grpId="0" animBg="1"/>
      <p:bldP spid="86" grpId="0" animBg="1"/>
      <p:bldP spid="87" grpId="0"/>
      <p:bldP spid="87" grpId="1"/>
      <p:bldP spid="88" grpId="0" animBg="1"/>
      <p:bldP spid="89" grpId="0" animBg="1"/>
      <p:bldP spid="90" grpId="0" animBg="1"/>
      <p:bldP spid="92" grpId="0" animBg="1"/>
      <p:bldP spid="93" grpId="0"/>
      <p:bldP spid="9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a:xfrm>
            <a:off x="3986860" y="3953481"/>
            <a:ext cx="365760" cy="457200"/>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586982" y="4753521"/>
            <a:ext cx="352425" cy="3586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2" name="Straight Arrow Connector 71"/>
          <p:cNvCxnSpPr/>
          <p:nvPr/>
        </p:nvCxnSpPr>
        <p:spPr bwMode="auto">
          <a:xfrm flipV="1">
            <a:off x="436466" y="5208129"/>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73" name="Straight Arrow Connector 72"/>
          <p:cNvCxnSpPr/>
          <p:nvPr/>
        </p:nvCxnSpPr>
        <p:spPr bwMode="auto">
          <a:xfrm>
            <a:off x="3309097" y="4454159"/>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74" name="Straight Arrow Connector 73"/>
          <p:cNvCxnSpPr/>
          <p:nvPr/>
        </p:nvCxnSpPr>
        <p:spPr bwMode="auto">
          <a:xfrm>
            <a:off x="3318526" y="5599597"/>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79" name="Straight Arrow Connector 78"/>
          <p:cNvCxnSpPr/>
          <p:nvPr/>
        </p:nvCxnSpPr>
        <p:spPr bwMode="auto">
          <a:xfrm flipV="1">
            <a:off x="939407" y="6413144"/>
            <a:ext cx="4056117"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81" name="Straight Arrow Connector 80"/>
          <p:cNvCxnSpPr/>
          <p:nvPr/>
        </p:nvCxnSpPr>
        <p:spPr bwMode="auto">
          <a:xfrm flipV="1">
            <a:off x="7511451" y="5432586"/>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83" name="TextBox 82"/>
          <p:cNvSpPr txBox="1"/>
          <p:nvPr/>
        </p:nvSpPr>
        <p:spPr>
          <a:xfrm>
            <a:off x="525611" y="4674202"/>
            <a:ext cx="588739" cy="523220"/>
          </a:xfrm>
          <a:prstGeom prst="rect">
            <a:avLst/>
          </a:prstGeom>
          <a:noFill/>
          <a:ln>
            <a:noFill/>
          </a:ln>
          <a:effectLst/>
        </p:spPr>
        <p:txBody>
          <a:bodyPr wrap="none" rtlCol="0">
            <a:spAutoFit/>
          </a:bodyPr>
          <a:lstStyle/>
          <a:p>
            <a:r>
              <a:rPr lang="en-US" sz="2800" i="1" dirty="0" smtClean="0">
                <a:latin typeface="Times New Roman"/>
                <a:cs typeface="Times New Roman"/>
              </a:rPr>
              <a:t>w</a:t>
            </a:r>
            <a:r>
              <a:rPr lang="en-US" sz="2800" baseline="-25000" dirty="0" smtClean="0">
                <a:latin typeface="Times New Roman"/>
                <a:cs typeface="Times New Roman"/>
              </a:rPr>
              <a:t>0</a:t>
            </a:r>
            <a:endParaRPr lang="en-US" sz="2800" baseline="-25000" dirty="0">
              <a:latin typeface="Times New Roman"/>
              <a:cs typeface="Times New Roman"/>
            </a:endParaRPr>
          </a:p>
        </p:txBody>
      </p:sp>
      <p:sp>
        <p:nvSpPr>
          <p:cNvPr id="38" name="TextBox 37"/>
          <p:cNvSpPr txBox="1"/>
          <p:nvPr/>
        </p:nvSpPr>
        <p:spPr>
          <a:xfrm>
            <a:off x="3993448" y="3979761"/>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sp>
        <p:nvSpPr>
          <p:cNvPr id="41" name="TextBox 40"/>
          <p:cNvSpPr txBox="1"/>
          <p:nvPr/>
        </p:nvSpPr>
        <p:spPr>
          <a:xfrm>
            <a:off x="3913525" y="5010236"/>
            <a:ext cx="496183" cy="523220"/>
          </a:xfrm>
          <a:prstGeom prst="rect">
            <a:avLst/>
          </a:prstGeom>
          <a:solidFill>
            <a:srgbClr val="008000"/>
          </a:solidFill>
        </p:spPr>
        <p:txBody>
          <a:bodyPr wrap="none" rtlCol="0">
            <a:spAutoFit/>
          </a:bodyPr>
          <a:lstStyle/>
          <a:p>
            <a:pPr algn="ctr"/>
            <a:r>
              <a:rPr lang="en-US" sz="2800" i="1" dirty="0" smtClean="0">
                <a:solidFill>
                  <a:srgbClr val="FFFFFF"/>
                </a:solidFill>
                <a:latin typeface="Times New Roman"/>
                <a:cs typeface="Times New Roman"/>
              </a:rPr>
              <a:t>p</a:t>
            </a:r>
            <a:endParaRPr lang="en-US" sz="2800" i="1" dirty="0">
              <a:solidFill>
                <a:srgbClr val="FFFFFF"/>
              </a:solidFill>
              <a:latin typeface="Times New Roman"/>
              <a:cs typeface="Times New Roman"/>
            </a:endParaRPr>
          </a:p>
        </p:txBody>
      </p:sp>
      <p:sp>
        <p:nvSpPr>
          <p:cNvPr id="40" name="Rectangle 39"/>
          <p:cNvSpPr/>
          <p:nvPr/>
        </p:nvSpPr>
        <p:spPr>
          <a:xfrm>
            <a:off x="7586669" y="4868418"/>
            <a:ext cx="401789" cy="479703"/>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7593257" y="4894698"/>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sp>
        <p:nvSpPr>
          <p:cNvPr id="33" name="Oval 32"/>
          <p:cNvSpPr/>
          <p:nvPr/>
        </p:nvSpPr>
        <p:spPr bwMode="auto">
          <a:xfrm>
            <a:off x="306577" y="5166615"/>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3" name="Oval 42"/>
          <p:cNvSpPr/>
          <p:nvPr/>
        </p:nvSpPr>
        <p:spPr bwMode="auto">
          <a:xfrm>
            <a:off x="785432" y="6349679"/>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4" name="Rectangle 43"/>
          <p:cNvSpPr/>
          <p:nvPr/>
        </p:nvSpPr>
        <p:spPr>
          <a:xfrm>
            <a:off x="336814" y="6149448"/>
            <a:ext cx="588739" cy="523220"/>
          </a:xfrm>
          <a:prstGeom prst="rect">
            <a:avLst/>
          </a:prstGeom>
        </p:spPr>
        <p:txBody>
          <a:bodyPr wrap="none">
            <a:spAutoFit/>
          </a:bodyPr>
          <a:lstStyle/>
          <a:p>
            <a:r>
              <a:rPr lang="en-US" sz="2800" i="1" dirty="0">
                <a:latin typeface="Times New Roman"/>
                <a:cs typeface="Times New Roman"/>
              </a:rPr>
              <a:t>w</a:t>
            </a:r>
            <a:r>
              <a:rPr lang="en-US" sz="2800" baseline="-25000" dirty="0">
                <a:latin typeface="Times New Roman"/>
                <a:cs typeface="Times New Roman"/>
              </a:rPr>
              <a:t>1</a:t>
            </a:r>
            <a:endParaRPr lang="en-US" sz="2800" dirty="0"/>
          </a:p>
        </p:txBody>
      </p:sp>
      <p:cxnSp>
        <p:nvCxnSpPr>
          <p:cNvPr id="45" name="Straight Arrow Connector 44"/>
          <p:cNvCxnSpPr>
            <a:stCxn id="43" idx="1"/>
            <a:endCxn id="33" idx="5"/>
          </p:cNvCxnSpPr>
          <p:nvPr/>
        </p:nvCxnSpPr>
        <p:spPr bwMode="auto">
          <a:xfrm flipH="1" flipV="1">
            <a:off x="417444" y="5275883"/>
            <a:ext cx="387010" cy="1092544"/>
          </a:xfrm>
          <a:prstGeom prst="straightConnector1">
            <a:avLst/>
          </a:prstGeom>
          <a:solidFill>
            <a:schemeClr val="accent1"/>
          </a:solidFill>
          <a:ln w="9525" cap="flat" cmpd="sng" algn="ctr">
            <a:solidFill>
              <a:schemeClr val="tx1"/>
            </a:solidFill>
            <a:prstDash val="dash"/>
            <a:round/>
            <a:headEnd type="triangle" w="lg" len="lg"/>
            <a:tailEnd type="triangle" w="lg" len="lg"/>
          </a:ln>
          <a:effectLst/>
          <a:extLst/>
        </p:spPr>
      </p:cxnSp>
      <p:sp>
        <p:nvSpPr>
          <p:cNvPr id="11" name="Rectangle 10"/>
          <p:cNvSpPr/>
          <p:nvPr/>
        </p:nvSpPr>
        <p:spPr>
          <a:xfrm rot="4179712">
            <a:off x="203694" y="5573239"/>
            <a:ext cx="595035" cy="523220"/>
          </a:xfrm>
          <a:prstGeom prst="rect">
            <a:avLst/>
          </a:prstGeom>
        </p:spPr>
        <p:txBody>
          <a:bodyPr wrap="none">
            <a:spAutoFit/>
          </a:bodyPr>
          <a:lstStyle/>
          <a:p>
            <a:r>
              <a:rPr lang="en-US" sz="2800" dirty="0" smtClean="0">
                <a:latin typeface="Times New Roman"/>
                <a:cs typeface="Times New Roman"/>
              </a:rPr>
              <a:t>&lt; </a:t>
            </a:r>
            <a:r>
              <a:rPr lang="en-US" sz="2800" i="1" dirty="0" smtClean="0">
                <a:latin typeface="Times New Roman"/>
                <a:cs typeface="Times New Roman"/>
              </a:rPr>
              <a:t>t</a:t>
            </a:r>
            <a:endParaRPr lang="en-US" sz="2800" dirty="0">
              <a:cs typeface="Calibri"/>
            </a:endParaRPr>
          </a:p>
        </p:txBody>
      </p:sp>
      <p:grpSp>
        <p:nvGrpSpPr>
          <p:cNvPr id="46" name="Group 45"/>
          <p:cNvGrpSpPr/>
          <p:nvPr/>
        </p:nvGrpSpPr>
        <p:grpSpPr>
          <a:xfrm>
            <a:off x="1197254" y="3847755"/>
            <a:ext cx="2111840" cy="2342700"/>
            <a:chOff x="6838074" y="2246479"/>
            <a:chExt cx="981495" cy="1803616"/>
          </a:xfrm>
        </p:grpSpPr>
        <p:sp>
          <p:nvSpPr>
            <p:cNvPr id="47" name="Trapezoid 46"/>
            <p:cNvSpPr/>
            <p:nvPr/>
          </p:nvSpPr>
          <p:spPr bwMode="auto">
            <a:xfrm rot="5400000">
              <a:off x="6589784" y="2820309"/>
              <a:ext cx="1491952" cy="967619"/>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48" name="TextBox 47"/>
            <p:cNvSpPr txBox="1"/>
            <p:nvPr/>
          </p:nvSpPr>
          <p:spPr>
            <a:xfrm>
              <a:off x="6838074" y="2246479"/>
              <a:ext cx="371070" cy="355430"/>
            </a:xfrm>
            <a:prstGeom prst="rect">
              <a:avLst/>
            </a:prstGeom>
            <a:noFill/>
          </p:spPr>
          <p:txBody>
            <a:bodyPr wrap="none" rtlCol="0">
              <a:spAutoFit/>
            </a:bodyPr>
            <a:lstStyle/>
            <a:p>
              <a:r>
                <a:rPr lang="en-US" sz="2400" i="1" dirty="0" smtClean="0">
                  <a:latin typeface="Times New Roman"/>
                  <a:cs typeface="Times New Roman"/>
                </a:rPr>
                <a:t>Gen</a:t>
              </a:r>
              <a:endParaRPr lang="en-US" sz="2400" i="1" dirty="0">
                <a:latin typeface="Times New Roman"/>
                <a:cs typeface="Times New Roman"/>
              </a:endParaRPr>
            </a:p>
          </p:txBody>
        </p:sp>
      </p:grpSp>
      <p:grpSp>
        <p:nvGrpSpPr>
          <p:cNvPr id="49" name="Group 48"/>
          <p:cNvGrpSpPr/>
          <p:nvPr/>
        </p:nvGrpSpPr>
        <p:grpSpPr>
          <a:xfrm>
            <a:off x="4932630" y="4734480"/>
            <a:ext cx="2578818" cy="1877042"/>
            <a:chOff x="6827762" y="2135962"/>
            <a:chExt cx="991806" cy="1914134"/>
          </a:xfrm>
        </p:grpSpPr>
        <p:sp>
          <p:nvSpPr>
            <p:cNvPr id="50" name="Trapezoid 49"/>
            <p:cNvSpPr/>
            <p:nvPr/>
          </p:nvSpPr>
          <p:spPr bwMode="auto">
            <a:xfrm rot="5400000">
              <a:off x="6589783" y="2820310"/>
              <a:ext cx="1491952" cy="967619"/>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51" name="TextBox 50"/>
            <p:cNvSpPr txBox="1"/>
            <p:nvPr/>
          </p:nvSpPr>
          <p:spPr>
            <a:xfrm>
              <a:off x="6827762" y="2135962"/>
              <a:ext cx="293891" cy="470788"/>
            </a:xfrm>
            <a:prstGeom prst="rect">
              <a:avLst/>
            </a:prstGeom>
            <a:noFill/>
          </p:spPr>
          <p:txBody>
            <a:bodyPr wrap="none" rtlCol="0">
              <a:spAutoFit/>
            </a:bodyPr>
            <a:lstStyle/>
            <a:p>
              <a:r>
                <a:rPr lang="en-US" sz="2400" i="1" dirty="0" smtClean="0">
                  <a:solidFill>
                    <a:srgbClr val="000000"/>
                  </a:solidFill>
                  <a:latin typeface="Times New Roman"/>
                  <a:cs typeface="Times New Roman"/>
                </a:rPr>
                <a:t>Rep</a:t>
              </a:r>
              <a:endParaRPr lang="en-US" sz="2400" i="1" dirty="0">
                <a:solidFill>
                  <a:srgbClr val="000000"/>
                </a:solidFill>
                <a:latin typeface="Times New Roman"/>
                <a:cs typeface="Times New Roman"/>
              </a:endParaRPr>
            </a:p>
          </p:txBody>
        </p:sp>
      </p:grpSp>
      <p:sp>
        <p:nvSpPr>
          <p:cNvPr id="28" name="Rectangle 27"/>
          <p:cNvSpPr/>
          <p:nvPr/>
        </p:nvSpPr>
        <p:spPr>
          <a:xfrm>
            <a:off x="4948346" y="3776646"/>
            <a:ext cx="6707503" cy="954107"/>
          </a:xfrm>
          <a:prstGeom prst="rect">
            <a:avLst/>
          </a:prstGeom>
        </p:spPr>
        <p:txBody>
          <a:bodyPr wrap="square">
            <a:spAutoFit/>
          </a:bodyPr>
          <a:lstStyle/>
          <a:p>
            <a:pPr lvl="0"/>
            <a:r>
              <a:rPr lang="en-US" sz="2800" dirty="0" smtClean="0">
                <a:solidFill>
                  <a:prstClr val="black"/>
                </a:solidFill>
                <a:cs typeface="Calibri"/>
              </a:rPr>
              <a:t>looks uniform given </a:t>
            </a:r>
            <a:r>
              <a:rPr lang="en-US" sz="2800" i="1" dirty="0" smtClean="0">
                <a:solidFill>
                  <a:prstClr val="black"/>
                </a:solidFill>
                <a:latin typeface="Times New Roman"/>
                <a:cs typeface="Times New Roman"/>
              </a:rPr>
              <a:t>p</a:t>
            </a:r>
            <a:r>
              <a:rPr lang="en-US" sz="2800" dirty="0" smtClean="0">
                <a:solidFill>
                  <a:prstClr val="black"/>
                </a:solidFill>
                <a:cs typeface="Calibri"/>
              </a:rPr>
              <a:t/>
            </a:r>
            <a:br>
              <a:rPr lang="en-US" sz="2800" dirty="0" smtClean="0">
                <a:solidFill>
                  <a:prstClr val="black"/>
                </a:solidFill>
                <a:cs typeface="Calibri"/>
              </a:rPr>
            </a:br>
            <a:r>
              <a:rPr lang="en-US" sz="2800" dirty="0" smtClean="0">
                <a:solidFill>
                  <a:prstClr val="black"/>
                </a:solidFill>
                <a:cs typeface="Calibri"/>
              </a:rPr>
              <a:t>if the source is </a:t>
            </a:r>
            <a:r>
              <a:rPr lang="en-US" sz="2800" u="sng" dirty="0">
                <a:solidFill>
                  <a:srgbClr val="0000FF"/>
                </a:solidFill>
                <a:cs typeface="Times New Roman" charset="0"/>
              </a:rPr>
              <a:t>good enough</a:t>
            </a:r>
            <a:endParaRPr lang="en-US" sz="2800" u="sng" dirty="0">
              <a:solidFill>
                <a:srgbClr val="0000FF"/>
              </a:solidFill>
              <a:cs typeface="Calibri"/>
            </a:endParaRPr>
          </a:p>
        </p:txBody>
      </p:sp>
      <p:sp>
        <p:nvSpPr>
          <p:cNvPr id="29" name="Freeform 70"/>
          <p:cNvSpPr>
            <a:spLocks/>
          </p:cNvSpPr>
          <p:nvPr/>
        </p:nvSpPr>
        <p:spPr bwMode="auto">
          <a:xfrm rot="19610263" flipH="1">
            <a:off x="4367005" y="3911767"/>
            <a:ext cx="612200" cy="363449"/>
          </a:xfrm>
          <a:custGeom>
            <a:avLst/>
            <a:gdLst>
              <a:gd name="T0" fmla="*/ 0 w 437"/>
              <a:gd name="T1" fmla="*/ 411 h 411"/>
              <a:gd name="T2" fmla="*/ 208 w 437"/>
              <a:gd name="T3" fmla="*/ 213 h 411"/>
              <a:gd name="T4" fmla="*/ 218 w 437"/>
              <a:gd name="T5" fmla="*/ 336 h 411"/>
              <a:gd name="T6" fmla="*/ 437 w 437"/>
              <a:gd name="T7" fmla="*/ 0 h 411"/>
            </a:gdLst>
            <a:ahLst/>
            <a:cxnLst>
              <a:cxn ang="0">
                <a:pos x="T0" y="T1"/>
              </a:cxn>
              <a:cxn ang="0">
                <a:pos x="T2" y="T3"/>
              </a:cxn>
              <a:cxn ang="0">
                <a:pos x="T4" y="T5"/>
              </a:cxn>
              <a:cxn ang="0">
                <a:pos x="T6" y="T7"/>
              </a:cxn>
            </a:cxnLst>
            <a:rect l="0" t="0" r="r" b="b"/>
            <a:pathLst>
              <a:path w="437" h="411">
                <a:moveTo>
                  <a:pt x="0" y="411"/>
                </a:moveTo>
                <a:cubicBezTo>
                  <a:pt x="86" y="318"/>
                  <a:pt x="172" y="226"/>
                  <a:pt x="208" y="213"/>
                </a:cubicBezTo>
                <a:cubicBezTo>
                  <a:pt x="244" y="200"/>
                  <a:pt x="180" y="371"/>
                  <a:pt x="218" y="336"/>
                </a:cubicBezTo>
                <a:cubicBezTo>
                  <a:pt x="256" y="301"/>
                  <a:pt x="346" y="150"/>
                  <a:pt x="437" y="0"/>
                </a:cubicBezTo>
              </a:path>
            </a:pathLst>
          </a:custGeom>
          <a:noFill/>
          <a:ln w="9525" cap="flat" cmpd="sng">
            <a:solidFill>
              <a:schemeClr val="tx1"/>
            </a:solidFill>
            <a:prstDash val="solid"/>
            <a:round/>
            <a:headEnd type="none" w="med" len="med"/>
            <a:tailEnd type="none"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107763" dir="2700000" algn="ctr" rotWithShape="0">
                    <a:srgbClr val="808080"/>
                  </a:outerShdw>
                </a:effectLst>
              </a14:hiddenEffects>
            </a:ext>
          </a:extLst>
        </p:spPr>
        <p:txBody>
          <a:bodyPr wrap="square">
            <a:spAutoFit/>
          </a:bodyPr>
          <a:lstStyle/>
          <a:p>
            <a:endParaRPr lang="en-US"/>
          </a:p>
        </p:txBody>
      </p:sp>
      <p:sp>
        <p:nvSpPr>
          <p:cNvPr id="30" name="Title 2"/>
          <p:cNvSpPr>
            <a:spLocks noGrp="1"/>
          </p:cNvSpPr>
          <p:nvPr>
            <p:ph type="title"/>
          </p:nvPr>
        </p:nvSpPr>
        <p:spPr>
          <a:xfrm>
            <a:off x="-493861" y="-235820"/>
            <a:ext cx="9887312" cy="861257"/>
          </a:xfrm>
        </p:spPr>
        <p:txBody>
          <a:bodyPr>
            <a:normAutofit/>
          </a:bodyPr>
          <a:lstStyle/>
          <a:p>
            <a:r>
              <a:rPr lang="en-US" dirty="0" smtClean="0"/>
              <a:t>When are fuzzy extractors possible?</a:t>
            </a:r>
            <a:endParaRPr lang="en-US" dirty="0"/>
          </a:p>
        </p:txBody>
      </p:sp>
      <p:sp>
        <p:nvSpPr>
          <p:cNvPr id="102" name="Rounded Rectangle 101"/>
          <p:cNvSpPr/>
          <p:nvPr/>
        </p:nvSpPr>
        <p:spPr>
          <a:xfrm>
            <a:off x="728811" y="3106432"/>
            <a:ext cx="7992459" cy="718001"/>
          </a:xfrm>
          <a:prstGeom prst="roundRect">
            <a:avLst>
              <a:gd name="adj" fmla="val 50000"/>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lvl="0"/>
            <a:r>
              <a:rPr lang="en-US" sz="2800" dirty="0">
                <a:solidFill>
                  <a:prstClr val="black"/>
                </a:solidFill>
                <a:cs typeface="Calibri"/>
              </a:rPr>
              <a:t>Minimum requirement: every </a:t>
            </a:r>
            <a:r>
              <a:rPr lang="en-US" sz="2800" i="1" dirty="0" err="1" smtClean="0">
                <a:solidFill>
                  <a:prstClr val="black"/>
                </a:solidFill>
                <a:latin typeface="Times New Roman"/>
                <a:cs typeface="Times New Roman"/>
              </a:rPr>
              <a:t>B</a:t>
            </a:r>
            <a:r>
              <a:rPr lang="en-US" sz="2800" i="1" baseline="-25000" dirty="0" err="1" smtClean="0">
                <a:solidFill>
                  <a:prstClr val="black"/>
                </a:solidFill>
                <a:latin typeface="Times New Roman"/>
                <a:cs typeface="Times New Roman"/>
              </a:rPr>
              <a:t>t</a:t>
            </a:r>
            <a:r>
              <a:rPr lang="en-US" sz="2800" i="1" dirty="0" smtClean="0">
                <a:solidFill>
                  <a:prstClr val="black"/>
                </a:solidFill>
                <a:latin typeface="Times New Roman"/>
                <a:cs typeface="Times New Roman"/>
              </a:rPr>
              <a:t> </a:t>
            </a:r>
            <a:r>
              <a:rPr lang="en-US" sz="2800" dirty="0">
                <a:solidFill>
                  <a:prstClr val="black"/>
                </a:solidFill>
                <a:cs typeface="Calibri"/>
              </a:rPr>
              <a:t>has low probability  </a:t>
            </a:r>
            <a:endParaRPr lang="en-US" sz="2800" i="1" dirty="0">
              <a:solidFill>
                <a:srgbClr val="000000"/>
              </a:solidFill>
              <a:latin typeface="Times New Roman"/>
              <a:cs typeface="Times New Roman"/>
            </a:endParaRPr>
          </a:p>
        </p:txBody>
      </p:sp>
      <p:grpSp>
        <p:nvGrpSpPr>
          <p:cNvPr id="3" name="Group 2"/>
          <p:cNvGrpSpPr/>
          <p:nvPr/>
        </p:nvGrpSpPr>
        <p:grpSpPr>
          <a:xfrm>
            <a:off x="129747" y="574499"/>
            <a:ext cx="9745630" cy="688764"/>
            <a:chOff x="129747" y="574499"/>
            <a:chExt cx="9745630" cy="688764"/>
          </a:xfrm>
        </p:grpSpPr>
        <p:sp>
          <p:nvSpPr>
            <p:cNvPr id="99" name="Rectangle 98"/>
            <p:cNvSpPr/>
            <p:nvPr/>
          </p:nvSpPr>
          <p:spPr>
            <a:xfrm>
              <a:off x="129747" y="574499"/>
              <a:ext cx="9745630" cy="523220"/>
            </a:xfrm>
            <a:prstGeom prst="rect">
              <a:avLst/>
            </a:prstGeom>
          </p:spPr>
          <p:txBody>
            <a:bodyPr wrap="square">
              <a:spAutoFit/>
            </a:bodyPr>
            <a:lstStyle/>
            <a:p>
              <a:r>
                <a:rPr lang="en-US" sz="2800" dirty="0" smtClean="0">
                  <a:solidFill>
                    <a:prstClr val="black"/>
                  </a:solidFill>
                  <a:cs typeface="Calibri"/>
                </a:rPr>
                <a:t>Define fuzzy min-entropy: </a:t>
              </a:r>
              <a:r>
                <a:rPr lang="en-US" sz="2800" i="1" dirty="0" err="1" smtClean="0">
                  <a:solidFill>
                    <a:prstClr val="black"/>
                  </a:solidFill>
                  <a:latin typeface="Times New Roman"/>
                  <a:cs typeface="Times New Roman"/>
                </a:rPr>
                <a:t>H</a:t>
              </a:r>
              <a:r>
                <a:rPr lang="en-US" sz="2800" baseline="-25000" dirty="0" err="1" smtClean="0">
                  <a:latin typeface="Times New Roman"/>
                  <a:cs typeface="Times New Roman"/>
                  <a:sym typeface="Symbol"/>
                </a:rPr>
                <a:t>fuzz</a:t>
              </a:r>
              <a:r>
                <a:rPr lang="en-US" sz="2800" dirty="0" smtClean="0">
                  <a:solidFill>
                    <a:prstClr val="black"/>
                  </a:solidFill>
                  <a:latin typeface="Times New Roman"/>
                  <a:cs typeface="Times New Roman"/>
                </a:rPr>
                <a:t>(</a:t>
              </a:r>
              <a:r>
                <a:rPr lang="en-US" sz="2800" i="1" dirty="0" smtClean="0">
                  <a:solidFill>
                    <a:prstClr val="black"/>
                  </a:solidFill>
                  <a:latin typeface="Times New Roman"/>
                  <a:cs typeface="Times New Roman"/>
                </a:rPr>
                <a:t>W</a:t>
              </a:r>
              <a:r>
                <a:rPr lang="en-US" sz="2800" dirty="0" smtClean="0">
                  <a:solidFill>
                    <a:prstClr val="black"/>
                  </a:solidFill>
                  <a:latin typeface="Times New Roman"/>
                  <a:cs typeface="Times New Roman"/>
                </a:rPr>
                <a:t>) = −log max </a:t>
              </a:r>
              <a:r>
                <a:rPr lang="en-US" sz="2800" dirty="0" err="1" smtClean="0">
                  <a:solidFill>
                    <a:prstClr val="black"/>
                  </a:solidFill>
                  <a:latin typeface="Times New Roman"/>
                  <a:cs typeface="Times New Roman"/>
                </a:rPr>
                <a:t>Pr</a:t>
              </a:r>
              <a:r>
                <a:rPr lang="en-US" sz="2800" dirty="0" smtClean="0">
                  <a:solidFill>
                    <a:prstClr val="black"/>
                  </a:solidFill>
                  <a:latin typeface="Times New Roman"/>
                  <a:cs typeface="Times New Roman"/>
                </a:rPr>
                <a:t>[</a:t>
              </a:r>
              <a:r>
                <a:rPr lang="en-US" sz="2800" i="1" dirty="0" smtClean="0">
                  <a:solidFill>
                    <a:prstClr val="black"/>
                  </a:solidFill>
                  <a:latin typeface="Times New Roman"/>
                  <a:cs typeface="Times New Roman"/>
                </a:rPr>
                <a:t>W</a:t>
              </a:r>
              <a:r>
                <a:rPr lang="en-US" sz="2800" baseline="-25000" dirty="0" smtClean="0">
                  <a:latin typeface="Times New Roman"/>
                  <a:cs typeface="Times New Roman"/>
                  <a:sym typeface="Symbol"/>
                </a:rPr>
                <a:t> </a:t>
              </a:r>
              <a:r>
                <a:rPr lang="en-US" sz="2800" dirty="0">
                  <a:latin typeface="Times New Roman"/>
                  <a:cs typeface="Times New Roman"/>
                  <a:sym typeface="Symbol"/>
                </a:rPr>
                <a:t> </a:t>
              </a:r>
              <a:r>
                <a:rPr lang="en-US" sz="2800" i="1" dirty="0" err="1">
                  <a:latin typeface="Times New Roman"/>
                  <a:cs typeface="Times New Roman"/>
                  <a:sym typeface="Symbol"/>
                </a:rPr>
                <a:t>B</a:t>
              </a:r>
              <a:r>
                <a:rPr lang="en-US" sz="2800" i="1" baseline="-25000" dirty="0" err="1">
                  <a:solidFill>
                    <a:prstClr val="black"/>
                  </a:solidFill>
                  <a:latin typeface="Times New Roman"/>
                  <a:cs typeface="Times New Roman"/>
                </a:rPr>
                <a:t>t</a:t>
              </a:r>
              <a:r>
                <a:rPr lang="en-US" sz="2800" dirty="0" smtClean="0">
                  <a:solidFill>
                    <a:prstClr val="black"/>
                  </a:solidFill>
                  <a:latin typeface="Times New Roman"/>
                  <a:cs typeface="Times New Roman"/>
                </a:rPr>
                <a:t>]</a:t>
              </a:r>
            </a:p>
          </p:txBody>
        </p:sp>
        <p:sp>
          <p:nvSpPr>
            <p:cNvPr id="2" name="Rectangle 1"/>
            <p:cNvSpPr/>
            <p:nvPr/>
          </p:nvSpPr>
          <p:spPr>
            <a:xfrm>
              <a:off x="6518802" y="893931"/>
              <a:ext cx="369012" cy="369332"/>
            </a:xfrm>
            <a:prstGeom prst="rect">
              <a:avLst/>
            </a:prstGeom>
          </p:spPr>
          <p:txBody>
            <a:bodyPr wrap="none">
              <a:spAutoFit/>
            </a:bodyPr>
            <a:lstStyle/>
            <a:p>
              <a:r>
                <a:rPr lang="en-US" i="1">
                  <a:latin typeface="Times New Roman"/>
                  <a:cs typeface="Times New Roman"/>
                  <a:sym typeface="Symbol"/>
                </a:rPr>
                <a:t>B</a:t>
              </a:r>
              <a:r>
                <a:rPr lang="en-US" i="1" baseline="-25000">
                  <a:solidFill>
                    <a:prstClr val="black"/>
                  </a:solidFill>
                  <a:latin typeface="Times New Roman"/>
                  <a:cs typeface="Times New Roman"/>
                </a:rPr>
                <a:t>t</a:t>
              </a:r>
              <a:endParaRPr lang="en-US" dirty="0"/>
            </a:p>
          </p:txBody>
        </p:sp>
      </p:grpSp>
      <p:sp>
        <p:nvSpPr>
          <p:cNvPr id="5" name="Slide Number Placeholder 4"/>
          <p:cNvSpPr>
            <a:spLocks noGrp="1"/>
          </p:cNvSpPr>
          <p:nvPr>
            <p:ph type="sldNum" sz="quarter" idx="12"/>
          </p:nvPr>
        </p:nvSpPr>
        <p:spPr/>
        <p:txBody>
          <a:bodyPr/>
          <a:lstStyle/>
          <a:p>
            <a:fld id="{9ED7421F-71E7-F748-8E9F-5BC3CDBE49C2}" type="slidenum">
              <a:rPr lang="en-US" smtClean="0"/>
              <a:t>9</a:t>
            </a:fld>
            <a:endParaRPr lang="en-US"/>
          </a:p>
        </p:txBody>
      </p:sp>
    </p:spTree>
    <p:extLst>
      <p:ext uri="{BB962C8B-B14F-4D97-AF65-F5344CB8AC3E}">
        <p14:creationId xmlns:p14="http://schemas.microsoft.com/office/powerpoint/2010/main" val="25867509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58038</TotalTime>
  <Words>1289</Words>
  <Application>Microsoft Macintosh PowerPoint</Application>
  <PresentationFormat>On-screen Show (4:3)</PresentationFormat>
  <Paragraphs>391</Paragraphs>
  <Slides>30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Arial Narrow</vt:lpstr>
      <vt:lpstr>Calibri</vt:lpstr>
      <vt:lpstr>ＭＳ Ｐゴシック</vt:lpstr>
      <vt:lpstr>Symbol</vt:lpstr>
      <vt:lpstr>Times New Roman</vt:lpstr>
      <vt:lpstr>Office Theme</vt:lpstr>
      <vt:lpstr>PowerPoint Presentation</vt:lpstr>
      <vt:lpstr>Key Derivation from Noisy Sources</vt:lpstr>
      <vt:lpstr>Key Derivation from Noisy Sources</vt:lpstr>
      <vt:lpstr>Notation</vt:lpstr>
      <vt:lpstr>When are fuzzy extractors possible?</vt:lpstr>
      <vt:lpstr>When are fuzzy extractors possible?</vt:lpstr>
      <vt:lpstr>When are fuzzy extractors possible?</vt:lpstr>
      <vt:lpstr>When are fuzzy extractors possible?</vt:lpstr>
      <vt:lpstr>When are fuzzy extractors possible?</vt:lpstr>
      <vt:lpstr>When are fuzzy extractors possible?</vt:lpstr>
      <vt:lpstr>Why is Hfuzz the right notion? </vt:lpstr>
      <vt:lpstr>Why is Hfuzz the right notion? </vt:lpstr>
      <vt:lpstr>PowerPoint Presentation</vt:lpstr>
      <vt:lpstr>How are fuzzy extractors built?</vt:lpstr>
      <vt:lpstr>How are fuzzy extractors built?</vt:lpstr>
      <vt:lpstr>PowerPoint Presentation</vt:lpstr>
      <vt:lpstr>How can a sketch work for a family?</vt:lpstr>
      <vt:lpstr>PowerPoint Presentation</vt:lpstr>
      <vt:lpstr>PowerPoint Presentation</vt:lpstr>
      <vt:lpstr>PowerPoint Presentation</vt:lpstr>
      <vt:lpstr>How can a sketch work for a family?</vt:lpstr>
      <vt:lpstr>PowerPoint Presentation</vt:lpstr>
      <vt:lpstr>But we don’t need a sketch!</vt:lpstr>
      <vt:lpstr>But we don’t need a sketch!</vt:lpstr>
      <vt:lpstr>But we don’t need a sketch!</vt:lpstr>
      <vt:lpstr>Impossibility of fuzzy ext for a family</vt:lpstr>
      <vt:lpstr>Impossibility of fuzzy ext for this family</vt:lpstr>
      <vt:lpstr>Impossibility of fuzzy ext for this family</vt:lpstr>
      <vt:lpstr>Alternative family</vt:lpstr>
      <vt:lpstr>Summary</vt:lpstr>
    </vt:vector>
  </TitlesOfParts>
  <Company>MIT Lincoln Laboratory</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Fuzzy Extractors</dc:title>
  <dc:creator>Benjamin Fuller</dc:creator>
  <cp:lastModifiedBy>Benjamin Fuller</cp:lastModifiedBy>
  <cp:revision>901</cp:revision>
  <dcterms:created xsi:type="dcterms:W3CDTF">2013-03-29T19:18:32Z</dcterms:created>
  <dcterms:modified xsi:type="dcterms:W3CDTF">2016-12-05T10:29:33Z</dcterms:modified>
</cp:coreProperties>
</file>